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6"/>
  </p:notesMasterIdLst>
  <p:sldIdLst>
    <p:sldId id="256" r:id="rId2"/>
    <p:sldId id="257" r:id="rId3"/>
    <p:sldId id="258" r:id="rId4"/>
    <p:sldId id="260" r:id="rId5"/>
    <p:sldId id="892" r:id="rId6"/>
    <p:sldId id="261" r:id="rId7"/>
    <p:sldId id="263" r:id="rId8"/>
    <p:sldId id="264" r:id="rId9"/>
    <p:sldId id="265" r:id="rId10"/>
    <p:sldId id="266" r:id="rId11"/>
    <p:sldId id="267" r:id="rId12"/>
    <p:sldId id="268" r:id="rId13"/>
    <p:sldId id="269" r:id="rId14"/>
    <p:sldId id="272" r:id="rId15"/>
    <p:sldId id="273" r:id="rId16"/>
    <p:sldId id="274" r:id="rId17"/>
    <p:sldId id="296" r:id="rId18"/>
    <p:sldId id="275" r:id="rId19"/>
    <p:sldId id="276" r:id="rId20"/>
    <p:sldId id="282" r:id="rId21"/>
    <p:sldId id="277" r:id="rId22"/>
    <p:sldId id="278" r:id="rId23"/>
    <p:sldId id="279" r:id="rId24"/>
    <p:sldId id="281" r:id="rId25"/>
    <p:sldId id="283" r:id="rId26"/>
    <p:sldId id="284" r:id="rId27"/>
    <p:sldId id="285" r:id="rId28"/>
    <p:sldId id="295" r:id="rId29"/>
    <p:sldId id="286" r:id="rId30"/>
    <p:sldId id="297" r:id="rId31"/>
    <p:sldId id="287" r:id="rId32"/>
    <p:sldId id="288" r:id="rId33"/>
    <p:sldId id="289" r:id="rId34"/>
    <p:sldId id="291" r:id="rId35"/>
    <p:sldId id="292" r:id="rId36"/>
    <p:sldId id="293" r:id="rId37"/>
    <p:sldId id="294"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6" r:id="rId55"/>
    <p:sldId id="314" r:id="rId56"/>
    <p:sldId id="315" r:id="rId57"/>
    <p:sldId id="317" r:id="rId58"/>
    <p:sldId id="318" r:id="rId59"/>
    <p:sldId id="319" r:id="rId60"/>
    <p:sldId id="320" r:id="rId61"/>
    <p:sldId id="321" r:id="rId62"/>
    <p:sldId id="322" r:id="rId63"/>
    <p:sldId id="323" r:id="rId64"/>
    <p:sldId id="324" r:id="rId65"/>
    <p:sldId id="326" r:id="rId66"/>
    <p:sldId id="327" r:id="rId67"/>
    <p:sldId id="328" r:id="rId68"/>
    <p:sldId id="329" r:id="rId69"/>
    <p:sldId id="331" r:id="rId70"/>
    <p:sldId id="330" r:id="rId71"/>
    <p:sldId id="332" r:id="rId72"/>
    <p:sldId id="333" r:id="rId73"/>
    <p:sldId id="334" r:id="rId74"/>
    <p:sldId id="335" r:id="rId75"/>
    <p:sldId id="336" r:id="rId76"/>
    <p:sldId id="337" r:id="rId77"/>
    <p:sldId id="338" r:id="rId78"/>
    <p:sldId id="339" r:id="rId79"/>
    <p:sldId id="340" r:id="rId80"/>
    <p:sldId id="342" r:id="rId81"/>
    <p:sldId id="343" r:id="rId82"/>
    <p:sldId id="344" r:id="rId83"/>
    <p:sldId id="663" r:id="rId84"/>
    <p:sldId id="664" r:id="rId85"/>
    <p:sldId id="665" r:id="rId86"/>
    <p:sldId id="666" r:id="rId87"/>
    <p:sldId id="667" r:id="rId88"/>
    <p:sldId id="668" r:id="rId89"/>
    <p:sldId id="897" r:id="rId90"/>
    <p:sldId id="669" r:id="rId91"/>
    <p:sldId id="670" r:id="rId92"/>
    <p:sldId id="671" r:id="rId93"/>
    <p:sldId id="672" r:id="rId94"/>
    <p:sldId id="896" r:id="rId95"/>
    <p:sldId id="673" r:id="rId96"/>
    <p:sldId id="675" r:id="rId97"/>
    <p:sldId id="674" r:id="rId98"/>
    <p:sldId id="676" r:id="rId99"/>
    <p:sldId id="677" r:id="rId100"/>
    <p:sldId id="678" r:id="rId101"/>
    <p:sldId id="679" r:id="rId102"/>
    <p:sldId id="680" r:id="rId103"/>
    <p:sldId id="681" r:id="rId104"/>
    <p:sldId id="682" r:id="rId105"/>
    <p:sldId id="683" r:id="rId106"/>
    <p:sldId id="684" r:id="rId107"/>
    <p:sldId id="685" r:id="rId108"/>
    <p:sldId id="687" r:id="rId109"/>
    <p:sldId id="689" r:id="rId110"/>
    <p:sldId id="690" r:id="rId111"/>
    <p:sldId id="691" r:id="rId112"/>
    <p:sldId id="692" r:id="rId113"/>
    <p:sldId id="694" r:id="rId114"/>
    <p:sldId id="696" r:id="rId115"/>
    <p:sldId id="698" r:id="rId116"/>
    <p:sldId id="699" r:id="rId117"/>
    <p:sldId id="700" r:id="rId118"/>
    <p:sldId id="871" r:id="rId119"/>
    <p:sldId id="701" r:id="rId120"/>
    <p:sldId id="702" r:id="rId121"/>
    <p:sldId id="713" r:id="rId122"/>
    <p:sldId id="704" r:id="rId123"/>
    <p:sldId id="705" r:id="rId124"/>
    <p:sldId id="706" r:id="rId125"/>
    <p:sldId id="707" r:id="rId126"/>
    <p:sldId id="708" r:id="rId127"/>
    <p:sldId id="709" r:id="rId128"/>
    <p:sldId id="710" r:id="rId129"/>
    <p:sldId id="711" r:id="rId130"/>
    <p:sldId id="712" r:id="rId131"/>
    <p:sldId id="714" r:id="rId132"/>
    <p:sldId id="715" r:id="rId133"/>
    <p:sldId id="716" r:id="rId134"/>
    <p:sldId id="718" r:id="rId135"/>
    <p:sldId id="717" r:id="rId136"/>
    <p:sldId id="719" r:id="rId137"/>
    <p:sldId id="720" r:id="rId138"/>
    <p:sldId id="888" r:id="rId139"/>
    <p:sldId id="722" r:id="rId140"/>
    <p:sldId id="723" r:id="rId141"/>
    <p:sldId id="872" r:id="rId142"/>
    <p:sldId id="724" r:id="rId143"/>
    <p:sldId id="725" r:id="rId144"/>
    <p:sldId id="726" r:id="rId145"/>
    <p:sldId id="727" r:id="rId146"/>
    <p:sldId id="729" r:id="rId147"/>
    <p:sldId id="731" r:id="rId148"/>
    <p:sldId id="728" r:id="rId149"/>
    <p:sldId id="732" r:id="rId150"/>
    <p:sldId id="733" r:id="rId151"/>
    <p:sldId id="874" r:id="rId152"/>
    <p:sldId id="881" r:id="rId153"/>
    <p:sldId id="734" r:id="rId154"/>
    <p:sldId id="735" r:id="rId155"/>
    <p:sldId id="736" r:id="rId156"/>
    <p:sldId id="737" r:id="rId157"/>
    <p:sldId id="738" r:id="rId158"/>
    <p:sldId id="739" r:id="rId159"/>
    <p:sldId id="740" r:id="rId160"/>
    <p:sldId id="741" r:id="rId161"/>
    <p:sldId id="873" r:id="rId162"/>
    <p:sldId id="880" r:id="rId163"/>
    <p:sldId id="742" r:id="rId164"/>
    <p:sldId id="743" r:id="rId165"/>
    <p:sldId id="744" r:id="rId166"/>
    <p:sldId id="746" r:id="rId167"/>
    <p:sldId id="748" r:id="rId168"/>
    <p:sldId id="747" r:id="rId169"/>
    <p:sldId id="749" r:id="rId170"/>
    <p:sldId id="750" r:id="rId171"/>
    <p:sldId id="878" r:id="rId172"/>
    <p:sldId id="879" r:id="rId173"/>
    <p:sldId id="751" r:id="rId174"/>
    <p:sldId id="752" r:id="rId175"/>
    <p:sldId id="753" r:id="rId176"/>
    <p:sldId id="754" r:id="rId177"/>
    <p:sldId id="755" r:id="rId178"/>
    <p:sldId id="756" r:id="rId179"/>
    <p:sldId id="757" r:id="rId180"/>
    <p:sldId id="758" r:id="rId181"/>
    <p:sldId id="882" r:id="rId182"/>
    <p:sldId id="759" r:id="rId183"/>
    <p:sldId id="760" r:id="rId184"/>
    <p:sldId id="761" r:id="rId185"/>
    <p:sldId id="762" r:id="rId186"/>
    <p:sldId id="763" r:id="rId187"/>
    <p:sldId id="764" r:id="rId188"/>
    <p:sldId id="765" r:id="rId189"/>
    <p:sldId id="886" r:id="rId190"/>
    <p:sldId id="898" r:id="rId191"/>
    <p:sldId id="767" r:id="rId192"/>
    <p:sldId id="883" r:id="rId193"/>
    <p:sldId id="770" r:id="rId194"/>
    <p:sldId id="771" r:id="rId195"/>
    <p:sldId id="772" r:id="rId196"/>
    <p:sldId id="773" r:id="rId197"/>
    <p:sldId id="774" r:id="rId198"/>
    <p:sldId id="775" r:id="rId199"/>
    <p:sldId id="776" r:id="rId200"/>
    <p:sldId id="777" r:id="rId201"/>
    <p:sldId id="778" r:id="rId202"/>
    <p:sldId id="779" r:id="rId203"/>
    <p:sldId id="780" r:id="rId204"/>
    <p:sldId id="781" r:id="rId205"/>
    <p:sldId id="782" r:id="rId206"/>
    <p:sldId id="783" r:id="rId207"/>
    <p:sldId id="784" r:id="rId208"/>
    <p:sldId id="785" r:id="rId209"/>
    <p:sldId id="887" r:id="rId210"/>
    <p:sldId id="786" r:id="rId211"/>
    <p:sldId id="787" r:id="rId212"/>
    <p:sldId id="788" r:id="rId213"/>
    <p:sldId id="789" r:id="rId214"/>
    <p:sldId id="790" r:id="rId215"/>
    <p:sldId id="262" r:id="rId216"/>
    <p:sldId id="622" r:id="rId217"/>
    <p:sldId id="623" r:id="rId218"/>
    <p:sldId id="624" r:id="rId219"/>
    <p:sldId id="625" r:id="rId220"/>
    <p:sldId id="626" r:id="rId221"/>
    <p:sldId id="627" r:id="rId222"/>
    <p:sldId id="628" r:id="rId223"/>
    <p:sldId id="629" r:id="rId224"/>
    <p:sldId id="630" r:id="rId225"/>
    <p:sldId id="631" r:id="rId226"/>
    <p:sldId id="632" r:id="rId227"/>
    <p:sldId id="633" r:id="rId228"/>
    <p:sldId id="791" r:id="rId229"/>
    <p:sldId id="636" r:id="rId230"/>
    <p:sldId id="637" r:id="rId231"/>
    <p:sldId id="792" r:id="rId232"/>
    <p:sldId id="638" r:id="rId233"/>
    <p:sldId id="793" r:id="rId234"/>
    <p:sldId id="794" r:id="rId235"/>
    <p:sldId id="635" r:id="rId236"/>
    <p:sldId id="639" r:id="rId237"/>
    <p:sldId id="640" r:id="rId238"/>
    <p:sldId id="641" r:id="rId239"/>
    <p:sldId id="642" r:id="rId240"/>
    <p:sldId id="643" r:id="rId241"/>
    <p:sldId id="655" r:id="rId242"/>
    <p:sldId id="795" r:id="rId243"/>
    <p:sldId id="657" r:id="rId244"/>
    <p:sldId id="796" r:id="rId245"/>
    <p:sldId id="644" r:id="rId246"/>
    <p:sldId id="884" r:id="rId247"/>
    <p:sldId id="648" r:id="rId248"/>
    <p:sldId id="649" r:id="rId249"/>
    <p:sldId id="650" r:id="rId250"/>
    <p:sldId id="651" r:id="rId251"/>
    <p:sldId id="568" r:id="rId252"/>
    <p:sldId id="797" r:id="rId253"/>
    <p:sldId id="798" r:id="rId254"/>
    <p:sldId id="799" r:id="rId255"/>
    <p:sldId id="800" r:id="rId256"/>
    <p:sldId id="801" r:id="rId257"/>
    <p:sldId id="802" r:id="rId258"/>
    <p:sldId id="803" r:id="rId259"/>
    <p:sldId id="804" r:id="rId260"/>
    <p:sldId id="805" r:id="rId261"/>
    <p:sldId id="806" r:id="rId262"/>
    <p:sldId id="807" r:id="rId263"/>
    <p:sldId id="808" r:id="rId264"/>
    <p:sldId id="809" r:id="rId265"/>
    <p:sldId id="686" r:id="rId266"/>
    <p:sldId id="810" r:id="rId267"/>
    <p:sldId id="811" r:id="rId268"/>
    <p:sldId id="812" r:id="rId269"/>
    <p:sldId id="813" r:id="rId270"/>
    <p:sldId id="814" r:id="rId271"/>
    <p:sldId id="815" r:id="rId272"/>
    <p:sldId id="816" r:id="rId273"/>
    <p:sldId id="817" r:id="rId274"/>
    <p:sldId id="818" r:id="rId275"/>
    <p:sldId id="819" r:id="rId276"/>
    <p:sldId id="820" r:id="rId277"/>
    <p:sldId id="821" r:id="rId278"/>
    <p:sldId id="822" r:id="rId279"/>
    <p:sldId id="695" r:id="rId280"/>
    <p:sldId id="823" r:id="rId281"/>
    <p:sldId id="697" r:id="rId282"/>
    <p:sldId id="824" r:id="rId283"/>
    <p:sldId id="825" r:id="rId284"/>
    <p:sldId id="826" r:id="rId285"/>
    <p:sldId id="827" r:id="rId286"/>
    <p:sldId id="703" r:id="rId287"/>
    <p:sldId id="829" r:id="rId288"/>
    <p:sldId id="830" r:id="rId289"/>
    <p:sldId id="831" r:id="rId290"/>
    <p:sldId id="832" r:id="rId291"/>
    <p:sldId id="833" r:id="rId292"/>
    <p:sldId id="899" r:id="rId293"/>
    <p:sldId id="900" r:id="rId294"/>
    <p:sldId id="834" r:id="rId295"/>
    <p:sldId id="835" r:id="rId296"/>
    <p:sldId id="836" r:id="rId297"/>
    <p:sldId id="837" r:id="rId298"/>
    <p:sldId id="838" r:id="rId299"/>
    <p:sldId id="839" r:id="rId300"/>
    <p:sldId id="840" r:id="rId301"/>
    <p:sldId id="841" r:id="rId302"/>
    <p:sldId id="842" r:id="rId303"/>
    <p:sldId id="843" r:id="rId304"/>
    <p:sldId id="844" r:id="rId305"/>
    <p:sldId id="845" r:id="rId306"/>
    <p:sldId id="846" r:id="rId307"/>
    <p:sldId id="847" r:id="rId308"/>
    <p:sldId id="848" r:id="rId309"/>
    <p:sldId id="849" r:id="rId310"/>
    <p:sldId id="850" r:id="rId311"/>
    <p:sldId id="851" r:id="rId312"/>
    <p:sldId id="852" r:id="rId313"/>
    <p:sldId id="853" r:id="rId314"/>
    <p:sldId id="730" r:id="rId315"/>
    <p:sldId id="854" r:id="rId316"/>
    <p:sldId id="855" r:id="rId317"/>
    <p:sldId id="856" r:id="rId318"/>
    <p:sldId id="857" r:id="rId319"/>
    <p:sldId id="858" r:id="rId320"/>
    <p:sldId id="859" r:id="rId321"/>
    <p:sldId id="860" r:id="rId322"/>
    <p:sldId id="861" r:id="rId323"/>
    <p:sldId id="862" r:id="rId324"/>
    <p:sldId id="863" r:id="rId325"/>
    <p:sldId id="864" r:id="rId326"/>
    <p:sldId id="865" r:id="rId327"/>
    <p:sldId id="866" r:id="rId328"/>
    <p:sldId id="867" r:id="rId329"/>
    <p:sldId id="868" r:id="rId330"/>
    <p:sldId id="869" r:id="rId331"/>
    <p:sldId id="885" r:id="rId332"/>
    <p:sldId id="891" r:id="rId333"/>
    <p:sldId id="895" r:id="rId334"/>
    <p:sldId id="889" r:id="rId3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2261" autoAdjust="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commentAuthors" Target="commentAuthor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theme" Target="theme/theme1.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notesMaster" Target="notesMasters/notesMaster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diagrams/_rels/data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image" Target="../media/image11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image" Target="../media/image11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1A3F21-D421-4173-A4EB-E5C482C36A58}"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3EC20B81-005D-464F-B038-455D5D904213}">
      <dgm:prSet phldrT="[Text]" custT="1"/>
      <dgm:spPr/>
      <dgm:t>
        <a:bodyPr/>
        <a:lstStyle/>
        <a:p>
          <a:r>
            <a:rPr lang="en-US" sz="3200" b="1" dirty="0">
              <a:solidFill>
                <a:srgbClr val="7030A0"/>
              </a:solidFill>
              <a:latin typeface="Times New Roman" panose="02020603050405020304" pitchFamily="18" charset="0"/>
              <a:cs typeface="Times New Roman" panose="02020603050405020304" pitchFamily="18" charset="0"/>
            </a:rPr>
            <a:t>a) </a:t>
          </a:r>
          <a:r>
            <a:rPr lang="en-US" sz="3200" b="1" dirty="0" err="1">
              <a:solidFill>
                <a:srgbClr val="7030A0"/>
              </a:solidFill>
              <a:latin typeface="Times New Roman" panose="02020603050405020304" pitchFamily="18" charset="0"/>
              <a:cs typeface="Times New Roman" panose="02020603050405020304" pitchFamily="18" charset="0"/>
            </a:rPr>
            <a:t>Phạm</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trù</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hình</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thái</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kinh</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tế</a:t>
          </a:r>
          <a:r>
            <a:rPr lang="en-US" sz="3200" b="1" dirty="0">
              <a:solidFill>
                <a:srgbClr val="7030A0"/>
              </a:solidFill>
              <a:latin typeface="Times New Roman" panose="02020603050405020304" pitchFamily="18" charset="0"/>
              <a:cs typeface="Times New Roman" panose="02020603050405020304" pitchFamily="18" charset="0"/>
            </a:rPr>
            <a:t> - </a:t>
          </a:r>
          <a:r>
            <a:rPr lang="en-US" sz="3200" b="1" dirty="0" err="1">
              <a:solidFill>
                <a:srgbClr val="7030A0"/>
              </a:solidFill>
              <a:latin typeface="Times New Roman" panose="02020603050405020304" pitchFamily="18" charset="0"/>
              <a:cs typeface="Times New Roman" panose="02020603050405020304" pitchFamily="18" charset="0"/>
            </a:rPr>
            <a:t>xã</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hội</a:t>
          </a:r>
          <a:endParaRPr lang="en-US" sz="3200" b="1" dirty="0">
            <a:solidFill>
              <a:srgbClr val="7030A0"/>
            </a:solidFill>
            <a:latin typeface="Times New Roman" panose="02020603050405020304" pitchFamily="18" charset="0"/>
            <a:cs typeface="Times New Roman" panose="02020603050405020304" pitchFamily="18" charset="0"/>
          </a:endParaRPr>
        </a:p>
      </dgm:t>
    </dgm:pt>
    <dgm:pt modelId="{1F0DC9A6-40E3-4B3E-9798-3284510AECC2}" type="parTrans" cxnId="{D4D151EB-2055-4260-AB12-929B3EE0FF21}">
      <dgm:prSet/>
      <dgm:spPr/>
      <dgm:t>
        <a:bodyPr/>
        <a:lstStyle/>
        <a:p>
          <a:endParaRPr lang="en-US"/>
        </a:p>
      </dgm:t>
    </dgm:pt>
    <dgm:pt modelId="{BE3803E5-BD11-46D1-8342-801FA15BFCF1}" type="sibTrans" cxnId="{D4D151EB-2055-4260-AB12-929B3EE0FF21}">
      <dgm:prSet/>
      <dgm:spPr/>
      <dgm:t>
        <a:bodyPr/>
        <a:lstStyle/>
        <a:p>
          <a:endParaRPr lang="en-US"/>
        </a:p>
      </dgm:t>
    </dgm:pt>
    <dgm:pt modelId="{6AAB3684-96D7-41C7-9349-4975A5A35CAE}">
      <dgm:prSet phldrT="[Text]" custT="1"/>
      <dgm:spPr/>
      <dgm:t>
        <a:bodyPr/>
        <a:lstStyle/>
        <a:p>
          <a:r>
            <a:rPr lang="en-US" sz="2800" b="1" dirty="0">
              <a:solidFill>
                <a:srgbClr val="7030A0"/>
              </a:solidFill>
              <a:latin typeface="Times New Roman" panose="02020603050405020304" pitchFamily="18" charset="0"/>
              <a:cs typeface="Times New Roman" panose="02020603050405020304" pitchFamily="18" charset="0"/>
            </a:rPr>
            <a:t>b) </a:t>
          </a:r>
          <a:r>
            <a:rPr lang="en-US" sz="2800" b="1" dirty="0" err="1">
              <a:solidFill>
                <a:srgbClr val="7030A0"/>
              </a:solidFill>
              <a:latin typeface="Times New Roman" panose="02020603050405020304" pitchFamily="18" charset="0"/>
              <a:cs typeface="Times New Roman" panose="02020603050405020304" pitchFamily="18" charset="0"/>
            </a:rPr>
            <a:t>Tiến</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trình</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lịch</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sử</a:t>
          </a:r>
          <a:r>
            <a:rPr lang="en-US" sz="2800" b="1" dirty="0">
              <a:solidFill>
                <a:srgbClr val="7030A0"/>
              </a:solidFill>
              <a:latin typeface="Times New Roman" panose="02020603050405020304" pitchFamily="18" charset="0"/>
              <a:cs typeface="Times New Roman" panose="02020603050405020304" pitchFamily="18" charset="0"/>
            </a:rPr>
            <a:t> - </a:t>
          </a:r>
          <a:r>
            <a:rPr lang="en-US" sz="2800" b="1" dirty="0" err="1">
              <a:solidFill>
                <a:srgbClr val="7030A0"/>
              </a:solidFill>
              <a:latin typeface="Times New Roman" panose="02020603050405020304" pitchFamily="18" charset="0"/>
              <a:cs typeface="Times New Roman" panose="02020603050405020304" pitchFamily="18" charset="0"/>
            </a:rPr>
            <a:t>tự</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nhiên</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của</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xã</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hội</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loài</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người</a:t>
          </a:r>
          <a:endParaRPr lang="en-US" sz="2800" b="1" dirty="0">
            <a:solidFill>
              <a:srgbClr val="7030A0"/>
            </a:solidFill>
            <a:latin typeface="Times New Roman" panose="02020603050405020304" pitchFamily="18" charset="0"/>
            <a:cs typeface="Times New Roman" panose="02020603050405020304" pitchFamily="18" charset="0"/>
          </a:endParaRPr>
        </a:p>
      </dgm:t>
    </dgm:pt>
    <dgm:pt modelId="{5F9DA7B1-31C4-42CD-81A2-0D1DAC25FE0D}" type="parTrans" cxnId="{1E760319-D523-4DCC-BD0A-D380DBA4D21F}">
      <dgm:prSet/>
      <dgm:spPr/>
      <dgm:t>
        <a:bodyPr/>
        <a:lstStyle/>
        <a:p>
          <a:endParaRPr lang="en-US"/>
        </a:p>
      </dgm:t>
    </dgm:pt>
    <dgm:pt modelId="{CFB157CA-E31D-469D-802A-34D2D2F4BAE6}" type="sibTrans" cxnId="{1E760319-D523-4DCC-BD0A-D380DBA4D21F}">
      <dgm:prSet/>
      <dgm:spPr/>
      <dgm:t>
        <a:bodyPr/>
        <a:lstStyle/>
        <a:p>
          <a:endParaRPr lang="en-US"/>
        </a:p>
      </dgm:t>
    </dgm:pt>
    <dgm:pt modelId="{518D20BC-8CE4-45B8-9AE6-141FA2A0DC84}">
      <dgm:prSet phldrT="[Text]" custT="1"/>
      <dgm:spPr/>
      <dgm:t>
        <a:bodyPr/>
        <a:lstStyle/>
        <a:p>
          <a:r>
            <a:rPr lang="en-US" sz="2800" b="1" dirty="0">
              <a:solidFill>
                <a:srgbClr val="7030A0"/>
              </a:solidFill>
              <a:latin typeface="Times New Roman" panose="02020603050405020304" pitchFamily="18" charset="0"/>
              <a:cs typeface="Times New Roman" panose="02020603050405020304" pitchFamily="18" charset="0"/>
            </a:rPr>
            <a:t>c) </a:t>
          </a:r>
          <a:r>
            <a:rPr lang="en-US" sz="2800" b="1" dirty="0" err="1">
              <a:solidFill>
                <a:srgbClr val="7030A0"/>
              </a:solidFill>
              <a:latin typeface="Times New Roman" panose="02020603050405020304" pitchFamily="18" charset="0"/>
              <a:cs typeface="Times New Roman" panose="02020603050405020304" pitchFamily="18" charset="0"/>
            </a:rPr>
            <a:t>Giá</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trị</a:t>
          </a:r>
          <a:r>
            <a:rPr lang="en-US" sz="2800" b="1" dirty="0">
              <a:solidFill>
                <a:srgbClr val="7030A0"/>
              </a:solidFill>
              <a:latin typeface="Times New Roman" panose="02020603050405020304" pitchFamily="18" charset="0"/>
              <a:cs typeface="Times New Roman" panose="02020603050405020304" pitchFamily="18" charset="0"/>
            </a:rPr>
            <a:t> khoa </a:t>
          </a:r>
          <a:r>
            <a:rPr lang="en-US" sz="2800" b="1" dirty="0" err="1">
              <a:solidFill>
                <a:srgbClr val="7030A0"/>
              </a:solidFill>
              <a:latin typeface="Times New Roman" panose="02020603050405020304" pitchFamily="18" charset="0"/>
              <a:cs typeface="Times New Roman" panose="02020603050405020304" pitchFamily="18" charset="0"/>
            </a:rPr>
            <a:t>học</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bền</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vững</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và</a:t>
          </a:r>
          <a:r>
            <a:rPr lang="en-US" sz="2800" b="1" dirty="0">
              <a:solidFill>
                <a:srgbClr val="7030A0"/>
              </a:solidFill>
              <a:latin typeface="Times New Roman" panose="02020603050405020304" pitchFamily="18" charset="0"/>
              <a:cs typeface="Times New Roman" panose="02020603050405020304" pitchFamily="18" charset="0"/>
            </a:rPr>
            <a:t> ý </a:t>
          </a:r>
          <a:r>
            <a:rPr lang="en-US" sz="2800" b="1" dirty="0" err="1">
              <a:solidFill>
                <a:srgbClr val="7030A0"/>
              </a:solidFill>
              <a:latin typeface="Times New Roman" panose="02020603050405020304" pitchFamily="18" charset="0"/>
              <a:cs typeface="Times New Roman" panose="02020603050405020304" pitchFamily="18" charset="0"/>
            </a:rPr>
            <a:t>nghĩa</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cách</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mạng</a:t>
          </a:r>
          <a:endParaRPr lang="en-US" sz="2800" b="1" dirty="0">
            <a:solidFill>
              <a:srgbClr val="7030A0"/>
            </a:solidFill>
            <a:latin typeface="Times New Roman" panose="02020603050405020304" pitchFamily="18" charset="0"/>
            <a:cs typeface="Times New Roman" panose="02020603050405020304" pitchFamily="18" charset="0"/>
          </a:endParaRPr>
        </a:p>
      </dgm:t>
    </dgm:pt>
    <dgm:pt modelId="{2D27BB5B-AA47-4754-8058-111220ACED52}" type="parTrans" cxnId="{1C23F800-74D3-4503-898F-888CF1D67CD2}">
      <dgm:prSet/>
      <dgm:spPr/>
      <dgm:t>
        <a:bodyPr/>
        <a:lstStyle/>
        <a:p>
          <a:endParaRPr lang="en-US"/>
        </a:p>
      </dgm:t>
    </dgm:pt>
    <dgm:pt modelId="{C6014C9C-DC36-4B44-8A2B-3BAD9AD9D1F6}" type="sibTrans" cxnId="{1C23F800-74D3-4503-898F-888CF1D67CD2}">
      <dgm:prSet/>
      <dgm:spPr/>
      <dgm:t>
        <a:bodyPr/>
        <a:lstStyle/>
        <a:p>
          <a:endParaRPr lang="en-US"/>
        </a:p>
      </dgm:t>
    </dgm:pt>
    <dgm:pt modelId="{6592B103-93CD-4A0C-BDFB-1C91A49CFBA9}" type="pres">
      <dgm:prSet presAssocID="{A91A3F21-D421-4173-A4EB-E5C482C36A58}" presName="Name0" presStyleCnt="0">
        <dgm:presLayoutVars>
          <dgm:dir/>
          <dgm:resizeHandles val="exact"/>
        </dgm:presLayoutVars>
      </dgm:prSet>
      <dgm:spPr/>
    </dgm:pt>
    <dgm:pt modelId="{704D3D2D-777D-4120-90CA-85828BA0B019}" type="pres">
      <dgm:prSet presAssocID="{3EC20B81-005D-464F-B038-455D5D904213}" presName="composite" presStyleCnt="0"/>
      <dgm:spPr/>
    </dgm:pt>
    <dgm:pt modelId="{0DB484F9-0C8A-471C-922C-0A56D442B27E}" type="pres">
      <dgm:prSet presAssocID="{3EC20B81-005D-464F-B038-455D5D904213}" presName="rect1" presStyleLbl="trAlignAcc1" presStyleIdx="0" presStyleCnt="3" custScaleY="36491">
        <dgm:presLayoutVars>
          <dgm:bulletEnabled val="1"/>
        </dgm:presLayoutVars>
      </dgm:prSet>
      <dgm:spPr/>
    </dgm:pt>
    <dgm:pt modelId="{ECF52C1B-A84C-4CAD-BB3D-81F79B1C8D40}" type="pres">
      <dgm:prSet presAssocID="{3EC20B81-005D-464F-B038-455D5D904213}" presName="rect2" presStyleLbl="fgImgPlace1" presStyleIdx="0" presStyleCnt="3" custScaleX="111532" custScaleY="3718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99EDEEE-0F02-448B-9865-320696A81394}" type="pres">
      <dgm:prSet presAssocID="{BE3803E5-BD11-46D1-8342-801FA15BFCF1}" presName="sibTrans" presStyleCnt="0"/>
      <dgm:spPr/>
    </dgm:pt>
    <dgm:pt modelId="{F508B2EC-F46B-4B2E-A411-5CA035E18FDC}" type="pres">
      <dgm:prSet presAssocID="{6AAB3684-96D7-41C7-9349-4975A5A35CAE}" presName="composite" presStyleCnt="0"/>
      <dgm:spPr/>
    </dgm:pt>
    <dgm:pt modelId="{ABF6EBF4-B734-4C1C-AA83-69759E00C81B}" type="pres">
      <dgm:prSet presAssocID="{6AAB3684-96D7-41C7-9349-4975A5A35CAE}" presName="rect1" presStyleLbl="trAlignAcc1" presStyleIdx="1" presStyleCnt="3" custScaleY="33673">
        <dgm:presLayoutVars>
          <dgm:bulletEnabled val="1"/>
        </dgm:presLayoutVars>
      </dgm:prSet>
      <dgm:spPr/>
    </dgm:pt>
    <dgm:pt modelId="{1F1C848C-5ADB-4588-896F-34440F531DB0}" type="pres">
      <dgm:prSet presAssocID="{6AAB3684-96D7-41C7-9349-4975A5A35CAE}" presName="rect2" presStyleLbl="fgImgPlace1" presStyleIdx="1" presStyleCnt="3" custScaleY="33673"/>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 modelId="{390FBCDC-0F86-4D13-85F8-49F27300D813}" type="pres">
      <dgm:prSet presAssocID="{CFB157CA-E31D-469D-802A-34D2D2F4BAE6}" presName="sibTrans" presStyleCnt="0"/>
      <dgm:spPr/>
    </dgm:pt>
    <dgm:pt modelId="{2CCAF3D4-2F7E-4004-A957-7B714FD03FD0}" type="pres">
      <dgm:prSet presAssocID="{518D20BC-8CE4-45B8-9AE6-141FA2A0DC84}" presName="composite" presStyleCnt="0"/>
      <dgm:spPr/>
    </dgm:pt>
    <dgm:pt modelId="{8AE5FEDF-CC51-478D-B371-003930E9E04A}" type="pres">
      <dgm:prSet presAssocID="{518D20BC-8CE4-45B8-9AE6-141FA2A0DC84}" presName="rect1" presStyleLbl="trAlignAcc1" presStyleIdx="2" presStyleCnt="3" custScaleY="33673">
        <dgm:presLayoutVars>
          <dgm:bulletEnabled val="1"/>
        </dgm:presLayoutVars>
      </dgm:prSet>
      <dgm:spPr/>
    </dgm:pt>
    <dgm:pt modelId="{17C90F0B-35C1-4932-BEE6-C0E0478FA3BA}" type="pres">
      <dgm:prSet presAssocID="{518D20BC-8CE4-45B8-9AE6-141FA2A0DC84}" presName="rect2" presStyleLbl="fgImgPlace1" presStyleIdx="2" presStyleCnt="3" custScaleY="33673"/>
      <dgm:spPr>
        <a:blipFill>
          <a:blip xmlns:r="http://schemas.openxmlformats.org/officeDocument/2006/relationships" r:embed="rId3">
            <a:extLst>
              <a:ext uri="{28A0092B-C50C-407E-A947-70E740481C1C}">
                <a14:useLocalDpi xmlns:a14="http://schemas.microsoft.com/office/drawing/2010/main" val="0"/>
              </a:ext>
            </a:extLst>
          </a:blip>
          <a:srcRect/>
          <a:stretch>
            <a:fillRect t="-16000" b="-16000"/>
          </a:stretch>
        </a:blipFill>
      </dgm:spPr>
    </dgm:pt>
  </dgm:ptLst>
  <dgm:cxnLst>
    <dgm:cxn modelId="{1C23F800-74D3-4503-898F-888CF1D67CD2}" srcId="{A91A3F21-D421-4173-A4EB-E5C482C36A58}" destId="{518D20BC-8CE4-45B8-9AE6-141FA2A0DC84}" srcOrd="2" destOrd="0" parTransId="{2D27BB5B-AA47-4754-8058-111220ACED52}" sibTransId="{C6014C9C-DC36-4B44-8A2B-3BAD9AD9D1F6}"/>
    <dgm:cxn modelId="{1E760319-D523-4DCC-BD0A-D380DBA4D21F}" srcId="{A91A3F21-D421-4173-A4EB-E5C482C36A58}" destId="{6AAB3684-96D7-41C7-9349-4975A5A35CAE}" srcOrd="1" destOrd="0" parTransId="{5F9DA7B1-31C4-42CD-81A2-0D1DAC25FE0D}" sibTransId="{CFB157CA-E31D-469D-802A-34D2D2F4BAE6}"/>
    <dgm:cxn modelId="{93D07CA8-1A5C-4472-8C1A-179D9737F1D7}" type="presOf" srcId="{A91A3F21-D421-4173-A4EB-E5C482C36A58}" destId="{6592B103-93CD-4A0C-BDFB-1C91A49CFBA9}" srcOrd="0" destOrd="0" presId="urn:microsoft.com/office/officeart/2008/layout/PictureStrips"/>
    <dgm:cxn modelId="{9F1640B7-F690-4DF5-BE8F-72099ED47349}" type="presOf" srcId="{3EC20B81-005D-464F-B038-455D5D904213}" destId="{0DB484F9-0C8A-471C-922C-0A56D442B27E}" srcOrd="0" destOrd="0" presId="urn:microsoft.com/office/officeart/2008/layout/PictureStrips"/>
    <dgm:cxn modelId="{034679C1-5565-41C4-9800-DABA26DC3F3A}" type="presOf" srcId="{518D20BC-8CE4-45B8-9AE6-141FA2A0DC84}" destId="{8AE5FEDF-CC51-478D-B371-003930E9E04A}" srcOrd="0" destOrd="0" presId="urn:microsoft.com/office/officeart/2008/layout/PictureStrips"/>
    <dgm:cxn modelId="{2B708BD3-84B5-447F-8DED-F8C9C7642B74}" type="presOf" srcId="{6AAB3684-96D7-41C7-9349-4975A5A35CAE}" destId="{ABF6EBF4-B734-4C1C-AA83-69759E00C81B}" srcOrd="0" destOrd="0" presId="urn:microsoft.com/office/officeart/2008/layout/PictureStrips"/>
    <dgm:cxn modelId="{D4D151EB-2055-4260-AB12-929B3EE0FF21}" srcId="{A91A3F21-D421-4173-A4EB-E5C482C36A58}" destId="{3EC20B81-005D-464F-B038-455D5D904213}" srcOrd="0" destOrd="0" parTransId="{1F0DC9A6-40E3-4B3E-9798-3284510AECC2}" sibTransId="{BE3803E5-BD11-46D1-8342-801FA15BFCF1}"/>
    <dgm:cxn modelId="{05062984-900E-4824-BFE8-E1647AC70F9E}" type="presParOf" srcId="{6592B103-93CD-4A0C-BDFB-1C91A49CFBA9}" destId="{704D3D2D-777D-4120-90CA-85828BA0B019}" srcOrd="0" destOrd="0" presId="urn:microsoft.com/office/officeart/2008/layout/PictureStrips"/>
    <dgm:cxn modelId="{F97BC46E-C853-4DFD-9BDB-A826EA41C395}" type="presParOf" srcId="{704D3D2D-777D-4120-90CA-85828BA0B019}" destId="{0DB484F9-0C8A-471C-922C-0A56D442B27E}" srcOrd="0" destOrd="0" presId="urn:microsoft.com/office/officeart/2008/layout/PictureStrips"/>
    <dgm:cxn modelId="{1DE4D17A-B96E-4550-BFB3-7895FE21BD48}" type="presParOf" srcId="{704D3D2D-777D-4120-90CA-85828BA0B019}" destId="{ECF52C1B-A84C-4CAD-BB3D-81F79B1C8D40}" srcOrd="1" destOrd="0" presId="urn:microsoft.com/office/officeart/2008/layout/PictureStrips"/>
    <dgm:cxn modelId="{BC02AF02-E2CB-41C3-BCBA-D2044811BFF8}" type="presParOf" srcId="{6592B103-93CD-4A0C-BDFB-1C91A49CFBA9}" destId="{299EDEEE-0F02-448B-9865-320696A81394}" srcOrd="1" destOrd="0" presId="urn:microsoft.com/office/officeart/2008/layout/PictureStrips"/>
    <dgm:cxn modelId="{B3BF9296-D966-4058-B769-C97094871CEE}" type="presParOf" srcId="{6592B103-93CD-4A0C-BDFB-1C91A49CFBA9}" destId="{F508B2EC-F46B-4B2E-A411-5CA035E18FDC}" srcOrd="2" destOrd="0" presId="urn:microsoft.com/office/officeart/2008/layout/PictureStrips"/>
    <dgm:cxn modelId="{E9866B27-C49C-4D13-B729-BC39A30C8901}" type="presParOf" srcId="{F508B2EC-F46B-4B2E-A411-5CA035E18FDC}" destId="{ABF6EBF4-B734-4C1C-AA83-69759E00C81B}" srcOrd="0" destOrd="0" presId="urn:microsoft.com/office/officeart/2008/layout/PictureStrips"/>
    <dgm:cxn modelId="{0294297A-158A-4589-A2D0-FB572DD0BFB0}" type="presParOf" srcId="{F508B2EC-F46B-4B2E-A411-5CA035E18FDC}" destId="{1F1C848C-5ADB-4588-896F-34440F531DB0}" srcOrd="1" destOrd="0" presId="urn:microsoft.com/office/officeart/2008/layout/PictureStrips"/>
    <dgm:cxn modelId="{2E5C53E2-082C-452E-BA8C-254C1EFFEFC5}" type="presParOf" srcId="{6592B103-93CD-4A0C-BDFB-1C91A49CFBA9}" destId="{390FBCDC-0F86-4D13-85F8-49F27300D813}" srcOrd="3" destOrd="0" presId="urn:microsoft.com/office/officeart/2008/layout/PictureStrips"/>
    <dgm:cxn modelId="{48891DD0-2813-43E9-AECC-516581A9FAFB}" type="presParOf" srcId="{6592B103-93CD-4A0C-BDFB-1C91A49CFBA9}" destId="{2CCAF3D4-2F7E-4004-A957-7B714FD03FD0}" srcOrd="4" destOrd="0" presId="urn:microsoft.com/office/officeart/2008/layout/PictureStrips"/>
    <dgm:cxn modelId="{F026B83D-3C7D-49FE-86DE-59045418DE85}" type="presParOf" srcId="{2CCAF3D4-2F7E-4004-A957-7B714FD03FD0}" destId="{8AE5FEDF-CC51-478D-B371-003930E9E04A}" srcOrd="0" destOrd="0" presId="urn:microsoft.com/office/officeart/2008/layout/PictureStrips"/>
    <dgm:cxn modelId="{DCB8772D-66FF-4270-887F-D6E444348122}" type="presParOf" srcId="{2CCAF3D4-2F7E-4004-A957-7B714FD03FD0}" destId="{17C90F0B-35C1-4932-BEE6-C0E0478FA3BA}"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B484F9-0C8A-471C-922C-0A56D442B27E}">
      <dsp:nvSpPr>
        <dsp:cNvPr id="0" name=""/>
        <dsp:cNvSpPr/>
      </dsp:nvSpPr>
      <dsp:spPr>
        <a:xfrm>
          <a:off x="1356112" y="415149"/>
          <a:ext cx="8367939" cy="95423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1214"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rgbClr val="7030A0"/>
              </a:solidFill>
              <a:latin typeface="Times New Roman" panose="02020603050405020304" pitchFamily="18" charset="0"/>
              <a:cs typeface="Times New Roman" panose="02020603050405020304" pitchFamily="18" charset="0"/>
            </a:rPr>
            <a:t>a) </a:t>
          </a:r>
          <a:r>
            <a:rPr lang="en-US" sz="3200" b="1" kern="1200" dirty="0" err="1">
              <a:solidFill>
                <a:srgbClr val="7030A0"/>
              </a:solidFill>
              <a:latin typeface="Times New Roman" panose="02020603050405020304" pitchFamily="18" charset="0"/>
              <a:cs typeface="Times New Roman" panose="02020603050405020304" pitchFamily="18" charset="0"/>
            </a:rPr>
            <a:t>Phạm</a:t>
          </a:r>
          <a:r>
            <a:rPr lang="en-US" sz="3200" b="1" kern="1200" dirty="0">
              <a:solidFill>
                <a:srgbClr val="7030A0"/>
              </a:solidFill>
              <a:latin typeface="Times New Roman" panose="02020603050405020304" pitchFamily="18" charset="0"/>
              <a:cs typeface="Times New Roman" panose="02020603050405020304" pitchFamily="18" charset="0"/>
            </a:rPr>
            <a:t> </a:t>
          </a:r>
          <a:r>
            <a:rPr lang="en-US" sz="3200" b="1" kern="1200" dirty="0" err="1">
              <a:solidFill>
                <a:srgbClr val="7030A0"/>
              </a:solidFill>
              <a:latin typeface="Times New Roman" panose="02020603050405020304" pitchFamily="18" charset="0"/>
              <a:cs typeface="Times New Roman" panose="02020603050405020304" pitchFamily="18" charset="0"/>
            </a:rPr>
            <a:t>trù</a:t>
          </a:r>
          <a:r>
            <a:rPr lang="en-US" sz="3200" b="1" kern="1200" dirty="0">
              <a:solidFill>
                <a:srgbClr val="7030A0"/>
              </a:solidFill>
              <a:latin typeface="Times New Roman" panose="02020603050405020304" pitchFamily="18" charset="0"/>
              <a:cs typeface="Times New Roman" panose="02020603050405020304" pitchFamily="18" charset="0"/>
            </a:rPr>
            <a:t> </a:t>
          </a:r>
          <a:r>
            <a:rPr lang="en-US" sz="3200" b="1" kern="1200" dirty="0" err="1">
              <a:solidFill>
                <a:srgbClr val="7030A0"/>
              </a:solidFill>
              <a:latin typeface="Times New Roman" panose="02020603050405020304" pitchFamily="18" charset="0"/>
              <a:cs typeface="Times New Roman" panose="02020603050405020304" pitchFamily="18" charset="0"/>
            </a:rPr>
            <a:t>hình</a:t>
          </a:r>
          <a:r>
            <a:rPr lang="en-US" sz="3200" b="1" kern="1200" dirty="0">
              <a:solidFill>
                <a:srgbClr val="7030A0"/>
              </a:solidFill>
              <a:latin typeface="Times New Roman" panose="02020603050405020304" pitchFamily="18" charset="0"/>
              <a:cs typeface="Times New Roman" panose="02020603050405020304" pitchFamily="18" charset="0"/>
            </a:rPr>
            <a:t> </a:t>
          </a:r>
          <a:r>
            <a:rPr lang="en-US" sz="3200" b="1" kern="1200" dirty="0" err="1">
              <a:solidFill>
                <a:srgbClr val="7030A0"/>
              </a:solidFill>
              <a:latin typeface="Times New Roman" panose="02020603050405020304" pitchFamily="18" charset="0"/>
              <a:cs typeface="Times New Roman" panose="02020603050405020304" pitchFamily="18" charset="0"/>
            </a:rPr>
            <a:t>thái</a:t>
          </a:r>
          <a:r>
            <a:rPr lang="en-US" sz="3200" b="1" kern="1200" dirty="0">
              <a:solidFill>
                <a:srgbClr val="7030A0"/>
              </a:solidFill>
              <a:latin typeface="Times New Roman" panose="02020603050405020304" pitchFamily="18" charset="0"/>
              <a:cs typeface="Times New Roman" panose="02020603050405020304" pitchFamily="18" charset="0"/>
            </a:rPr>
            <a:t> </a:t>
          </a:r>
          <a:r>
            <a:rPr lang="en-US" sz="3200" b="1" kern="1200" dirty="0" err="1">
              <a:solidFill>
                <a:srgbClr val="7030A0"/>
              </a:solidFill>
              <a:latin typeface="Times New Roman" panose="02020603050405020304" pitchFamily="18" charset="0"/>
              <a:cs typeface="Times New Roman" panose="02020603050405020304" pitchFamily="18" charset="0"/>
            </a:rPr>
            <a:t>kinh</a:t>
          </a:r>
          <a:r>
            <a:rPr lang="en-US" sz="3200" b="1" kern="1200" dirty="0">
              <a:solidFill>
                <a:srgbClr val="7030A0"/>
              </a:solidFill>
              <a:latin typeface="Times New Roman" panose="02020603050405020304" pitchFamily="18" charset="0"/>
              <a:cs typeface="Times New Roman" panose="02020603050405020304" pitchFamily="18" charset="0"/>
            </a:rPr>
            <a:t> </a:t>
          </a:r>
          <a:r>
            <a:rPr lang="en-US" sz="3200" b="1" kern="1200" dirty="0" err="1">
              <a:solidFill>
                <a:srgbClr val="7030A0"/>
              </a:solidFill>
              <a:latin typeface="Times New Roman" panose="02020603050405020304" pitchFamily="18" charset="0"/>
              <a:cs typeface="Times New Roman" panose="02020603050405020304" pitchFamily="18" charset="0"/>
            </a:rPr>
            <a:t>tế</a:t>
          </a:r>
          <a:r>
            <a:rPr lang="en-US" sz="3200" b="1" kern="1200" dirty="0">
              <a:solidFill>
                <a:srgbClr val="7030A0"/>
              </a:solidFill>
              <a:latin typeface="Times New Roman" panose="02020603050405020304" pitchFamily="18" charset="0"/>
              <a:cs typeface="Times New Roman" panose="02020603050405020304" pitchFamily="18" charset="0"/>
            </a:rPr>
            <a:t> - </a:t>
          </a:r>
          <a:r>
            <a:rPr lang="en-US" sz="3200" b="1" kern="1200" dirty="0" err="1">
              <a:solidFill>
                <a:srgbClr val="7030A0"/>
              </a:solidFill>
              <a:latin typeface="Times New Roman" panose="02020603050405020304" pitchFamily="18" charset="0"/>
              <a:cs typeface="Times New Roman" panose="02020603050405020304" pitchFamily="18" charset="0"/>
            </a:rPr>
            <a:t>xã</a:t>
          </a:r>
          <a:r>
            <a:rPr lang="en-US" sz="3200" b="1" kern="1200" dirty="0">
              <a:solidFill>
                <a:srgbClr val="7030A0"/>
              </a:solidFill>
              <a:latin typeface="Times New Roman" panose="02020603050405020304" pitchFamily="18" charset="0"/>
              <a:cs typeface="Times New Roman" panose="02020603050405020304" pitchFamily="18" charset="0"/>
            </a:rPr>
            <a:t> </a:t>
          </a:r>
          <a:r>
            <a:rPr lang="en-US" sz="3200" b="1" kern="1200" dirty="0" err="1">
              <a:solidFill>
                <a:srgbClr val="7030A0"/>
              </a:solidFill>
              <a:latin typeface="Times New Roman" panose="02020603050405020304" pitchFamily="18" charset="0"/>
              <a:cs typeface="Times New Roman" panose="02020603050405020304" pitchFamily="18" charset="0"/>
            </a:rPr>
            <a:t>hội</a:t>
          </a:r>
          <a:endParaRPr lang="en-US" sz="3200" b="1" kern="1200" dirty="0">
            <a:solidFill>
              <a:srgbClr val="7030A0"/>
            </a:solidFill>
            <a:latin typeface="Times New Roman" panose="02020603050405020304" pitchFamily="18" charset="0"/>
            <a:cs typeface="Times New Roman" panose="02020603050405020304" pitchFamily="18" charset="0"/>
          </a:endParaRPr>
        </a:p>
      </dsp:txBody>
      <dsp:txXfrm>
        <a:off x="1356112" y="415149"/>
        <a:ext cx="8367939" cy="954232"/>
      </dsp:txXfrm>
    </dsp:sp>
    <dsp:sp modelId="{ECF52C1B-A84C-4CAD-BB3D-81F79B1C8D40}">
      <dsp:nvSpPr>
        <dsp:cNvPr id="0" name=""/>
        <dsp:cNvSpPr/>
      </dsp:nvSpPr>
      <dsp:spPr>
        <a:xfrm>
          <a:off x="901902" y="69462"/>
          <a:ext cx="2041578" cy="102091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F6EBF4-B734-4C1C-AA83-69759E00C81B}">
      <dsp:nvSpPr>
        <dsp:cNvPr id="0" name=""/>
        <dsp:cNvSpPr/>
      </dsp:nvSpPr>
      <dsp:spPr>
        <a:xfrm>
          <a:off x="1303339" y="2003010"/>
          <a:ext cx="8367939" cy="88054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1214"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rgbClr val="7030A0"/>
              </a:solidFill>
              <a:latin typeface="Times New Roman" panose="02020603050405020304" pitchFamily="18" charset="0"/>
              <a:cs typeface="Times New Roman" panose="02020603050405020304" pitchFamily="18" charset="0"/>
            </a:rPr>
            <a:t>b) </a:t>
          </a:r>
          <a:r>
            <a:rPr lang="en-US" sz="2800" b="1" kern="1200" dirty="0" err="1">
              <a:solidFill>
                <a:srgbClr val="7030A0"/>
              </a:solidFill>
              <a:latin typeface="Times New Roman" panose="02020603050405020304" pitchFamily="18" charset="0"/>
              <a:cs typeface="Times New Roman" panose="02020603050405020304" pitchFamily="18" charset="0"/>
            </a:rPr>
            <a:t>Tiến</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trình</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lịch</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sử</a:t>
          </a:r>
          <a:r>
            <a:rPr lang="en-US" sz="2800" b="1" kern="1200" dirty="0">
              <a:solidFill>
                <a:srgbClr val="7030A0"/>
              </a:solidFill>
              <a:latin typeface="Times New Roman" panose="02020603050405020304" pitchFamily="18" charset="0"/>
              <a:cs typeface="Times New Roman" panose="02020603050405020304" pitchFamily="18" charset="0"/>
            </a:rPr>
            <a:t> - </a:t>
          </a:r>
          <a:r>
            <a:rPr lang="en-US" sz="2800" b="1" kern="1200" dirty="0" err="1">
              <a:solidFill>
                <a:srgbClr val="7030A0"/>
              </a:solidFill>
              <a:latin typeface="Times New Roman" panose="02020603050405020304" pitchFamily="18" charset="0"/>
              <a:cs typeface="Times New Roman" panose="02020603050405020304" pitchFamily="18" charset="0"/>
            </a:rPr>
            <a:t>tự</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nhiên</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của</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xã</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hội</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loài</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người</a:t>
          </a:r>
          <a:endParaRPr lang="en-US" sz="2800" b="1" kern="1200" dirty="0">
            <a:solidFill>
              <a:srgbClr val="7030A0"/>
            </a:solidFill>
            <a:latin typeface="Times New Roman" panose="02020603050405020304" pitchFamily="18" charset="0"/>
            <a:cs typeface="Times New Roman" panose="02020603050405020304" pitchFamily="18" charset="0"/>
          </a:endParaRPr>
        </a:p>
      </dsp:txBody>
      <dsp:txXfrm>
        <a:off x="1303339" y="2003010"/>
        <a:ext cx="8367939" cy="880542"/>
      </dsp:txXfrm>
    </dsp:sp>
    <dsp:sp modelId="{1F1C848C-5ADB-4588-896F-34440F531DB0}">
      <dsp:nvSpPr>
        <dsp:cNvPr id="0" name=""/>
        <dsp:cNvSpPr/>
      </dsp:nvSpPr>
      <dsp:spPr>
        <a:xfrm>
          <a:off x="954675" y="1668652"/>
          <a:ext cx="1830486" cy="9245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E5FEDF-CC51-478D-B371-003930E9E04A}">
      <dsp:nvSpPr>
        <dsp:cNvPr id="0" name=""/>
        <dsp:cNvSpPr/>
      </dsp:nvSpPr>
      <dsp:spPr>
        <a:xfrm>
          <a:off x="1303339" y="3517182"/>
          <a:ext cx="8367939" cy="88054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1214"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rgbClr val="7030A0"/>
              </a:solidFill>
              <a:latin typeface="Times New Roman" panose="02020603050405020304" pitchFamily="18" charset="0"/>
              <a:cs typeface="Times New Roman" panose="02020603050405020304" pitchFamily="18" charset="0"/>
            </a:rPr>
            <a:t>c) </a:t>
          </a:r>
          <a:r>
            <a:rPr lang="en-US" sz="2800" b="1" kern="1200" dirty="0" err="1">
              <a:solidFill>
                <a:srgbClr val="7030A0"/>
              </a:solidFill>
              <a:latin typeface="Times New Roman" panose="02020603050405020304" pitchFamily="18" charset="0"/>
              <a:cs typeface="Times New Roman" panose="02020603050405020304" pitchFamily="18" charset="0"/>
            </a:rPr>
            <a:t>Giá</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trị</a:t>
          </a:r>
          <a:r>
            <a:rPr lang="en-US" sz="2800" b="1" kern="1200" dirty="0">
              <a:solidFill>
                <a:srgbClr val="7030A0"/>
              </a:solidFill>
              <a:latin typeface="Times New Roman" panose="02020603050405020304" pitchFamily="18" charset="0"/>
              <a:cs typeface="Times New Roman" panose="02020603050405020304" pitchFamily="18" charset="0"/>
            </a:rPr>
            <a:t> khoa </a:t>
          </a:r>
          <a:r>
            <a:rPr lang="en-US" sz="2800" b="1" kern="1200" dirty="0" err="1">
              <a:solidFill>
                <a:srgbClr val="7030A0"/>
              </a:solidFill>
              <a:latin typeface="Times New Roman" panose="02020603050405020304" pitchFamily="18" charset="0"/>
              <a:cs typeface="Times New Roman" panose="02020603050405020304" pitchFamily="18" charset="0"/>
            </a:rPr>
            <a:t>học</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bền</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vững</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và</a:t>
          </a:r>
          <a:r>
            <a:rPr lang="en-US" sz="2800" b="1" kern="1200" dirty="0">
              <a:solidFill>
                <a:srgbClr val="7030A0"/>
              </a:solidFill>
              <a:latin typeface="Times New Roman" panose="02020603050405020304" pitchFamily="18" charset="0"/>
              <a:cs typeface="Times New Roman" panose="02020603050405020304" pitchFamily="18" charset="0"/>
            </a:rPr>
            <a:t> ý </a:t>
          </a:r>
          <a:r>
            <a:rPr lang="en-US" sz="2800" b="1" kern="1200" dirty="0" err="1">
              <a:solidFill>
                <a:srgbClr val="7030A0"/>
              </a:solidFill>
              <a:latin typeface="Times New Roman" panose="02020603050405020304" pitchFamily="18" charset="0"/>
              <a:cs typeface="Times New Roman" panose="02020603050405020304" pitchFamily="18" charset="0"/>
            </a:rPr>
            <a:t>nghĩa</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cách</a:t>
          </a:r>
          <a:r>
            <a:rPr lang="en-US" sz="2800" b="1" kern="1200" dirty="0">
              <a:solidFill>
                <a:srgbClr val="7030A0"/>
              </a:solidFill>
              <a:latin typeface="Times New Roman" panose="02020603050405020304" pitchFamily="18" charset="0"/>
              <a:cs typeface="Times New Roman" panose="02020603050405020304" pitchFamily="18" charset="0"/>
            </a:rPr>
            <a:t> </a:t>
          </a:r>
          <a:r>
            <a:rPr lang="en-US" sz="2800" b="1" kern="1200" dirty="0" err="1">
              <a:solidFill>
                <a:srgbClr val="7030A0"/>
              </a:solidFill>
              <a:latin typeface="Times New Roman" panose="02020603050405020304" pitchFamily="18" charset="0"/>
              <a:cs typeface="Times New Roman" panose="02020603050405020304" pitchFamily="18" charset="0"/>
            </a:rPr>
            <a:t>mạng</a:t>
          </a:r>
          <a:endParaRPr lang="en-US" sz="2800" b="1" kern="1200" dirty="0">
            <a:solidFill>
              <a:srgbClr val="7030A0"/>
            </a:solidFill>
            <a:latin typeface="Times New Roman" panose="02020603050405020304" pitchFamily="18" charset="0"/>
            <a:cs typeface="Times New Roman" panose="02020603050405020304" pitchFamily="18" charset="0"/>
          </a:endParaRPr>
        </a:p>
      </dsp:txBody>
      <dsp:txXfrm>
        <a:off x="1303339" y="3517182"/>
        <a:ext cx="8367939" cy="880542"/>
      </dsp:txXfrm>
    </dsp:sp>
    <dsp:sp modelId="{17C90F0B-35C1-4932-BEE6-C0E0478FA3BA}">
      <dsp:nvSpPr>
        <dsp:cNvPr id="0" name=""/>
        <dsp:cNvSpPr/>
      </dsp:nvSpPr>
      <dsp:spPr>
        <a:xfrm>
          <a:off x="954675" y="3182823"/>
          <a:ext cx="1830486" cy="9245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72C2D7-4D31-494F-BD95-2DF4444DDBFC}" type="datetimeFigureOut">
              <a:rPr lang="en-US" smtClean="0"/>
              <a:t>5/26/2024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4BDA5-9537-46ED-8BE5-203785821552}" type="slidenum">
              <a:rPr lang="en-US" smtClean="0"/>
              <a:t>‹#›</a:t>
            </a:fld>
            <a:endParaRPr lang="en-US"/>
          </a:p>
        </p:txBody>
      </p:sp>
    </p:spTree>
    <p:extLst>
      <p:ext uri="{BB962C8B-B14F-4D97-AF65-F5344CB8AC3E}">
        <p14:creationId xmlns:p14="http://schemas.microsoft.com/office/powerpoint/2010/main" val="77549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4BDA5-9537-46ED-8BE5-203785821552}" type="slidenum">
              <a:rPr lang="en-US" smtClean="0"/>
              <a:t>6</a:t>
            </a:fld>
            <a:endParaRPr lang="en-US"/>
          </a:p>
        </p:txBody>
      </p:sp>
    </p:spTree>
    <p:extLst>
      <p:ext uri="{BB962C8B-B14F-4D97-AF65-F5344CB8AC3E}">
        <p14:creationId xmlns:p14="http://schemas.microsoft.com/office/powerpoint/2010/main" val="216957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86E141B-A5E7-4C71-B22E-C3416B79915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1pPr>
            <a:lvl2pPr marL="742950" indent="-28575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2pPr>
            <a:lvl3pPr marL="1143000" indent="-22860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3pPr>
            <a:lvl4pPr marL="1600200" indent="-22860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4pPr>
            <a:lvl5pPr marL="2057400" indent="-22860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9pPr>
          </a:lstStyle>
          <a:p>
            <a:pPr>
              <a:spcBef>
                <a:spcPct val="0"/>
              </a:spcBef>
            </a:pPr>
            <a:r>
              <a:rPr lang="en-US" altLang="en-US"/>
              <a:t>ĐHTM-2008</a:t>
            </a:r>
          </a:p>
        </p:txBody>
      </p:sp>
      <p:sp>
        <p:nvSpPr>
          <p:cNvPr id="30723" name="Rectangle 6">
            <a:extLst>
              <a:ext uri="{FF2B5EF4-FFF2-40B4-BE49-F238E27FC236}">
                <a16:creationId xmlns:a16="http://schemas.microsoft.com/office/drawing/2014/main" id="{01D66F08-E5D0-4C67-9766-9B97AFC792F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1pPr>
            <a:lvl2pPr marL="742950" indent="-28575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2pPr>
            <a:lvl3pPr marL="1143000" indent="-22860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3pPr>
            <a:lvl4pPr marL="1600200" indent="-22860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4pPr>
            <a:lvl5pPr marL="2057400" indent="-22860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9pPr>
          </a:lstStyle>
          <a:p>
            <a:pPr>
              <a:spcBef>
                <a:spcPct val="0"/>
              </a:spcBef>
            </a:pPr>
            <a:r>
              <a:rPr lang="en-US" altLang="en-US"/>
              <a:t>Nguyễn Thị Phi yến</a:t>
            </a:r>
          </a:p>
        </p:txBody>
      </p:sp>
      <p:sp>
        <p:nvSpPr>
          <p:cNvPr id="30724" name="Rectangle 7">
            <a:extLst>
              <a:ext uri="{FF2B5EF4-FFF2-40B4-BE49-F238E27FC236}">
                <a16:creationId xmlns:a16="http://schemas.microsoft.com/office/drawing/2014/main" id="{2F504134-FB3B-4EC5-BEDF-9FD8C55D00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1pPr>
            <a:lvl2pPr marL="742950" indent="-28575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2pPr>
            <a:lvl3pPr marL="1143000" indent="-22860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3pPr>
            <a:lvl4pPr marL="1600200" indent="-22860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4pPr>
            <a:lvl5pPr marL="2057400" indent="-228600">
              <a:spcBef>
                <a:spcPct val="30000"/>
              </a:spcBef>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Cordia New" panose="020B0304020202020204" pitchFamily="34" charset="-34"/>
                <a:cs typeface="Cordia New" panose="020B0304020202020204" pitchFamily="34" charset="-34"/>
              </a:defRPr>
            </a:lvl9pPr>
          </a:lstStyle>
          <a:p>
            <a:pPr>
              <a:spcBef>
                <a:spcPct val="0"/>
              </a:spcBef>
            </a:pPr>
            <a:fld id="{2C5B1F76-F403-4C5C-9C37-BC41063EAD72}" type="slidenum">
              <a:rPr lang="en-US" altLang="en-US"/>
              <a:pPr>
                <a:spcBef>
                  <a:spcPct val="0"/>
                </a:spcBef>
              </a:pPr>
              <a:t>83</a:t>
            </a:fld>
            <a:endParaRPr lang="en-US" altLang="en-US"/>
          </a:p>
        </p:txBody>
      </p:sp>
      <p:sp>
        <p:nvSpPr>
          <p:cNvPr id="30725" name="Rectangle 2">
            <a:extLst>
              <a:ext uri="{FF2B5EF4-FFF2-40B4-BE49-F238E27FC236}">
                <a16:creationId xmlns:a16="http://schemas.microsoft.com/office/drawing/2014/main" id="{41F6F7E1-0126-4946-8E3E-E75411D1FF96}"/>
              </a:ext>
            </a:extLst>
          </p:cNvPr>
          <p:cNvSpPr>
            <a:spLocks noGrp="1" noRot="1" noChangeAspect="1" noChangeArrowheads="1" noTextEdit="1"/>
          </p:cNvSpPr>
          <p:nvPr>
            <p:ph type="sldImg"/>
          </p:nvPr>
        </p:nvSpPr>
        <p:spPr>
          <a:ln/>
        </p:spPr>
      </p:sp>
      <p:sp>
        <p:nvSpPr>
          <p:cNvPr id="30726" name="Rectangle 3">
            <a:extLst>
              <a:ext uri="{FF2B5EF4-FFF2-40B4-BE49-F238E27FC236}">
                <a16:creationId xmlns:a16="http://schemas.microsoft.com/office/drawing/2014/main" id="{6DD0B53E-6EF8-4357-87F2-6AFC56BA40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Cordia New" panose="020B0304020202020204" pitchFamily="34" charset="-34"/>
              <a:cs typeface="Cordia New" panose="020B0304020202020204" pitchFamily="34" charset="-3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4BDA5-9537-46ED-8BE5-203785821552}" type="slidenum">
              <a:rPr lang="en-US" smtClean="0"/>
              <a:t>154</a:t>
            </a:fld>
            <a:endParaRPr lang="en-US"/>
          </a:p>
        </p:txBody>
      </p:sp>
    </p:spTree>
    <p:extLst>
      <p:ext uri="{BB962C8B-B14F-4D97-AF65-F5344CB8AC3E}">
        <p14:creationId xmlns:p14="http://schemas.microsoft.com/office/powerpoint/2010/main" val="149271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4BDA5-9537-46ED-8BE5-203785821552}" type="slidenum">
              <a:rPr lang="en-US" smtClean="0"/>
              <a:t>155</a:t>
            </a:fld>
            <a:endParaRPr lang="en-US"/>
          </a:p>
        </p:txBody>
      </p:sp>
    </p:spTree>
    <p:extLst>
      <p:ext uri="{BB962C8B-B14F-4D97-AF65-F5344CB8AC3E}">
        <p14:creationId xmlns:p14="http://schemas.microsoft.com/office/powerpoint/2010/main" val="107038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4BDA5-9537-46ED-8BE5-203785821552}" type="slidenum">
              <a:rPr lang="en-US" smtClean="0"/>
              <a:t>156</a:t>
            </a:fld>
            <a:endParaRPr lang="en-US"/>
          </a:p>
        </p:txBody>
      </p:sp>
    </p:spTree>
    <p:extLst>
      <p:ext uri="{BB962C8B-B14F-4D97-AF65-F5344CB8AC3E}">
        <p14:creationId xmlns:p14="http://schemas.microsoft.com/office/powerpoint/2010/main" val="1214349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4BDA5-9537-46ED-8BE5-203785821552}" type="slidenum">
              <a:rPr lang="en-US" smtClean="0"/>
              <a:t>158</a:t>
            </a:fld>
            <a:endParaRPr lang="en-US"/>
          </a:p>
        </p:txBody>
      </p:sp>
    </p:spTree>
    <p:extLst>
      <p:ext uri="{BB962C8B-B14F-4D97-AF65-F5344CB8AC3E}">
        <p14:creationId xmlns:p14="http://schemas.microsoft.com/office/powerpoint/2010/main" val="236574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4BDA5-9537-46ED-8BE5-203785821552}" type="slidenum">
              <a:rPr lang="en-US" smtClean="0"/>
              <a:t>159</a:t>
            </a:fld>
            <a:endParaRPr lang="en-US"/>
          </a:p>
        </p:txBody>
      </p:sp>
    </p:spTree>
    <p:extLst>
      <p:ext uri="{BB962C8B-B14F-4D97-AF65-F5344CB8AC3E}">
        <p14:creationId xmlns:p14="http://schemas.microsoft.com/office/powerpoint/2010/main" val="4137000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4BDA5-9537-46ED-8BE5-203785821552}" type="slidenum">
              <a:rPr lang="en-US" smtClean="0"/>
              <a:t>160</a:t>
            </a:fld>
            <a:endParaRPr lang="en-US"/>
          </a:p>
        </p:txBody>
      </p:sp>
    </p:spTree>
    <p:extLst>
      <p:ext uri="{BB962C8B-B14F-4D97-AF65-F5344CB8AC3E}">
        <p14:creationId xmlns:p14="http://schemas.microsoft.com/office/powerpoint/2010/main" val="3109008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82A5-285B-4CFA-BE53-FC8A7A0CD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EB903C-A13B-429E-A8B9-BA1649E0F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9643E6-B711-41A2-A8D5-8EC6D65A5937}"/>
              </a:ext>
            </a:extLst>
          </p:cNvPr>
          <p:cNvSpPr>
            <a:spLocks noGrp="1"/>
          </p:cNvSpPr>
          <p:nvPr>
            <p:ph type="dt" sz="half" idx="10"/>
          </p:nvPr>
        </p:nvSpPr>
        <p:spPr/>
        <p:txBody>
          <a:bodyPr/>
          <a:lstStyle/>
          <a:p>
            <a:fld id="{FA6CE03B-AC2D-43A1-9CE9-37C0739220F4}" type="datetime1">
              <a:rPr lang="en-US" smtClean="0"/>
              <a:t>5/26/2024</a:t>
            </a:fld>
            <a:endParaRPr lang="en-US"/>
          </a:p>
        </p:txBody>
      </p:sp>
      <p:sp>
        <p:nvSpPr>
          <p:cNvPr id="5" name="Footer Placeholder 4">
            <a:extLst>
              <a:ext uri="{FF2B5EF4-FFF2-40B4-BE49-F238E27FC236}">
                <a16:creationId xmlns:a16="http://schemas.microsoft.com/office/drawing/2014/main" id="{D819EC4F-38C7-4F33-888B-F254C1632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F3C7F-0CEA-41CF-B5F9-52D4A3A8F13A}"/>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3135153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DFEF-5ECC-42B8-9B7B-B09B70D9B3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139ADE-38A3-4295-852D-5AEE8BDC65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E82749-9547-419F-BA9A-4E0BB2096D4F}"/>
              </a:ext>
            </a:extLst>
          </p:cNvPr>
          <p:cNvSpPr>
            <a:spLocks noGrp="1"/>
          </p:cNvSpPr>
          <p:nvPr>
            <p:ph type="dt" sz="half" idx="10"/>
          </p:nvPr>
        </p:nvSpPr>
        <p:spPr/>
        <p:txBody>
          <a:bodyPr/>
          <a:lstStyle/>
          <a:p>
            <a:fld id="{94D50D51-6FA4-4615-BA93-2E42F14BF002}" type="datetime1">
              <a:rPr lang="en-US" smtClean="0"/>
              <a:t>5/26/2024</a:t>
            </a:fld>
            <a:endParaRPr lang="en-US"/>
          </a:p>
        </p:txBody>
      </p:sp>
      <p:sp>
        <p:nvSpPr>
          <p:cNvPr id="5" name="Footer Placeholder 4">
            <a:extLst>
              <a:ext uri="{FF2B5EF4-FFF2-40B4-BE49-F238E27FC236}">
                <a16:creationId xmlns:a16="http://schemas.microsoft.com/office/drawing/2014/main" id="{A7512B91-D790-48C1-98DC-A44AA3E14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F29178-4083-4F41-8594-13A0D7D352BE}"/>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969624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66A757-F943-4624-87E7-52DA5AFDB4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E8359F-9515-4E3C-8754-5FB83AD4E67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A9D4D-7A49-44C0-89E2-A00E662570E8}"/>
              </a:ext>
            </a:extLst>
          </p:cNvPr>
          <p:cNvSpPr>
            <a:spLocks noGrp="1"/>
          </p:cNvSpPr>
          <p:nvPr>
            <p:ph type="dt" sz="half" idx="10"/>
          </p:nvPr>
        </p:nvSpPr>
        <p:spPr/>
        <p:txBody>
          <a:bodyPr/>
          <a:lstStyle/>
          <a:p>
            <a:fld id="{68C04440-ABE2-4167-AFDB-8AEB04ADF114}" type="datetime1">
              <a:rPr lang="en-US" smtClean="0"/>
              <a:t>5/26/2024</a:t>
            </a:fld>
            <a:endParaRPr lang="en-US"/>
          </a:p>
        </p:txBody>
      </p:sp>
      <p:sp>
        <p:nvSpPr>
          <p:cNvPr id="5" name="Footer Placeholder 4">
            <a:extLst>
              <a:ext uri="{FF2B5EF4-FFF2-40B4-BE49-F238E27FC236}">
                <a16:creationId xmlns:a16="http://schemas.microsoft.com/office/drawing/2014/main" id="{13968A7A-195A-4CF6-AA2C-06DC3F184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D080E-D437-4CA4-B9EA-67306C14DD8C}"/>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1744872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465E-103F-4110-B602-7109585467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D28A01-E9AD-4EE7-A4E6-94C42B6652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D9312-6F02-42D7-949F-4725514FF949}"/>
              </a:ext>
            </a:extLst>
          </p:cNvPr>
          <p:cNvSpPr>
            <a:spLocks noGrp="1"/>
          </p:cNvSpPr>
          <p:nvPr>
            <p:ph type="dt" sz="half" idx="10"/>
          </p:nvPr>
        </p:nvSpPr>
        <p:spPr/>
        <p:txBody>
          <a:bodyPr/>
          <a:lstStyle/>
          <a:p>
            <a:fld id="{83594D3C-C4F6-443C-ABE3-4D78B3E77628}" type="datetime1">
              <a:rPr lang="en-US" smtClean="0"/>
              <a:t>5/26/2024</a:t>
            </a:fld>
            <a:endParaRPr lang="en-US"/>
          </a:p>
        </p:txBody>
      </p:sp>
      <p:sp>
        <p:nvSpPr>
          <p:cNvPr id="5" name="Footer Placeholder 4">
            <a:extLst>
              <a:ext uri="{FF2B5EF4-FFF2-40B4-BE49-F238E27FC236}">
                <a16:creationId xmlns:a16="http://schemas.microsoft.com/office/drawing/2014/main" id="{20F26779-A27B-41DC-ADF7-89F0E0C1E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42C71-2DE4-4F5C-B78E-22EAAE0746DF}"/>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109570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C95F-273C-40CD-9707-1F87B7DA4A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528FB-4451-4E9F-B820-2F4356CC16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E9D6B1-BF67-48CB-9D8B-E34BC6592AF1}"/>
              </a:ext>
            </a:extLst>
          </p:cNvPr>
          <p:cNvSpPr>
            <a:spLocks noGrp="1"/>
          </p:cNvSpPr>
          <p:nvPr>
            <p:ph type="dt" sz="half" idx="10"/>
          </p:nvPr>
        </p:nvSpPr>
        <p:spPr/>
        <p:txBody>
          <a:bodyPr/>
          <a:lstStyle/>
          <a:p>
            <a:fld id="{7FF00B3E-B439-49AA-8A92-6D9CA69881BB}" type="datetime1">
              <a:rPr lang="en-US" smtClean="0"/>
              <a:t>5/26/2024</a:t>
            </a:fld>
            <a:endParaRPr lang="en-US"/>
          </a:p>
        </p:txBody>
      </p:sp>
      <p:sp>
        <p:nvSpPr>
          <p:cNvPr id="5" name="Footer Placeholder 4">
            <a:extLst>
              <a:ext uri="{FF2B5EF4-FFF2-40B4-BE49-F238E27FC236}">
                <a16:creationId xmlns:a16="http://schemas.microsoft.com/office/drawing/2014/main" id="{DAC2E0A8-7037-4B31-A0EA-8DAE70D3B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C78E8-549E-4087-B540-9F4AEEE64D8A}"/>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1132942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E269-269B-46EF-9422-214BA0BF08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4BBCC-1E5F-4CF0-944A-AAFEA54024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0DE1A6-59F8-4DC1-9DA5-FABCE1F95FC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E5ECDC-268F-48DF-A7D3-E00EB8358988}"/>
              </a:ext>
            </a:extLst>
          </p:cNvPr>
          <p:cNvSpPr>
            <a:spLocks noGrp="1"/>
          </p:cNvSpPr>
          <p:nvPr>
            <p:ph type="dt" sz="half" idx="10"/>
          </p:nvPr>
        </p:nvSpPr>
        <p:spPr/>
        <p:txBody>
          <a:bodyPr/>
          <a:lstStyle/>
          <a:p>
            <a:fld id="{89A73DE0-8A7C-4072-8E41-1171FC8E2417}" type="datetime1">
              <a:rPr lang="en-US" smtClean="0"/>
              <a:t>5/26/2024</a:t>
            </a:fld>
            <a:endParaRPr lang="en-US"/>
          </a:p>
        </p:txBody>
      </p:sp>
      <p:sp>
        <p:nvSpPr>
          <p:cNvPr id="6" name="Footer Placeholder 5">
            <a:extLst>
              <a:ext uri="{FF2B5EF4-FFF2-40B4-BE49-F238E27FC236}">
                <a16:creationId xmlns:a16="http://schemas.microsoft.com/office/drawing/2014/main" id="{489C311E-5F11-41AA-84AC-A5D5F40AF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1BC027-5C01-4735-AE64-73F7C1CF321D}"/>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54769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9E34-6D09-4508-8118-C1F0939DE4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BB7B9E-B982-4CF9-A009-04D4130FF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8FAACE-615A-469E-A702-485622775A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CFAD7A-21D8-4FE9-90BA-EFE23ABDE2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28454C-2E4E-47A9-ACC6-D3D0BD2897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42C0D6-FBA2-4B06-A115-61A466193445}"/>
              </a:ext>
            </a:extLst>
          </p:cNvPr>
          <p:cNvSpPr>
            <a:spLocks noGrp="1"/>
          </p:cNvSpPr>
          <p:nvPr>
            <p:ph type="dt" sz="half" idx="10"/>
          </p:nvPr>
        </p:nvSpPr>
        <p:spPr/>
        <p:txBody>
          <a:bodyPr/>
          <a:lstStyle/>
          <a:p>
            <a:fld id="{9B30CC83-1928-4553-9DC6-9254514B1C6B}" type="datetime1">
              <a:rPr lang="en-US" smtClean="0"/>
              <a:t>5/26/2024</a:t>
            </a:fld>
            <a:endParaRPr lang="en-US"/>
          </a:p>
        </p:txBody>
      </p:sp>
      <p:sp>
        <p:nvSpPr>
          <p:cNvPr id="8" name="Footer Placeholder 7">
            <a:extLst>
              <a:ext uri="{FF2B5EF4-FFF2-40B4-BE49-F238E27FC236}">
                <a16:creationId xmlns:a16="http://schemas.microsoft.com/office/drawing/2014/main" id="{6E6CEE08-CE41-43A4-86E4-21F2E755B2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BD0776-C61E-4F82-9692-F490D1336C47}"/>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3690296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DA546-CBC3-4DA8-92A2-453E6AB339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174C9B-083E-450A-A69A-6B53F587DA40}"/>
              </a:ext>
            </a:extLst>
          </p:cNvPr>
          <p:cNvSpPr>
            <a:spLocks noGrp="1"/>
          </p:cNvSpPr>
          <p:nvPr>
            <p:ph type="dt" sz="half" idx="10"/>
          </p:nvPr>
        </p:nvSpPr>
        <p:spPr/>
        <p:txBody>
          <a:bodyPr/>
          <a:lstStyle/>
          <a:p>
            <a:fld id="{EBFEF1D1-88E9-4682-9B63-C875A4D8B66F}" type="datetime1">
              <a:rPr lang="en-US" smtClean="0"/>
              <a:t>5/26/2024</a:t>
            </a:fld>
            <a:endParaRPr lang="en-US"/>
          </a:p>
        </p:txBody>
      </p:sp>
      <p:sp>
        <p:nvSpPr>
          <p:cNvPr id="4" name="Footer Placeholder 3">
            <a:extLst>
              <a:ext uri="{FF2B5EF4-FFF2-40B4-BE49-F238E27FC236}">
                <a16:creationId xmlns:a16="http://schemas.microsoft.com/office/drawing/2014/main" id="{9D7CBFA3-5C2E-4926-A84A-F8BE2ABA5B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F1E15C-B690-444B-A011-B638C5FBB9C0}"/>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3617829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10E219-D56C-44C9-B3D9-35B0F8DEFA3D}"/>
              </a:ext>
            </a:extLst>
          </p:cNvPr>
          <p:cNvSpPr>
            <a:spLocks noGrp="1"/>
          </p:cNvSpPr>
          <p:nvPr>
            <p:ph type="dt" sz="half" idx="10"/>
          </p:nvPr>
        </p:nvSpPr>
        <p:spPr/>
        <p:txBody>
          <a:bodyPr/>
          <a:lstStyle/>
          <a:p>
            <a:fld id="{76A828D0-3B2B-47C0-B815-95C8CA9101CB}" type="datetime1">
              <a:rPr lang="en-US" smtClean="0"/>
              <a:t>5/26/2024</a:t>
            </a:fld>
            <a:endParaRPr lang="en-US"/>
          </a:p>
        </p:txBody>
      </p:sp>
      <p:sp>
        <p:nvSpPr>
          <p:cNvPr id="3" name="Footer Placeholder 2">
            <a:extLst>
              <a:ext uri="{FF2B5EF4-FFF2-40B4-BE49-F238E27FC236}">
                <a16:creationId xmlns:a16="http://schemas.microsoft.com/office/drawing/2014/main" id="{06FD65CA-9B85-4566-90B1-8C5EFE926F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4A8ADA-F670-43A1-BBD7-D00F34D00DED}"/>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1786053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E0BA-D086-4626-9614-D59896B6B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362AFE-5167-4AE3-B697-45F1895D42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E4DB47-9478-482A-8888-C4F44C5C2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ADF45A-8A80-4A03-89C9-71B2AB838364}"/>
              </a:ext>
            </a:extLst>
          </p:cNvPr>
          <p:cNvSpPr>
            <a:spLocks noGrp="1"/>
          </p:cNvSpPr>
          <p:nvPr>
            <p:ph type="dt" sz="half" idx="10"/>
          </p:nvPr>
        </p:nvSpPr>
        <p:spPr/>
        <p:txBody>
          <a:bodyPr/>
          <a:lstStyle/>
          <a:p>
            <a:fld id="{14060197-4CB6-4BB5-A8E4-EFE04703F5CB}" type="datetime1">
              <a:rPr lang="en-US" smtClean="0"/>
              <a:t>5/26/2024</a:t>
            </a:fld>
            <a:endParaRPr lang="en-US"/>
          </a:p>
        </p:txBody>
      </p:sp>
      <p:sp>
        <p:nvSpPr>
          <p:cNvPr id="6" name="Footer Placeholder 5">
            <a:extLst>
              <a:ext uri="{FF2B5EF4-FFF2-40B4-BE49-F238E27FC236}">
                <a16:creationId xmlns:a16="http://schemas.microsoft.com/office/drawing/2014/main" id="{792650C5-D489-4A3A-A9C3-4F267D073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DC2B9-EFB9-4C51-AA17-04D93FAB37E8}"/>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225773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8088-7B1A-42D0-BEFA-4599BAA73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339ED-31C4-4272-A790-7951C8E19F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3E8227-9E5F-4233-AFCF-D88A23DAA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3514A7-A45D-497C-81A4-676437DF4534}"/>
              </a:ext>
            </a:extLst>
          </p:cNvPr>
          <p:cNvSpPr>
            <a:spLocks noGrp="1"/>
          </p:cNvSpPr>
          <p:nvPr>
            <p:ph type="dt" sz="half" idx="10"/>
          </p:nvPr>
        </p:nvSpPr>
        <p:spPr/>
        <p:txBody>
          <a:bodyPr/>
          <a:lstStyle/>
          <a:p>
            <a:fld id="{5D760DDC-4F24-451F-8F35-7A6E35CB99EE}" type="datetime1">
              <a:rPr lang="en-US" smtClean="0"/>
              <a:t>5/26/2024</a:t>
            </a:fld>
            <a:endParaRPr lang="en-US"/>
          </a:p>
        </p:txBody>
      </p:sp>
      <p:sp>
        <p:nvSpPr>
          <p:cNvPr id="6" name="Footer Placeholder 5">
            <a:extLst>
              <a:ext uri="{FF2B5EF4-FFF2-40B4-BE49-F238E27FC236}">
                <a16:creationId xmlns:a16="http://schemas.microsoft.com/office/drawing/2014/main" id="{199CF33A-681E-4C44-8D21-658BB82CE6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53748-E55E-434B-980B-14509E48E8B1}"/>
              </a:ext>
            </a:extLst>
          </p:cNvPr>
          <p:cNvSpPr>
            <a:spLocks noGrp="1"/>
          </p:cNvSpPr>
          <p:nvPr>
            <p:ph type="sldNum" sz="quarter" idx="12"/>
          </p:nvPr>
        </p:nvSpPr>
        <p:spPr/>
        <p:txBody>
          <a:bodyPr/>
          <a:lstStyle/>
          <a:p>
            <a:fld id="{BCA9E365-C2E6-427D-B945-C61DCC8F5720}" type="slidenum">
              <a:rPr lang="en-US" smtClean="0"/>
              <a:t>‹#›</a:t>
            </a:fld>
            <a:endParaRPr lang="en-US"/>
          </a:p>
        </p:txBody>
      </p:sp>
    </p:spTree>
    <p:extLst>
      <p:ext uri="{BB962C8B-B14F-4D97-AF65-F5344CB8AC3E}">
        <p14:creationId xmlns:p14="http://schemas.microsoft.com/office/powerpoint/2010/main" val="1053543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F95D51-01D6-43B8-92D8-74465D7625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D4533C-1BA3-407C-B72C-E8325191AD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BFADD-C780-410F-AD24-F1536451B2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AB269-5ADB-4E3A-98BB-EFBF81EFE74C}" type="datetime1">
              <a:rPr lang="en-US" smtClean="0"/>
              <a:t>5/26/2024</a:t>
            </a:fld>
            <a:endParaRPr lang="en-US"/>
          </a:p>
        </p:txBody>
      </p:sp>
      <p:sp>
        <p:nvSpPr>
          <p:cNvPr id="5" name="Footer Placeholder 4">
            <a:extLst>
              <a:ext uri="{FF2B5EF4-FFF2-40B4-BE49-F238E27FC236}">
                <a16:creationId xmlns:a16="http://schemas.microsoft.com/office/drawing/2014/main" id="{B6D86FC3-EB3A-4A02-A000-3D92B43C07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936B09-950A-43BE-B208-6C4AB40462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9E365-C2E6-427D-B945-C61DCC8F5720}" type="slidenum">
              <a:rPr lang="en-US" smtClean="0"/>
              <a:t>‹#›</a:t>
            </a:fld>
            <a:endParaRPr lang="en-US"/>
          </a:p>
        </p:txBody>
      </p:sp>
    </p:spTree>
    <p:extLst>
      <p:ext uri="{BB962C8B-B14F-4D97-AF65-F5344CB8AC3E}">
        <p14:creationId xmlns:p14="http://schemas.microsoft.com/office/powerpoint/2010/main" val="36856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1.xml"/><Relationship Id="rId4" Type="http://schemas.openxmlformats.org/officeDocument/2006/relationships/image" Target="../media/image780.png"/></Relationships>
</file>

<file path=ppt/slides/_rels/slide1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1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1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1.xml"/><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13.jpeg"/></Relationships>
</file>

<file path=ppt/slides/_rels/slide22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1.xml"/><Relationship Id="rId4" Type="http://schemas.openxmlformats.org/officeDocument/2006/relationships/image" Target="../media/image131.jpe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3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41.gif"/><Relationship Id="rId7" Type="http://schemas.openxmlformats.org/officeDocument/2006/relationships/image" Target="../media/image45.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4.gif"/><Relationship Id="rId5" Type="http://schemas.openxmlformats.org/officeDocument/2006/relationships/image" Target="../media/image43.gif"/><Relationship Id="rId10" Type="http://schemas.openxmlformats.org/officeDocument/2006/relationships/image" Target="../media/image48.gif"/><Relationship Id="rId4" Type="http://schemas.openxmlformats.org/officeDocument/2006/relationships/image" Target="../media/image42.gif"/><Relationship Id="rId9" Type="http://schemas.openxmlformats.org/officeDocument/2006/relationships/image" Target="../media/image47.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415EB2-E859-48F8-A2C2-F4CDB44F564A}"/>
              </a:ext>
            </a:extLst>
          </p:cNvPr>
          <p:cNvSpPr>
            <a:spLocks noGrp="1"/>
          </p:cNvSpPr>
          <p:nvPr>
            <p:ph type="subTitle" idx="1"/>
          </p:nvPr>
        </p:nvSpPr>
        <p:spPr>
          <a:xfrm>
            <a:off x="982717" y="1536126"/>
            <a:ext cx="10799380" cy="1347953"/>
          </a:xfrm>
        </p:spPr>
        <p:txBody>
          <a:bodyPr>
            <a:normAutofit/>
          </a:bodyPr>
          <a:lstStyle/>
          <a:p>
            <a:r>
              <a:rPr lang="en-US" sz="5400" b="1" dirty="0" err="1">
                <a:solidFill>
                  <a:srgbClr val="FF0000"/>
                </a:solidFill>
                <a:latin typeface="Times New Roman" panose="02020603050405020304" pitchFamily="18" charset="0"/>
                <a:cs typeface="Times New Roman" panose="02020603050405020304" pitchFamily="18" charset="0"/>
              </a:rPr>
              <a:t>TRIẾT</a:t>
            </a:r>
            <a:r>
              <a:rPr lang="en-US" sz="5400" b="1" dirty="0">
                <a:solidFill>
                  <a:srgbClr val="FF0000"/>
                </a:solidFill>
                <a:latin typeface="Times New Roman" panose="02020603050405020304" pitchFamily="18" charset="0"/>
                <a:cs typeface="Times New Roman" panose="02020603050405020304" pitchFamily="18" charset="0"/>
              </a:rPr>
              <a:t> </a:t>
            </a:r>
            <a:r>
              <a:rPr lang="en-US" sz="5400" b="1" dirty="0" err="1">
                <a:solidFill>
                  <a:srgbClr val="FF0000"/>
                </a:solidFill>
                <a:latin typeface="Times New Roman" panose="02020603050405020304" pitchFamily="18" charset="0"/>
                <a:cs typeface="Times New Roman" panose="02020603050405020304" pitchFamily="18" charset="0"/>
              </a:rPr>
              <a:t>HỌC</a:t>
            </a:r>
            <a:r>
              <a:rPr lang="en-US" sz="5400" b="1" dirty="0">
                <a:solidFill>
                  <a:srgbClr val="FF0000"/>
                </a:solidFill>
                <a:latin typeface="Times New Roman" panose="02020603050405020304" pitchFamily="18" charset="0"/>
                <a:cs typeface="Times New Roman" panose="02020603050405020304" pitchFamily="18" charset="0"/>
              </a:rPr>
              <a:t> </a:t>
            </a:r>
            <a:r>
              <a:rPr lang="en-US" sz="5400" b="1" dirty="0" err="1">
                <a:solidFill>
                  <a:srgbClr val="FF0000"/>
                </a:solidFill>
                <a:latin typeface="Times New Roman" panose="02020603050405020304" pitchFamily="18" charset="0"/>
                <a:cs typeface="Times New Roman" panose="02020603050405020304" pitchFamily="18" charset="0"/>
              </a:rPr>
              <a:t>MÁC</a:t>
            </a:r>
            <a:r>
              <a:rPr lang="en-US" sz="5400" b="1" dirty="0">
                <a:solidFill>
                  <a:srgbClr val="FF0000"/>
                </a:solidFill>
                <a:latin typeface="Times New Roman" panose="02020603050405020304" pitchFamily="18" charset="0"/>
                <a:cs typeface="Times New Roman" panose="02020603050405020304" pitchFamily="18" charset="0"/>
              </a:rPr>
              <a:t> – </a:t>
            </a:r>
            <a:r>
              <a:rPr lang="en-US" sz="5400" b="1" dirty="0" err="1">
                <a:solidFill>
                  <a:srgbClr val="FF0000"/>
                </a:solidFill>
                <a:latin typeface="Times New Roman" panose="02020603050405020304" pitchFamily="18" charset="0"/>
                <a:cs typeface="Times New Roman" panose="02020603050405020304" pitchFamily="18" charset="0"/>
              </a:rPr>
              <a:t>LÊNIN</a:t>
            </a:r>
            <a:endParaRPr lang="en-US" sz="5400" b="1" dirty="0">
              <a:solidFill>
                <a:srgbClr val="002060"/>
              </a:solidFill>
              <a:latin typeface="Times New Roman" panose="02020603050405020304" pitchFamily="18" charset="0"/>
              <a:cs typeface="Times New Roman" panose="02020603050405020304" pitchFamily="18" charset="0"/>
            </a:endParaRPr>
          </a:p>
          <a:p>
            <a:endParaRPr lang="en-US" sz="5400" dirty="0"/>
          </a:p>
        </p:txBody>
      </p:sp>
      <p:pic>
        <p:nvPicPr>
          <p:cNvPr id="4" name="Picture 3">
            <a:extLst>
              <a:ext uri="{FF2B5EF4-FFF2-40B4-BE49-F238E27FC236}">
                <a16:creationId xmlns:a16="http://schemas.microsoft.com/office/drawing/2014/main" id="{D83D04A7-4822-443B-B59D-3444F1D047FD}"/>
              </a:ext>
            </a:extLst>
          </p:cNvPr>
          <p:cNvPicPr>
            <a:picLocks noChangeAspect="1"/>
          </p:cNvPicPr>
          <p:nvPr/>
        </p:nvPicPr>
        <p:blipFill>
          <a:blip r:embed="rId3"/>
          <a:stretch>
            <a:fillRect/>
          </a:stretch>
        </p:blipFill>
        <p:spPr>
          <a:xfrm>
            <a:off x="4366226" y="2850250"/>
            <a:ext cx="2828925" cy="1619250"/>
          </a:xfrm>
          <a:prstGeom prst="rect">
            <a:avLst/>
          </a:prstGeom>
        </p:spPr>
      </p:pic>
      <p:pic>
        <p:nvPicPr>
          <p:cNvPr id="5" name="Picture 4">
            <a:extLst>
              <a:ext uri="{FF2B5EF4-FFF2-40B4-BE49-F238E27FC236}">
                <a16:creationId xmlns:a16="http://schemas.microsoft.com/office/drawing/2014/main" id="{5C229338-F1A2-4B1F-B345-51C7509C10D3}"/>
              </a:ext>
            </a:extLst>
          </p:cNvPr>
          <p:cNvPicPr>
            <a:picLocks noChangeAspect="1"/>
          </p:cNvPicPr>
          <p:nvPr/>
        </p:nvPicPr>
        <p:blipFill>
          <a:blip r:embed="rId4"/>
          <a:stretch>
            <a:fillRect/>
          </a:stretch>
        </p:blipFill>
        <p:spPr>
          <a:xfrm>
            <a:off x="9397122" y="2851257"/>
            <a:ext cx="1812161" cy="2774735"/>
          </a:xfrm>
          <a:prstGeom prst="rect">
            <a:avLst/>
          </a:prstGeom>
          <a:ln>
            <a:noFill/>
          </a:ln>
          <a:effectLst>
            <a:outerShdw blurRad="190500" algn="tl" rotWithShape="0">
              <a:srgbClr val="000000">
                <a:alpha val="70000"/>
              </a:srgbClr>
            </a:outerShdw>
          </a:effectLst>
        </p:spPr>
      </p:pic>
      <p:sp>
        <p:nvSpPr>
          <p:cNvPr id="6" name="Slide Number Placeholder 5">
            <a:extLst>
              <a:ext uri="{FF2B5EF4-FFF2-40B4-BE49-F238E27FC236}">
                <a16:creationId xmlns:a16="http://schemas.microsoft.com/office/drawing/2014/main" id="{D7A08073-21F8-4370-A91B-84565287122F}"/>
              </a:ext>
            </a:extLst>
          </p:cNvPr>
          <p:cNvSpPr>
            <a:spLocks noGrp="1"/>
          </p:cNvSpPr>
          <p:nvPr>
            <p:ph type="sldNum" sz="quarter" idx="12"/>
          </p:nvPr>
        </p:nvSpPr>
        <p:spPr/>
        <p:txBody>
          <a:bodyPr/>
          <a:lstStyle/>
          <a:p>
            <a:fld id="{BCA9E365-C2E6-427D-B945-C61DCC8F5720}" type="slidenum">
              <a:rPr lang="en-US" smtClean="0"/>
              <a:t>1</a:t>
            </a:fld>
            <a:endParaRPr lang="en-US"/>
          </a:p>
        </p:txBody>
      </p:sp>
      <p:sp>
        <p:nvSpPr>
          <p:cNvPr id="2" name="TextBox 1">
            <a:extLst>
              <a:ext uri="{FF2B5EF4-FFF2-40B4-BE49-F238E27FC236}">
                <a16:creationId xmlns:a16="http://schemas.microsoft.com/office/drawing/2014/main" id="{9FDF4EC0-4077-4DB0-BF74-124A12B21C39}"/>
              </a:ext>
            </a:extLst>
          </p:cNvPr>
          <p:cNvSpPr txBox="1"/>
          <p:nvPr/>
        </p:nvSpPr>
        <p:spPr>
          <a:xfrm>
            <a:off x="2997200" y="4927600"/>
            <a:ext cx="5334000"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TS. </a:t>
            </a:r>
            <a:r>
              <a:rPr lang="en-US" sz="2800" b="1" dirty="0" err="1">
                <a:latin typeface="Times New Roman" panose="02020603050405020304" pitchFamily="18" charset="0"/>
                <a:cs typeface="Times New Roman" panose="02020603050405020304" pitchFamily="18" charset="0"/>
              </a:rPr>
              <a:t>Hồ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Đức</a:t>
            </a:r>
            <a:endParaRPr lang="en-US" sz="2800" b="1" dirty="0">
              <a:latin typeface="Times New Roman" panose="02020603050405020304" pitchFamily="18" charset="0"/>
              <a:cs typeface="Times New Roman" panose="02020603050405020304" pitchFamily="18" charset="0"/>
            </a:endParaRPr>
          </a:p>
          <a:p>
            <a:pPr algn="ctr"/>
            <a:r>
              <a:rPr lang="en-US" sz="2800" b="1" dirty="0" err="1">
                <a:latin typeface="Times New Roman" panose="02020603050405020304" pitchFamily="18" charset="0"/>
                <a:cs typeface="Times New Roman" panose="02020603050405020304" pitchFamily="18" charset="0"/>
              </a:rPr>
              <a:t>ĐT</a:t>
            </a:r>
            <a:r>
              <a:rPr lang="en-US" sz="2800" b="1" dirty="0">
                <a:latin typeface="Times New Roman" panose="02020603050405020304" pitchFamily="18" charset="0"/>
                <a:cs typeface="Times New Roman" panose="02020603050405020304" pitchFamily="18" charset="0"/>
              </a:rPr>
              <a:t>: 0978622844</a:t>
            </a:r>
          </a:p>
        </p:txBody>
      </p:sp>
    </p:spTree>
    <p:extLst>
      <p:ext uri="{BB962C8B-B14F-4D97-AF65-F5344CB8AC3E}">
        <p14:creationId xmlns:p14="http://schemas.microsoft.com/office/powerpoint/2010/main" val="4031543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9F052A2-8E83-49CC-AC4D-A48995821A82}"/>
              </a:ext>
            </a:extLst>
          </p:cNvPr>
          <p:cNvSpPr/>
          <p:nvPr/>
        </p:nvSpPr>
        <p:spPr>
          <a:xfrm>
            <a:off x="3359074" y="1685712"/>
            <a:ext cx="8496495" cy="1153242"/>
          </a:xfrm>
          <a:prstGeom prst="rect">
            <a:avLst/>
          </a:prstGeom>
          <a:solidFill>
            <a:schemeClr val="accent4">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i="1" dirty="0" err="1">
                <a:solidFill>
                  <a:srgbClr val="7030A0"/>
                </a:solidFill>
                <a:latin typeface="Times New Roman" panose="02020603050405020304" pitchFamily="18" charset="0"/>
                <a:cs typeface="Times New Roman" panose="02020603050405020304" pitchFamily="18" charset="0"/>
              </a:rPr>
              <a:t>Triết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học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là</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biểu</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hiện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cao</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trí</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tuệ</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là</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sự</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hiểu</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biết</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sâu</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sắc</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con </a:t>
            </a:r>
            <a:r>
              <a:rPr lang="en-US" sz="3200" b="1" i="1" dirty="0" err="1">
                <a:solidFill>
                  <a:srgbClr val="7030A0"/>
                </a:solidFill>
                <a:latin typeface="Times New Roman" panose="02020603050405020304" pitchFamily="18" charset="0"/>
                <a:cs typeface="Times New Roman" panose="02020603050405020304" pitchFamily="18" charset="0"/>
              </a:rPr>
              <a:t>người</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về</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thế</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giới</a:t>
            </a:r>
            <a:r>
              <a:rPr lang="en-US" sz="3200" b="1" dirty="0">
                <a:solidFill>
                  <a:srgbClr val="7030A0"/>
                </a:solidFill>
                <a:latin typeface="Times New Roman" panose="02020603050405020304" pitchFamily="18" charset="0"/>
                <a:cs typeface="Times New Roman" panose="02020603050405020304" pitchFamily="18" charset="0"/>
              </a:rPr>
              <a:t>.</a:t>
            </a:r>
          </a:p>
        </p:txBody>
      </p:sp>
      <p:sp>
        <p:nvSpPr>
          <p:cNvPr id="16" name="Rectangle 15">
            <a:extLst>
              <a:ext uri="{FF2B5EF4-FFF2-40B4-BE49-F238E27FC236}">
                <a16:creationId xmlns:a16="http://schemas.microsoft.com/office/drawing/2014/main" id="{A488F972-ED9E-487C-9163-A2E27B3FA656}"/>
              </a:ext>
            </a:extLst>
          </p:cNvPr>
          <p:cNvSpPr/>
          <p:nvPr/>
        </p:nvSpPr>
        <p:spPr>
          <a:xfrm>
            <a:off x="930871" y="1461563"/>
            <a:ext cx="2442950" cy="1039364"/>
          </a:xfrm>
          <a:prstGeom prst="rect">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Trung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Quốc</a:t>
            </a:r>
            <a:endParaRPr lang="en-US" sz="2800" b="1" dirty="0">
              <a:solidFill>
                <a:srgbClr val="FFFF00"/>
              </a:solidFill>
              <a:latin typeface="Times New Roman" panose="02020603050405020304" pitchFamily="18" charset="0"/>
              <a:cs typeface="Times New Roman" panose="02020603050405020304" pitchFamily="18" charset="0"/>
            </a:endParaRPr>
          </a:p>
          <a:p>
            <a:pPr algn="ctr"/>
            <a:r>
              <a:rPr lang="en-US" sz="2800" b="1" dirty="0" err="1">
                <a:solidFill>
                  <a:srgbClr val="FFFF00"/>
                </a:solidFill>
                <a:latin typeface="Times New Roman" panose="02020603050405020304" pitchFamily="18" charset="0"/>
                <a:cs typeface="Times New Roman" panose="02020603050405020304" pitchFamily="18" charset="0"/>
              </a:rPr>
              <a:t>Cổ</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đại</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AE9CFD1-2DD2-4395-8F15-D7B069BF7E28}"/>
              </a:ext>
            </a:extLst>
          </p:cNvPr>
          <p:cNvSpPr/>
          <p:nvPr/>
        </p:nvSpPr>
        <p:spPr>
          <a:xfrm>
            <a:off x="3368920" y="3348924"/>
            <a:ext cx="8496495" cy="1039364"/>
          </a:xfrm>
          <a:prstGeom prst="rect">
            <a:avLst/>
          </a:prstGeom>
          <a:solidFill>
            <a:schemeClr val="accent4">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i="1" dirty="0" err="1">
                <a:solidFill>
                  <a:srgbClr val="7030A0"/>
                </a:solidFill>
                <a:latin typeface="Times New Roman" panose="02020603050405020304" pitchFamily="18" charset="0"/>
                <a:cs typeface="Times New Roman" panose="02020603050405020304" pitchFamily="18" charset="0"/>
              </a:rPr>
              <a:t>Triết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học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là</a:t>
            </a:r>
            <a:r>
              <a:rPr lang="en-US" sz="3200" b="1" i="1" dirty="0">
                <a:solidFill>
                  <a:srgbClr val="7030A0"/>
                </a:solidFill>
                <a:latin typeface="Times New Roman" panose="02020603050405020304" pitchFamily="18" charset="0"/>
                <a:cs typeface="Times New Roman" panose="02020603050405020304" pitchFamily="18" charset="0"/>
              </a:rPr>
              <a:t> con </a:t>
            </a:r>
            <a:r>
              <a:rPr lang="en-US" sz="3200" b="1" i="1" dirty="0" err="1">
                <a:solidFill>
                  <a:srgbClr val="7030A0"/>
                </a:solidFill>
                <a:latin typeface="Times New Roman" panose="02020603050405020304" pitchFamily="18" charset="0"/>
                <a:cs typeface="Times New Roman" panose="02020603050405020304" pitchFamily="18" charset="0"/>
              </a:rPr>
              <a:t>đường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suy</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ngẫm</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để</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dẫn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dắt</a:t>
            </a:r>
            <a:r>
              <a:rPr lang="en-US" sz="3200" b="1" i="1" dirty="0">
                <a:solidFill>
                  <a:srgbClr val="7030A0"/>
                </a:solidFill>
                <a:latin typeface="Times New Roman" panose="02020603050405020304" pitchFamily="18" charset="0"/>
                <a:cs typeface="Times New Roman" panose="02020603050405020304" pitchFamily="18" charset="0"/>
              </a:rPr>
              <a:t> con </a:t>
            </a:r>
            <a:r>
              <a:rPr lang="en-US" sz="3200" b="1" i="1" dirty="0" err="1">
                <a:solidFill>
                  <a:srgbClr val="7030A0"/>
                </a:solidFill>
                <a:latin typeface="Times New Roman" panose="02020603050405020304" pitchFamily="18" charset="0"/>
                <a:cs typeface="Times New Roman" panose="02020603050405020304" pitchFamily="18" charset="0"/>
              </a:rPr>
              <a:t>người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đến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với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lẽ</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phải</a:t>
            </a:r>
            <a:r>
              <a:rPr lang="en-US" sz="3200" b="1" dirty="0">
                <a:solidFill>
                  <a:srgbClr val="7030A0"/>
                </a:solidFill>
                <a:latin typeface="Times New Roman" panose="02020603050405020304" pitchFamily="18" charset="0"/>
                <a:cs typeface="Times New Roman" panose="02020603050405020304" pitchFamily="18" charset="0"/>
              </a:rPr>
              <a:t>. </a:t>
            </a:r>
            <a:endParaRPr lang="en-US" sz="4400" b="1" dirty="0">
              <a:solidFill>
                <a:srgbClr val="7030A0"/>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3A5E6012-86DB-4F91-B4C9-268C68899093}"/>
              </a:ext>
            </a:extLst>
          </p:cNvPr>
          <p:cNvSpPr/>
          <p:nvPr/>
        </p:nvSpPr>
        <p:spPr>
          <a:xfrm>
            <a:off x="925971" y="3010897"/>
            <a:ext cx="2442950" cy="1039364"/>
          </a:xfrm>
          <a:prstGeom prst="rect">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Ấn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Độ</a:t>
            </a:r>
            <a:endParaRPr lang="en-US" sz="2800" b="1" dirty="0">
              <a:solidFill>
                <a:srgbClr val="FFFF00"/>
              </a:solidFill>
              <a:latin typeface="Times New Roman" panose="02020603050405020304" pitchFamily="18" charset="0"/>
              <a:cs typeface="Times New Roman" panose="02020603050405020304" pitchFamily="18" charset="0"/>
            </a:endParaRPr>
          </a:p>
          <a:p>
            <a:pPr algn="ctr"/>
            <a:r>
              <a:rPr lang="en-US" sz="2800" b="1" dirty="0" err="1">
                <a:solidFill>
                  <a:srgbClr val="FFFF00"/>
                </a:solidFill>
                <a:latin typeface="Times New Roman" panose="02020603050405020304" pitchFamily="18" charset="0"/>
                <a:cs typeface="Times New Roman" panose="02020603050405020304" pitchFamily="18" charset="0"/>
              </a:rPr>
              <a:t>Cổ</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đại</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ACE6B624-8AEA-4E6A-ACD1-3DE69B8C0CE7}"/>
              </a:ext>
            </a:extLst>
          </p:cNvPr>
          <p:cNvSpPr/>
          <p:nvPr/>
        </p:nvSpPr>
        <p:spPr>
          <a:xfrm>
            <a:off x="3425873" y="4904236"/>
            <a:ext cx="8496495" cy="1039364"/>
          </a:xfrm>
          <a:prstGeom prst="rect">
            <a:avLst/>
          </a:prstGeom>
          <a:solidFill>
            <a:schemeClr val="accent4">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err="1">
                <a:solidFill>
                  <a:srgbClr val="7030A0"/>
                </a:solidFill>
                <a:latin typeface="Times New Roman" panose="02020603050405020304" pitchFamily="18" charset="0"/>
                <a:cs typeface="Times New Roman" panose="02020603050405020304" pitchFamily="18" charset="0"/>
              </a:rPr>
              <a:t>Triết</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học</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là</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i="1" dirty="0">
                <a:solidFill>
                  <a:srgbClr val="7030A0"/>
                </a:solidFill>
                <a:latin typeface="Times New Roman" panose="02020603050405020304" pitchFamily="18" charset="0"/>
                <a:cs typeface="Times New Roman" panose="02020603050405020304" pitchFamily="18" charset="0"/>
              </a:rPr>
              <a:t>Philosophia </a:t>
            </a:r>
            <a:r>
              <a:rPr lang="en-US" sz="3200" b="1" i="1" dirty="0" err="1">
                <a:solidFill>
                  <a:srgbClr val="7030A0"/>
                </a:solidFill>
                <a:latin typeface="Times New Roman" panose="02020603050405020304" pitchFamily="18" charset="0"/>
                <a:cs typeface="Times New Roman" panose="02020603050405020304" pitchFamily="18" charset="0"/>
              </a:rPr>
              <a:t>có</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nghĩa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là</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yêu</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mến</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sự</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thông</a:t>
            </a:r>
            <a:r>
              <a:rPr lang="en-US" sz="3200" b="1" i="1" u="sng" dirty="0">
                <a:solidFill>
                  <a:srgbClr val="7030A0"/>
                </a:solidFill>
                <a:latin typeface="Times New Roman" panose="02020603050405020304" pitchFamily="18" charset="0"/>
                <a:cs typeface="Times New Roman" panose="02020603050405020304" pitchFamily="18" charset="0"/>
              </a:rPr>
              <a:t> </a:t>
            </a:r>
            <a:r>
              <a:rPr lang="en-US" sz="3200" b="1" i="1" u="sng" dirty="0" err="1">
                <a:solidFill>
                  <a:srgbClr val="7030A0"/>
                </a:solidFill>
                <a:latin typeface="Times New Roman" panose="02020603050405020304" pitchFamily="18" charset="0"/>
                <a:cs typeface="Times New Roman" panose="02020603050405020304" pitchFamily="18" charset="0"/>
              </a:rPr>
              <a:t>thái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là</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khát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vọng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tìm</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kiếm</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chân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lý</a:t>
            </a:r>
            <a:r>
              <a:rPr lang="en-US" sz="3200" b="1" i="1" dirty="0">
                <a:solidFill>
                  <a:srgbClr val="7030A0"/>
                </a:solidFill>
                <a:latin typeface="Times New Roman" panose="02020603050405020304" pitchFamily="18" charset="0"/>
                <a:cs typeface="Times New Roman" panose="02020603050405020304" pitchFamily="18" charset="0"/>
              </a:rPr>
              <a:t>…</a:t>
            </a:r>
            <a:endParaRPr lang="en-US" sz="3200" b="1" dirty="0">
              <a:solidFill>
                <a:srgbClr val="7030A0"/>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29CCF6A3-6E54-47F4-9D5A-55E736A1652E}"/>
              </a:ext>
            </a:extLst>
          </p:cNvPr>
          <p:cNvSpPr/>
          <p:nvPr/>
        </p:nvSpPr>
        <p:spPr>
          <a:xfrm>
            <a:off x="968751" y="4560231"/>
            <a:ext cx="2442950" cy="1039364"/>
          </a:xfrm>
          <a:prstGeom prst="rect">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Hy </a:t>
            </a:r>
            <a:r>
              <a:rPr lang="en-US" sz="2800" b="1" dirty="0" err="1">
                <a:solidFill>
                  <a:srgbClr val="FFFF00"/>
                </a:solidFill>
                <a:latin typeface="Times New Roman" panose="02020603050405020304" pitchFamily="18" charset="0"/>
                <a:cs typeface="Times New Roman" panose="02020603050405020304" pitchFamily="18" charset="0"/>
              </a:rPr>
              <a:t>Lạp</a:t>
            </a:r>
            <a:endParaRPr lang="en-US" sz="2800" b="1" dirty="0">
              <a:solidFill>
                <a:srgbClr val="FFFF00"/>
              </a:solidFill>
              <a:latin typeface="Times New Roman" panose="02020603050405020304" pitchFamily="18" charset="0"/>
              <a:cs typeface="Times New Roman" panose="02020603050405020304" pitchFamily="18" charset="0"/>
            </a:endParaRPr>
          </a:p>
          <a:p>
            <a:pPr algn="ctr"/>
            <a:r>
              <a:rPr lang="en-US" sz="2800" b="1" dirty="0" err="1">
                <a:solidFill>
                  <a:srgbClr val="FFFF00"/>
                </a:solidFill>
                <a:latin typeface="Times New Roman" panose="02020603050405020304" pitchFamily="18" charset="0"/>
                <a:cs typeface="Times New Roman" panose="02020603050405020304" pitchFamily="18" charset="0"/>
              </a:rPr>
              <a:t>Cổ</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đại</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FA0A73F-1FCE-4C7B-A397-389A3CEE1638}"/>
              </a:ext>
            </a:extLst>
          </p:cNvPr>
          <p:cNvSpPr txBox="1"/>
          <p:nvPr/>
        </p:nvSpPr>
        <p:spPr>
          <a:xfrm>
            <a:off x="3373821" y="252248"/>
            <a:ext cx="629044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8193E1F8-FB01-4F14-91EA-95571620A3A5}"/>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2161DA-9F58-4B7D-97EA-6427840CE04C}"/>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A989E27-04DA-4565-85AB-022907E5BCD5}"/>
              </a:ext>
            </a:extLst>
          </p:cNvPr>
          <p:cNvSpPr>
            <a:spLocks noGrp="1"/>
          </p:cNvSpPr>
          <p:nvPr>
            <p:ph type="sldNum" sz="quarter" idx="12"/>
          </p:nvPr>
        </p:nvSpPr>
        <p:spPr/>
        <p:txBody>
          <a:bodyPr/>
          <a:lstStyle/>
          <a:p>
            <a:fld id="{BCA9E365-C2E6-427D-B945-C61DCC8F5720}" type="slidenum">
              <a:rPr lang="en-US" smtClean="0"/>
              <a:t>10</a:t>
            </a:fld>
            <a:endParaRPr lang="en-US"/>
          </a:p>
        </p:txBody>
      </p:sp>
    </p:spTree>
    <p:extLst>
      <p:ext uri="{BB962C8B-B14F-4D97-AF65-F5344CB8AC3E}">
        <p14:creationId xmlns:p14="http://schemas.microsoft.com/office/powerpoint/2010/main" val="104282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C562A91E-4F62-45A8-B366-EE8728620444}"/>
              </a:ext>
            </a:extLst>
          </p:cNvPr>
          <p:cNvSpPr/>
          <p:nvPr/>
        </p:nvSpPr>
        <p:spPr>
          <a:xfrm>
            <a:off x="0" y="1687347"/>
            <a:ext cx="1671145" cy="3941379"/>
          </a:xfrm>
          <a:prstGeom prst="homePlate">
            <a:avLst>
              <a:gd name="adj" fmla="val 17241"/>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i="1" dirty="0" err="1">
                <a:solidFill>
                  <a:srgbClr val="002060"/>
                </a:solidFill>
                <a:latin typeface="Times New Roman" panose="02020603050405020304" pitchFamily="18" charset="0"/>
                <a:cs typeface="Times New Roman" panose="02020603050405020304" pitchFamily="18" charset="0"/>
              </a:rPr>
              <a:t>Xét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theo</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cấp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ý </a:t>
            </a:r>
            <a:r>
              <a:rPr lang="en-US" sz="2800" i="1" dirty="0" err="1">
                <a:solidFill>
                  <a:srgbClr val="002060"/>
                </a:solidFill>
                <a:latin typeface="Times New Roman" panose="02020603050405020304" pitchFamily="18" charset="0"/>
                <a:cs typeface="Times New Roman" panose="02020603050405020304" pitchFamily="18" charset="0"/>
              </a:rPr>
              <a:t>thức</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A6CE033B-8602-41FD-AA17-449D37B84ED5}"/>
              </a:ext>
            </a:extLst>
          </p:cNvPr>
          <p:cNvSpPr/>
          <p:nvPr/>
        </p:nvSpPr>
        <p:spPr>
          <a:xfrm>
            <a:off x="2285989" y="1582556"/>
            <a:ext cx="2138870" cy="567559"/>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Tự</a:t>
            </a:r>
            <a:r>
              <a:rPr lang="en-US" sz="2800" dirty="0">
                <a:solidFill>
                  <a:srgbClr val="002060"/>
                </a:solidFill>
                <a:latin typeface="Times New Roman" panose="02020603050405020304" pitchFamily="18" charset="0"/>
                <a:cs typeface="Times New Roman" panose="02020603050405020304" pitchFamily="18" charset="0"/>
              </a:rPr>
              <a:t> ý </a:t>
            </a:r>
            <a:r>
              <a:rPr lang="en-US" sz="2800" dirty="0" err="1">
                <a:solidFill>
                  <a:srgbClr val="002060"/>
                </a:solidFill>
                <a:latin typeface="Times New Roman" panose="02020603050405020304" pitchFamily="18" charset="0"/>
                <a:cs typeface="Times New Roman" panose="02020603050405020304" pitchFamily="18" charset="0"/>
              </a:rPr>
              <a:t>thức</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D1CC710E-05E2-499D-B755-9F7EC730F70E}"/>
              </a:ext>
            </a:extLst>
          </p:cNvPr>
          <p:cNvSpPr/>
          <p:nvPr/>
        </p:nvSpPr>
        <p:spPr>
          <a:xfrm>
            <a:off x="2285989" y="4928167"/>
            <a:ext cx="2138870" cy="567559"/>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Vô</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4A1DEB4B-DFD1-4242-A7CC-E3EE62491341}"/>
              </a:ext>
            </a:extLst>
          </p:cNvPr>
          <p:cNvSpPr/>
          <p:nvPr/>
        </p:nvSpPr>
        <p:spPr>
          <a:xfrm>
            <a:off x="2338537" y="3332525"/>
            <a:ext cx="2138870" cy="567559"/>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Tiềm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ED1E8B36-F1E7-4276-ABDD-909BBA65FD09}"/>
              </a:ext>
            </a:extLst>
          </p:cNvPr>
          <p:cNvCxnSpPr/>
          <p:nvPr/>
        </p:nvCxnSpPr>
        <p:spPr>
          <a:xfrm flipV="1">
            <a:off x="1697414" y="1866335"/>
            <a:ext cx="588575" cy="1749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DAB8E6-763A-403A-905D-34CB31A7FEEE}"/>
              </a:ext>
            </a:extLst>
          </p:cNvPr>
          <p:cNvCxnSpPr>
            <a:cxnSpLocks/>
            <a:endCxn id="8" idx="3"/>
          </p:cNvCxnSpPr>
          <p:nvPr/>
        </p:nvCxnSpPr>
        <p:spPr>
          <a:xfrm flipV="1">
            <a:off x="1671145" y="3616305"/>
            <a:ext cx="667392" cy="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251F8D-5894-4AAD-8A55-55BC88588947}"/>
              </a:ext>
            </a:extLst>
          </p:cNvPr>
          <p:cNvCxnSpPr>
            <a:cxnSpLocks/>
          </p:cNvCxnSpPr>
          <p:nvPr/>
        </p:nvCxnSpPr>
        <p:spPr>
          <a:xfrm>
            <a:off x="1671145" y="3616743"/>
            <a:ext cx="614844" cy="1553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DEDCC42-DC95-4B79-A7AA-E4E64EF203F8}"/>
              </a:ext>
            </a:extLst>
          </p:cNvPr>
          <p:cNvSpPr txBox="1"/>
          <p:nvPr/>
        </p:nvSpPr>
        <p:spPr>
          <a:xfrm>
            <a:off x="4627487" y="1307464"/>
            <a:ext cx="7078718" cy="1692771"/>
          </a:xfrm>
          <a:prstGeom prst="rect">
            <a:avLst/>
          </a:prstGeom>
          <a:noFill/>
        </p:spPr>
        <p:txBody>
          <a:bodyPr wrap="square" rtlCol="0">
            <a:spAutoFit/>
          </a:bodyPr>
          <a:lstStyle/>
          <a:p>
            <a:pPr algn="just"/>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ý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hướng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về</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trong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quan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hệ</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ý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về</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thế</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ngoài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err="1">
                <a:solidFill>
                  <a:srgbClr val="002060"/>
                </a:solidFill>
                <a:latin typeface="Times New Roman" panose="02020603050405020304" pitchFamily="18" charset="0"/>
                <a:cs typeface="Times New Roman" panose="02020603050405020304" pitchFamily="18" charset="0"/>
              </a:rPr>
              <a:t>quan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trọng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rPr>
              <a:t>đánh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dấu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ý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69FA7168-EAFF-4734-A8D7-7C84B14A3128}"/>
              </a:ext>
            </a:extLst>
          </p:cNvPr>
          <p:cNvSpPr txBox="1"/>
          <p:nvPr/>
        </p:nvSpPr>
        <p:spPr>
          <a:xfrm>
            <a:off x="4627487" y="3132897"/>
            <a:ext cx="7391014" cy="892552"/>
          </a:xfrm>
          <a:prstGeom prst="rect">
            <a:avLst/>
          </a:prstGeom>
          <a:noFill/>
        </p:spPr>
        <p:txBody>
          <a:bodyPr wrap="square" rtlCol="0">
            <a:spAutoFit/>
          </a:bodyPr>
          <a:lstStyle/>
          <a:p>
            <a:pPr algn="just"/>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những</a:t>
            </a:r>
            <a:r>
              <a:rPr lang="en-US" sz="2600" dirty="0">
                <a:solidFill>
                  <a:srgbClr val="002060"/>
                </a:solidFill>
                <a:latin typeface="Times New Roman" panose="02020603050405020304" pitchFamily="18" charset="0"/>
                <a:cs typeface="Times New Roman" panose="02020603050405020304" pitchFamily="18" charset="0"/>
              </a:rPr>
              <a:t> tri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chủ</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từ</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trước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nhưng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gần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như</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thành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năng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ý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dưới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dạng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tiềm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tàng</a:t>
            </a:r>
            <a:r>
              <a:rPr lang="en-US" sz="2600" dirty="0">
                <a:solidFill>
                  <a:srgbClr val="002060"/>
                </a:solidFill>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319BC789-4B03-4A1B-8C77-536092FE9D46}"/>
              </a:ext>
            </a:extLst>
          </p:cNvPr>
          <p:cNvSpPr txBox="1"/>
          <p:nvPr/>
        </p:nvSpPr>
        <p:spPr>
          <a:xfrm>
            <a:off x="4610278" y="4611781"/>
            <a:ext cx="7217657" cy="1292662"/>
          </a:xfrm>
          <a:prstGeom prst="rect">
            <a:avLst/>
          </a:prstGeom>
          <a:noFill/>
        </p:spPr>
        <p:txBody>
          <a:bodyPr wrap="square" rtlCol="0">
            <a:spAutoFit/>
          </a:bodyPr>
          <a:lstStyle/>
          <a:p>
            <a:pPr algn="just"/>
            <a:r>
              <a:rPr lang="en-US" sz="2600" dirty="0" err="1">
                <a:solidFill>
                  <a:srgbClr val="002060"/>
                </a:solidFill>
                <a:latin typeface="Times New Roman" panose="02020603050405020304" pitchFamily="18" charset="0"/>
                <a:cs typeface="Times New Roman" panose="02020603050405020304" pitchFamily="18" charset="0"/>
              </a:rPr>
              <a:t>Không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phải</a:t>
            </a:r>
            <a:r>
              <a:rPr lang="en-US" sz="2600" dirty="0">
                <a:solidFill>
                  <a:srgbClr val="002060"/>
                </a:solidFill>
                <a:latin typeface="Times New Roman" panose="02020603050405020304" pitchFamily="18" charset="0"/>
                <a:cs typeface="Times New Roman" panose="02020603050405020304" pitchFamily="18" charset="0"/>
              </a:rPr>
              <a:t> do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trí</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điều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nằm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ngoài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phạm</a:t>
            </a:r>
            <a:r>
              <a:rPr lang="en-US" sz="2600" dirty="0">
                <a:solidFill>
                  <a:srgbClr val="002060"/>
                </a:solidFill>
                <a:latin typeface="Times New Roman" panose="02020603050405020304" pitchFamily="18" charset="0"/>
                <a:cs typeface="Times New Roman" panose="02020603050405020304" pitchFamily="18" charset="0"/>
              </a:rPr>
              <a:t> vi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trí</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002060"/>
                </a:solidFill>
                <a:latin typeface="Times New Roman" panose="02020603050405020304" pitchFamily="18" charset="0"/>
                <a:cs typeface="Times New Roman" panose="02020603050405020304" pitchFamily="18" charset="0"/>
              </a:rPr>
              <a:t> ý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kiểm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soát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được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trong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lúc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nào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đó</a:t>
            </a:r>
            <a:r>
              <a:rPr lang="en-US" sz="2600" dirty="0">
                <a:solidFill>
                  <a:srgbClr val="002060"/>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A5F54919-D5F0-42B3-96DA-DC6678165ADE}"/>
              </a:ext>
            </a:extLst>
          </p:cNvPr>
          <p:cNvSpPr txBox="1"/>
          <p:nvPr/>
        </p:nvSpPr>
        <p:spPr>
          <a:xfrm>
            <a:off x="3547236" y="318649"/>
            <a:ext cx="5638810"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c. </a:t>
            </a:r>
            <a:r>
              <a:rPr lang="en-US" sz="2800" b="1" i="1" dirty="0" err="1">
                <a:solidFill>
                  <a:srgbClr val="FF0000"/>
                </a:solidFill>
                <a:latin typeface="Times New Roman" panose="02020603050405020304" pitchFamily="18" charset="0"/>
                <a:cs typeface="Times New Roman" panose="02020603050405020304" pitchFamily="18" charset="0"/>
              </a:rPr>
              <a:t>Kết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a:t>
            </a:r>
          </a:p>
        </p:txBody>
      </p:sp>
      <p:cxnSp>
        <p:nvCxnSpPr>
          <p:cNvPr id="15" name="Straight Connector 14">
            <a:extLst>
              <a:ext uri="{FF2B5EF4-FFF2-40B4-BE49-F238E27FC236}">
                <a16:creationId xmlns:a16="http://schemas.microsoft.com/office/drawing/2014/main" id="{C4E1CC3D-94C1-40E0-87D0-1CC0E98B78B6}"/>
              </a:ext>
            </a:extLst>
          </p:cNvPr>
          <p:cNvCxnSpPr>
            <a:cxnSpLocks/>
          </p:cNvCxnSpPr>
          <p:nvPr/>
        </p:nvCxnSpPr>
        <p:spPr>
          <a:xfrm>
            <a:off x="1880973" y="1028908"/>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6A85259-E350-4E10-928E-86EBA92A4D24}"/>
              </a:ext>
            </a:extLst>
          </p:cNvPr>
          <p:cNvCxnSpPr>
            <a:cxnSpLocks/>
          </p:cNvCxnSpPr>
          <p:nvPr/>
        </p:nvCxnSpPr>
        <p:spPr>
          <a:xfrm>
            <a:off x="1880973" y="95079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7270D30-83F0-46AC-B225-773C5B9DF0D9}"/>
              </a:ext>
            </a:extLst>
          </p:cNvPr>
          <p:cNvSpPr>
            <a:spLocks noGrp="1"/>
          </p:cNvSpPr>
          <p:nvPr>
            <p:ph type="sldNum" sz="quarter" idx="12"/>
          </p:nvPr>
        </p:nvSpPr>
        <p:spPr/>
        <p:txBody>
          <a:bodyPr/>
          <a:lstStyle/>
          <a:p>
            <a:fld id="{BCA9E365-C2E6-427D-B945-C61DCC8F5720}" type="slidenum">
              <a:rPr lang="en-US" smtClean="0"/>
              <a:t>100</a:t>
            </a:fld>
            <a:endParaRPr lang="en-US"/>
          </a:p>
        </p:txBody>
      </p:sp>
    </p:spTree>
    <p:extLst>
      <p:ext uri="{BB962C8B-B14F-4D97-AF65-F5344CB8AC3E}">
        <p14:creationId xmlns:p14="http://schemas.microsoft.com/office/powerpoint/2010/main" val="424112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6" grpId="0"/>
      <p:bldP spid="17" grpId="0"/>
      <p:bldP spid="1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932E42-6185-457A-B6C2-97245CC455EA}"/>
              </a:ext>
            </a:extLst>
          </p:cNvPr>
          <p:cNvSpPr>
            <a:spLocks noGrp="1"/>
          </p:cNvSpPr>
          <p:nvPr>
            <p:ph type="subTitle" idx="1"/>
          </p:nvPr>
        </p:nvSpPr>
        <p:spPr>
          <a:xfrm>
            <a:off x="977462" y="1844567"/>
            <a:ext cx="5281448" cy="4666584"/>
          </a:xfr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lgn="just">
              <a:lnSpc>
                <a:spcPct val="100000"/>
              </a:lnSpc>
              <a:spcBef>
                <a:spcPts val="0"/>
              </a:spcBef>
              <a:buFont typeface="Wingdings" panose="05000000000000000000" pitchFamily="2" charset="2"/>
              <a:buChar char="v"/>
            </a:pPr>
            <a:r>
              <a:rPr lang="en-US" sz="2800" dirty="0">
                <a:solidFill>
                  <a:srgbClr val="7030A0"/>
                </a:solidFill>
                <a:latin typeface="Times New Roman" panose="02020603050405020304" pitchFamily="18" charset="0"/>
                <a:cs typeface="Times New Roman" panose="02020603050405020304" pitchFamily="18" charset="0"/>
              </a:rPr>
              <a:t>“</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máy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ra </a:t>
            </a:r>
            <a:r>
              <a:rPr lang="en-US" sz="2800" dirty="0" err="1">
                <a:solidFill>
                  <a:srgbClr val="7030A0"/>
                </a:solidFill>
                <a:latin typeface="Times New Roman" panose="02020603050405020304" pitchFamily="18" charset="0"/>
                <a:cs typeface="Times New Roman" panose="02020603050405020304" pitchFamily="18" charset="0"/>
              </a:rPr>
              <a:t>chỉ</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lý</a:t>
            </a:r>
            <a:r>
              <a:rPr lang="en-US" sz="2800"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v"/>
            </a:pPr>
            <a:r>
              <a:rPr lang="en-US" sz="2800" dirty="0" err="1">
                <a:solidFill>
                  <a:srgbClr val="7030A0"/>
                </a:solidFill>
                <a:latin typeface="Times New Roman" panose="02020603050405020304" pitchFamily="18" charset="0"/>
                <a:cs typeface="Times New Roman" panose="02020603050405020304" pitchFamily="18" charset="0"/>
              </a:rPr>
              <a:t>Hệ</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thao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lập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phỏng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theo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số</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thao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duy</a:t>
            </a:r>
            <a:r>
              <a:rPr lang="en-US" sz="2800"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v"/>
            </a:pPr>
            <a:r>
              <a:rPr lang="en-US" sz="2800" dirty="0" err="1">
                <a:solidFill>
                  <a:srgbClr val="7030A0"/>
                </a:solidFill>
                <a:latin typeface="Times New Roman" panose="02020603050405020304" pitchFamily="18" charset="0"/>
                <a:cs typeface="Times New Roman" panose="02020603050405020304" pitchFamily="18" charset="0"/>
              </a:rPr>
              <a:t>Máy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sáng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dưới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dạng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thần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nó</a:t>
            </a:r>
            <a:r>
              <a:rPr lang="en-US" sz="2800"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v"/>
            </a:pPr>
            <a:r>
              <a:rPr lang="en-US" sz="2800" dirty="0" err="1">
                <a:solidFill>
                  <a:srgbClr val="7030A0"/>
                </a:solidFill>
                <a:latin typeface="Times New Roman" panose="02020603050405020304" pitchFamily="18" charset="0"/>
                <a:cs typeface="Times New Roman" panose="02020603050405020304" pitchFamily="18" charset="0"/>
              </a:rPr>
              <a:t>Dù</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máy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móc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chăng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nữa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cũng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hoàn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như</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bộ</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óc</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v"/>
            </a:pP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00CC181-2714-4A11-B3A7-16B75B94F3D8}"/>
              </a:ext>
            </a:extLst>
          </p:cNvPr>
          <p:cNvSpPr txBox="1"/>
          <p:nvPr/>
        </p:nvSpPr>
        <p:spPr>
          <a:xfrm>
            <a:off x="2751084" y="331801"/>
            <a:ext cx="8040414" cy="584775"/>
          </a:xfrm>
          <a:prstGeom prst="rect">
            <a:avLst/>
          </a:prstGeom>
          <a:noFill/>
        </p:spPr>
        <p:txBody>
          <a:bodyPr wrap="square" rtlCol="0">
            <a:spAutoFit/>
          </a:bodyPr>
          <a:lstStyle/>
          <a:p>
            <a:pPr algn="ctr"/>
            <a:r>
              <a:rPr lang="en-US" sz="3200" b="1" dirty="0" err="1">
                <a:solidFill>
                  <a:srgbClr val="FF0000"/>
                </a:solidFill>
                <a:latin typeface="Times New Roman" panose="02020603050405020304" pitchFamily="18" charset="0"/>
                <a:cs typeface="Times New Roman" panose="02020603050405020304" pitchFamily="18" charset="0"/>
              </a:rPr>
              <a:t>Vấn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đề</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trí</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tuệ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nhân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tạo</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9553A382-8337-40CD-B510-FD03F1D06EAF}"/>
              </a:ext>
            </a:extLst>
          </p:cNvPr>
          <p:cNvSpPr txBox="1">
            <a:spLocks/>
          </p:cNvSpPr>
          <p:nvPr/>
        </p:nvSpPr>
        <p:spPr>
          <a:xfrm>
            <a:off x="6574221" y="1844566"/>
            <a:ext cx="5281448" cy="466658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just">
              <a:lnSpc>
                <a:spcPct val="100000"/>
              </a:lnSpc>
              <a:spcBef>
                <a:spcPts val="0"/>
              </a:spcBef>
              <a:buFont typeface="Wingdings" panose="05000000000000000000" pitchFamily="2" charset="2"/>
              <a:buChar char="v"/>
            </a:pPr>
            <a:r>
              <a:rPr lang="en-US" sz="2800" dirty="0">
                <a:solidFill>
                  <a:srgbClr val="7030A0"/>
                </a:solidFill>
                <a:latin typeface="Times New Roman" panose="02020603050405020304" pitchFamily="18" charset="0"/>
                <a:cs typeface="Times New Roman" panose="02020603050405020304" pitchFamily="18" charset="0"/>
              </a:rPr>
              <a:t>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lịch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dài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v"/>
            </a:pPr>
            <a:r>
              <a:rPr lang="en-US" sz="2800" dirty="0">
                <a:solidFill>
                  <a:srgbClr val="7030A0"/>
                </a:solidFill>
                <a:latin typeface="Times New Roman" panose="02020603050405020304" pitchFamily="18" charset="0"/>
                <a:cs typeface="Times New Roman" panose="02020603050405020304" pitchFamily="18" charset="0"/>
              </a:rPr>
              <a:t>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lập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máy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móc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v"/>
            </a:pPr>
            <a:r>
              <a:rPr lang="en-US" sz="2800" dirty="0">
                <a:solidFill>
                  <a:srgbClr val="7030A0"/>
                </a:solidFill>
                <a:latin typeface="Times New Roman" panose="02020603050405020304" pitchFamily="18" charset="0"/>
                <a:cs typeface="Times New Roman" panose="02020603050405020304" pitchFamily="18" charset="0"/>
              </a:rPr>
              <a:t>Con ng</a:t>
            </a:r>
            <a:r>
              <a:rPr lang="vi-VN" sz="2800" dirty="0">
                <a:solidFill>
                  <a:srgbClr val="7030A0"/>
                </a:solidFill>
                <a:latin typeface="Times New Roman" panose="02020603050405020304" pitchFamily="18" charset="0"/>
                <a:cs typeface="Times New Roman" panose="02020603050405020304" pitchFamily="18" charset="0"/>
              </a:rPr>
              <a:t>ư</a:t>
            </a:r>
            <a:r>
              <a:rPr lang="en-US" sz="2800" dirty="0" err="1">
                <a:solidFill>
                  <a:srgbClr val="7030A0"/>
                </a:solidFill>
                <a:latin typeface="Times New Roman" panose="02020603050405020304" pitchFamily="18" charset="0"/>
                <a:cs typeface="Times New Roman" panose="02020603050405020304" pitchFamily="18" charset="0"/>
              </a:rPr>
              <a:t>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sáng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v"/>
            </a:pPr>
            <a:r>
              <a:rPr lang="en-US" sz="2800" dirty="0">
                <a:solidFill>
                  <a:srgbClr val="7030A0"/>
                </a:solidFill>
                <a:latin typeface="Times New Roman" panose="02020603050405020304" pitchFamily="18" charset="0"/>
                <a:cs typeface="Times New Roman" panose="02020603050405020304" pitchFamily="18" charset="0"/>
              </a:rPr>
              <a:t>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cao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chỉ</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ở </a:t>
            </a:r>
            <a:r>
              <a:rPr lang="en-US" sz="2800" dirty="0" err="1">
                <a:solidFill>
                  <a:srgbClr val="7030A0"/>
                </a:solidFill>
                <a:latin typeface="Times New Roman" panose="02020603050405020304" pitchFamily="18" charset="0"/>
                <a:cs typeface="Times New Roman" panose="02020603050405020304" pitchFamily="18" charset="0"/>
              </a:rPr>
              <a:t>óc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về</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 </a:t>
            </a:r>
            <a:r>
              <a:rPr lang="en-US" sz="2800" dirty="0" err="1">
                <a:solidFill>
                  <a:srgbClr val="7030A0"/>
                </a:solidFill>
                <a:latin typeface="Times New Roman" panose="02020603050405020304" pitchFamily="18" charset="0"/>
                <a:cs typeface="Times New Roman" panose="02020603050405020304" pitchFamily="18" charset="0"/>
              </a:rPr>
              <a:t>lịch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sử</a:t>
            </a:r>
            <a:r>
              <a:rPr lang="en-US" sz="2800"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v"/>
            </a:pP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B4F9DAB-4A77-4CEE-91B1-6C11E91DFE2F}"/>
              </a:ext>
            </a:extLst>
          </p:cNvPr>
          <p:cNvSpPr txBox="1"/>
          <p:nvPr/>
        </p:nvSpPr>
        <p:spPr>
          <a:xfrm>
            <a:off x="1655379" y="1150876"/>
            <a:ext cx="3957145" cy="584775"/>
          </a:xfrm>
          <a:prstGeom prst="rect">
            <a:avLst/>
          </a:prstGeom>
          <a:noFill/>
        </p:spPr>
        <p:txBody>
          <a:bodyPr wrap="square" rtlCol="0">
            <a:spAutoFit/>
          </a:bodyPr>
          <a:lstStyle/>
          <a:p>
            <a:pPr algn="ctr"/>
            <a:r>
              <a:rPr lang="en-US" sz="3200" b="1" dirty="0" err="1">
                <a:solidFill>
                  <a:srgbClr val="FF0000"/>
                </a:solidFill>
                <a:latin typeface="Times New Roman" panose="02020603050405020304" pitchFamily="18" charset="0"/>
                <a:cs typeface="Times New Roman" panose="02020603050405020304" pitchFamily="18" charset="0"/>
              </a:rPr>
              <a:t>Trí</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tuệ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nhân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tạo</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043F8BF-347F-4376-BC6D-A19F63502637}"/>
              </a:ext>
            </a:extLst>
          </p:cNvPr>
          <p:cNvSpPr txBox="1"/>
          <p:nvPr/>
        </p:nvSpPr>
        <p:spPr>
          <a:xfrm>
            <a:off x="7236372" y="1150875"/>
            <a:ext cx="3957145"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Ý </a:t>
            </a:r>
            <a:r>
              <a:rPr lang="en-US" sz="3200" b="1" dirty="0" err="1">
                <a:solidFill>
                  <a:srgbClr val="FF0000"/>
                </a:solidFill>
                <a:latin typeface="Times New Roman" panose="02020603050405020304" pitchFamily="18" charset="0"/>
                <a:cs typeface="Times New Roman" panose="02020603050405020304" pitchFamily="18" charset="0"/>
              </a:rPr>
              <a:t>thức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con ng</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ời</a:t>
            </a:r>
            <a:endParaRPr lang="en-US" sz="3200" b="1" dirty="0">
              <a:solidFill>
                <a:srgbClr val="FF0000"/>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FE97D765-DE8C-4B1A-A0F7-09AB99916818}"/>
              </a:ext>
            </a:extLst>
          </p:cNvPr>
          <p:cNvCxnSpPr>
            <a:cxnSpLocks/>
          </p:cNvCxnSpPr>
          <p:nvPr/>
        </p:nvCxnSpPr>
        <p:spPr>
          <a:xfrm>
            <a:off x="1880973" y="1028908"/>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F68F1D-92BE-4E87-9A67-02887BA684BD}"/>
              </a:ext>
            </a:extLst>
          </p:cNvPr>
          <p:cNvCxnSpPr>
            <a:cxnSpLocks/>
          </p:cNvCxnSpPr>
          <p:nvPr/>
        </p:nvCxnSpPr>
        <p:spPr>
          <a:xfrm>
            <a:off x="1880973" y="95079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8D1833A-2897-4D12-847C-09D07C24EE02}"/>
              </a:ext>
            </a:extLst>
          </p:cNvPr>
          <p:cNvSpPr>
            <a:spLocks noGrp="1"/>
          </p:cNvSpPr>
          <p:nvPr>
            <p:ph type="sldNum" sz="quarter" idx="12"/>
          </p:nvPr>
        </p:nvSpPr>
        <p:spPr/>
        <p:txBody>
          <a:bodyPr/>
          <a:lstStyle/>
          <a:p>
            <a:fld id="{BCA9E365-C2E6-427D-B945-C61DCC8F5720}" type="slidenum">
              <a:rPr lang="en-US" smtClean="0"/>
              <a:t>101</a:t>
            </a:fld>
            <a:endParaRPr lang="en-US"/>
          </a:p>
        </p:txBody>
      </p:sp>
    </p:spTree>
    <p:extLst>
      <p:ext uri="{BB962C8B-B14F-4D97-AF65-F5344CB8AC3E}">
        <p14:creationId xmlns:p14="http://schemas.microsoft.com/office/powerpoint/2010/main" val="405656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bg/>
                                          </p:spTgt>
                                        </p:tgtEl>
                                        <p:attrNameLst>
                                          <p:attrName>style.visibility</p:attrName>
                                        </p:attrNameLst>
                                      </p:cBhvr>
                                      <p:to>
                                        <p:strVal val="visible"/>
                                      </p:to>
                                    </p:set>
                                    <p:anim calcmode="lin" valueType="num">
                                      <p:cBhvr additive="base">
                                        <p:cTn id="2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 calcmode="lin" valueType="num">
                                      <p:cBhvr additive="base">
                                        <p:cTn id="2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 calcmode="lin" valueType="num">
                                      <p:cBhvr additive="base">
                                        <p:cTn id="3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 calcmode="lin" valueType="num">
                                      <p:cBhvr additive="base">
                                        <p:cTn id="4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additive="base">
                                        <p:cTn id="4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p:bldP spid="8" grpId="0" animBg="1"/>
      <p:bldP spid="10"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05D5FD-B8F9-4C99-BE75-079CF41D8591}"/>
              </a:ext>
            </a:extLst>
          </p:cNvPr>
          <p:cNvSpPr txBox="1"/>
          <p:nvPr/>
        </p:nvSpPr>
        <p:spPr>
          <a:xfrm>
            <a:off x="3247695" y="255295"/>
            <a:ext cx="8355725"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3. </a:t>
            </a:r>
            <a:r>
              <a:rPr lang="en-US" sz="3200" b="1" dirty="0" err="1">
                <a:solidFill>
                  <a:srgbClr val="FF0000"/>
                </a:solidFill>
                <a:latin typeface="Times New Roman" panose="02020603050405020304" pitchFamily="18" charset="0"/>
                <a:cs typeface="Times New Roman" panose="02020603050405020304" pitchFamily="18" charset="0"/>
              </a:rPr>
              <a:t>Mối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giữa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thức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9D0508C-8DD9-4B5D-9842-9B814FA35F80}"/>
              </a:ext>
            </a:extLst>
          </p:cNvPr>
          <p:cNvSpPr txBox="1"/>
          <p:nvPr/>
        </p:nvSpPr>
        <p:spPr>
          <a:xfrm>
            <a:off x="1182412" y="1281982"/>
            <a:ext cx="10389465"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 Quan </a:t>
            </a:r>
            <a:r>
              <a:rPr lang="en-US" sz="2800" b="1" i="1" dirty="0" err="1">
                <a:solidFill>
                  <a:srgbClr val="FF0000"/>
                </a:solidFill>
                <a:latin typeface="Times New Roman" panose="02020603050405020304" pitchFamily="18" charset="0"/>
                <a:cs typeface="Times New Roman" panose="02020603050405020304" pitchFamily="18" charset="0"/>
              </a:rPr>
              <a:t>điểm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CNDT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CNDVSH</a:t>
            </a:r>
            <a:r>
              <a:rPr lang="en-US" sz="2800" b="1" i="1" dirty="0">
                <a:solidFill>
                  <a:srgbClr val="FF0000"/>
                </a:solidFill>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CA8EFEDD-C599-4DBD-A914-E89972DFEAFB}"/>
              </a:ext>
            </a:extLst>
          </p:cNvPr>
          <p:cNvSpPr txBox="1"/>
          <p:nvPr/>
        </p:nvSpPr>
        <p:spPr>
          <a:xfrm>
            <a:off x="1671145" y="2184992"/>
            <a:ext cx="3153099"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CNDT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E22CDCE-7DB5-461C-A8D3-2C50B114DCBB}"/>
              </a:ext>
            </a:extLst>
          </p:cNvPr>
          <p:cNvSpPr txBox="1"/>
          <p:nvPr/>
        </p:nvSpPr>
        <p:spPr>
          <a:xfrm>
            <a:off x="7425558" y="1923382"/>
            <a:ext cx="3153099"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CNDVSH</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CC658F5-9C6E-4E9E-942B-B99FDB4BB1DC}"/>
              </a:ext>
            </a:extLst>
          </p:cNvPr>
          <p:cNvSpPr txBox="1"/>
          <p:nvPr/>
        </p:nvSpPr>
        <p:spPr>
          <a:xfrm>
            <a:off x="905753" y="2945836"/>
            <a:ext cx="5002915" cy="1384995"/>
          </a:xfrm>
          <a:prstGeom prst="rect">
            <a:avLst/>
          </a:prstGeom>
          <a:noFill/>
        </p:spPr>
        <p:txBody>
          <a:bodyPr wrap="square" rtlCol="0">
            <a:spAutoFit/>
          </a:bodyPr>
          <a:lstStyle/>
          <a:p>
            <a:pPr algn="just"/>
            <a:r>
              <a:rPr lang="en-US" sz="2800" dirty="0">
                <a:solidFill>
                  <a:srgbClr val="002060"/>
                </a:solidFill>
                <a:latin typeface="Times New Roman" panose="02020603050405020304" pitchFamily="18" charset="0"/>
                <a:cs typeface="Times New Roman" panose="02020603050405020304" pitchFamily="18" charset="0"/>
              </a:rPr>
              <a:t>	Ý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tr</a:t>
            </a:r>
            <a:r>
              <a:rPr lang="vi-VN" sz="2800" dirty="0">
                <a:solidFill>
                  <a:srgbClr val="002060"/>
                </a:solidFill>
                <a:latin typeface="Times New Roman" panose="02020603050405020304" pitchFamily="18" charset="0"/>
                <a:cs typeface="Times New Roman" panose="02020603050405020304" pitchFamily="18" charset="0"/>
              </a:rPr>
              <a:t>ư</a:t>
            </a:r>
            <a:r>
              <a:rPr lang="en-US" sz="2800" dirty="0" err="1">
                <a:solidFill>
                  <a:srgbClr val="002060"/>
                </a:solidFill>
                <a:latin typeface="Times New Roman" panose="02020603050405020304" pitchFamily="18" charset="0"/>
                <a:cs typeface="Times New Roman" panose="02020603050405020304" pitchFamily="18" charset="0"/>
              </a:rPr>
              <a:t>ớc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sinh</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ra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thế</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giới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vật</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chất</a:t>
            </a:r>
            <a:endParaRPr lang="en-US" sz="2800" dirty="0">
              <a:solidFill>
                <a:srgbClr val="002060"/>
              </a:solidFill>
              <a:latin typeface="Times New Roman" panose="02020603050405020304" pitchFamily="18" charset="0"/>
              <a:cs typeface="Times New Roman" panose="02020603050405020304" pitchFamily="18" charset="0"/>
            </a:endParaRPr>
          </a:p>
          <a:p>
            <a:pPr algn="just"/>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1369EEA-8DC3-4B17-B1EF-3981FF092DF3}"/>
              </a:ext>
            </a:extLst>
          </p:cNvPr>
          <p:cNvSpPr txBox="1"/>
          <p:nvPr/>
        </p:nvSpPr>
        <p:spPr>
          <a:xfrm>
            <a:off x="7265283" y="2579726"/>
            <a:ext cx="4480017" cy="1815882"/>
          </a:xfrm>
          <a:prstGeom prst="rect">
            <a:avLst/>
          </a:prstGeom>
          <a:noFill/>
        </p:spPr>
        <p:txBody>
          <a:bodyPr wrap="square" rtlCol="0">
            <a:spAutoFit/>
          </a:bodyPr>
          <a:lstStyle/>
          <a:p>
            <a:pPr algn="just"/>
            <a:r>
              <a:rPr lang="en-US" sz="2800" dirty="0" err="1">
                <a:solidFill>
                  <a:srgbClr val="002060"/>
                </a:solidFill>
                <a:latin typeface="Times New Roman" panose="02020603050405020304" pitchFamily="18" charset="0"/>
                <a:cs typeface="Times New Roman" panose="02020603050405020304" pitchFamily="18" charset="0"/>
              </a:rPr>
              <a:t>Họ</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đồng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nhất</a:t>
            </a:r>
            <a:r>
              <a:rPr lang="en-US" sz="2800" dirty="0">
                <a:solidFill>
                  <a:srgbClr val="002060"/>
                </a:solidFill>
                <a:latin typeface="Times New Roman" panose="02020603050405020304" pitchFamily="18" charset="0"/>
                <a:cs typeface="Times New Roman" panose="02020603050405020304" pitchFamily="18" charset="0"/>
              </a:rPr>
              <a:t> ý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coi</a:t>
            </a:r>
            <a:r>
              <a:rPr lang="en-US" sz="2800" dirty="0">
                <a:solidFill>
                  <a:srgbClr val="002060"/>
                </a:solidFill>
                <a:latin typeface="Times New Roman" panose="02020603050405020304" pitchFamily="18" charset="0"/>
                <a:cs typeface="Times New Roman" panose="02020603050405020304" pitchFamily="18" charset="0"/>
              </a:rPr>
              <a:t> ý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một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dạng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đặc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biệt</a:t>
            </a:r>
            <a:r>
              <a:rPr lang="en-US" sz="2800" dirty="0">
                <a:solidFill>
                  <a:srgbClr val="002060"/>
                </a:solidFill>
                <a:latin typeface="Times New Roman" panose="02020603050405020304" pitchFamily="18" charset="0"/>
                <a:cs typeface="Times New Roman" panose="02020603050405020304" pitchFamily="18" charset="0"/>
              </a:rPr>
              <a:t>, do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sinh</a:t>
            </a:r>
            <a:r>
              <a:rPr lang="en-US" sz="2800" dirty="0">
                <a:solidFill>
                  <a:srgbClr val="002060"/>
                </a:solidFill>
                <a:latin typeface="Times New Roman" panose="02020603050405020304" pitchFamily="18" charset="0"/>
                <a:cs typeface="Times New Roman" panose="02020603050405020304" pitchFamily="18" charset="0"/>
              </a:rPr>
              <a:t> ra.</a:t>
            </a:r>
          </a:p>
        </p:txBody>
      </p:sp>
      <p:sp>
        <p:nvSpPr>
          <p:cNvPr id="15" name="Oval 14">
            <a:extLst>
              <a:ext uri="{FF2B5EF4-FFF2-40B4-BE49-F238E27FC236}">
                <a16:creationId xmlns:a16="http://schemas.microsoft.com/office/drawing/2014/main" id="{6D0CD886-4C1E-4115-9F9F-41E6937C3156}"/>
              </a:ext>
            </a:extLst>
          </p:cNvPr>
          <p:cNvSpPr/>
          <p:nvPr/>
        </p:nvSpPr>
        <p:spPr>
          <a:xfrm>
            <a:off x="190503" y="4468038"/>
            <a:ext cx="11810993" cy="1815882"/>
          </a:xfrm>
          <a:prstGeom prst="ellipse">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i="1" dirty="0">
                <a:solidFill>
                  <a:srgbClr val="002060"/>
                </a:solidFill>
                <a:latin typeface="Times New Roman" panose="02020603050405020304" pitchFamily="18" charset="0"/>
                <a:cs typeface="Times New Roman" panose="02020603050405020304" pitchFamily="18" charset="0"/>
              </a:rPr>
              <a:t>KL: </a:t>
            </a:r>
            <a:r>
              <a:rPr lang="en-US" sz="2800" i="1" dirty="0" err="1">
                <a:solidFill>
                  <a:srgbClr val="002060"/>
                </a:solidFill>
                <a:latin typeface="Times New Roman" panose="02020603050405020304" pitchFamily="18" charset="0"/>
                <a:cs typeface="Times New Roman" panose="02020603050405020304" pitchFamily="18" charset="0"/>
              </a:rPr>
              <a:t>Cả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CNDT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CNDVSH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đều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quan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điểm</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sai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về</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mối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quan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hệ</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giữa</a:t>
            </a:r>
            <a:r>
              <a:rPr lang="en-US" sz="2800" i="1" dirty="0">
                <a:solidFill>
                  <a:srgbClr val="002060"/>
                </a:solidFill>
                <a:latin typeface="Times New Roman" panose="02020603050405020304" pitchFamily="18" charset="0"/>
                <a:cs typeface="Times New Roman" panose="02020603050405020304" pitchFamily="18" charset="0"/>
              </a:rPr>
              <a:t> VC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YT, </a:t>
            </a:r>
            <a:r>
              <a:rPr lang="en-US" sz="2800" i="1" dirty="0" err="1">
                <a:solidFill>
                  <a:srgbClr val="002060"/>
                </a:solidFill>
                <a:latin typeface="Times New Roman" panose="02020603050405020304" pitchFamily="18" charset="0"/>
                <a:cs typeface="Times New Roman" panose="02020603050405020304" pitchFamily="18" charset="0"/>
              </a:rPr>
              <a:t>họ</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tuyệt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đối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hoá</a:t>
            </a:r>
            <a:r>
              <a:rPr lang="en-US" sz="2800" i="1" dirty="0">
                <a:solidFill>
                  <a:srgbClr val="002060"/>
                </a:solidFill>
                <a:latin typeface="Times New Roman" panose="02020603050405020304" pitchFamily="18" charset="0"/>
                <a:cs typeface="Times New Roman" panose="02020603050405020304" pitchFamily="18" charset="0"/>
              </a:rPr>
              <a:t> VC </a:t>
            </a:r>
            <a:r>
              <a:rPr lang="en-US" sz="2800" i="1" dirty="0" err="1">
                <a:solidFill>
                  <a:srgbClr val="002060"/>
                </a:solidFill>
                <a:latin typeface="Times New Roman" panose="02020603050405020304" pitchFamily="18" charset="0"/>
                <a:cs typeface="Times New Roman" panose="02020603050405020304" pitchFamily="18" charset="0"/>
              </a:rPr>
              <a:t>hoặc</a:t>
            </a:r>
            <a:r>
              <a:rPr lang="en-US" sz="2800" i="1" dirty="0">
                <a:solidFill>
                  <a:srgbClr val="002060"/>
                </a:solidFill>
                <a:latin typeface="Times New Roman" panose="02020603050405020304" pitchFamily="18" charset="0"/>
                <a:cs typeface="Times New Roman" panose="02020603050405020304" pitchFamily="18" charset="0"/>
              </a:rPr>
              <a:t> YT.</a:t>
            </a:r>
          </a:p>
        </p:txBody>
      </p:sp>
      <p:cxnSp>
        <p:nvCxnSpPr>
          <p:cNvPr id="17" name="Straight Connector 16">
            <a:extLst>
              <a:ext uri="{FF2B5EF4-FFF2-40B4-BE49-F238E27FC236}">
                <a16:creationId xmlns:a16="http://schemas.microsoft.com/office/drawing/2014/main" id="{2BEA771A-2B17-481E-9324-7D8B69012BB4}"/>
              </a:ext>
            </a:extLst>
          </p:cNvPr>
          <p:cNvCxnSpPr/>
          <p:nvPr/>
        </p:nvCxnSpPr>
        <p:spPr>
          <a:xfrm>
            <a:off x="6586975" y="2446602"/>
            <a:ext cx="0" cy="17470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2E99C3-759D-4EFA-9BED-C00D36B13AEC}"/>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6BE98F-2FB0-4B35-830D-8EF3EBA5FB4D}"/>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0F300AB-581C-4431-8A5D-2A7E95F95496}"/>
              </a:ext>
            </a:extLst>
          </p:cNvPr>
          <p:cNvSpPr>
            <a:spLocks noGrp="1"/>
          </p:cNvSpPr>
          <p:nvPr>
            <p:ph type="sldNum" sz="quarter" idx="12"/>
          </p:nvPr>
        </p:nvSpPr>
        <p:spPr/>
        <p:txBody>
          <a:bodyPr/>
          <a:lstStyle/>
          <a:p>
            <a:fld id="{BCA9E365-C2E6-427D-B945-C61DCC8F5720}" type="slidenum">
              <a:rPr lang="en-US" smtClean="0"/>
              <a:t>102</a:t>
            </a:fld>
            <a:endParaRPr lang="en-US"/>
          </a:p>
        </p:txBody>
      </p:sp>
    </p:spTree>
    <p:extLst>
      <p:ext uri="{BB962C8B-B14F-4D97-AF65-F5344CB8AC3E}">
        <p14:creationId xmlns:p14="http://schemas.microsoft.com/office/powerpoint/2010/main" val="2471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4DE6E9E-0AAF-4D77-BEA7-B99B3B4978A1}"/>
              </a:ext>
            </a:extLst>
          </p:cNvPr>
          <p:cNvSpPr txBox="1"/>
          <p:nvPr/>
        </p:nvSpPr>
        <p:spPr>
          <a:xfrm>
            <a:off x="1198178" y="1213934"/>
            <a:ext cx="10389465"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b. Quan </a:t>
            </a:r>
            <a:r>
              <a:rPr lang="en-US" sz="2800" b="1" i="1" dirty="0" err="1">
                <a:solidFill>
                  <a:srgbClr val="FF0000"/>
                </a:solidFill>
                <a:latin typeface="Times New Roman" panose="02020603050405020304" pitchFamily="18" charset="0"/>
                <a:cs typeface="Times New Roman" panose="02020603050405020304" pitchFamily="18" charset="0"/>
              </a:rPr>
              <a:t>điểm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F534E80-36A2-4896-81E8-79C865BA4946}"/>
              </a:ext>
            </a:extLst>
          </p:cNvPr>
          <p:cNvSpPr/>
          <p:nvPr/>
        </p:nvSpPr>
        <p:spPr>
          <a:xfrm>
            <a:off x="260128" y="2063354"/>
            <a:ext cx="1813035" cy="4130572"/>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b="1" dirty="0">
                <a:solidFill>
                  <a:srgbClr val="FFFF00"/>
                </a:solidFill>
                <a:latin typeface="Times New Roman" panose="02020603050405020304" pitchFamily="18" charset="0"/>
                <a:cs typeface="Times New Roman" panose="02020603050405020304" pitchFamily="18" charset="0"/>
              </a:rPr>
              <a:t>*</a:t>
            </a:r>
          </a:p>
          <a:p>
            <a:pPr algn="ctr"/>
            <a:r>
              <a:rPr lang="en-US" sz="3600" b="1" dirty="0" err="1">
                <a:solidFill>
                  <a:srgbClr val="FFFF00"/>
                </a:solidFill>
                <a:latin typeface="Times New Roman" panose="02020603050405020304" pitchFamily="18" charset="0"/>
                <a:cs typeface="Times New Roman" panose="02020603050405020304" pitchFamily="18" charset="0"/>
              </a:rPr>
              <a:t>Vật</a:t>
            </a:r>
            <a:r>
              <a:rPr lang="en-US" sz="3600" b="1" dirty="0">
                <a:solidFill>
                  <a:srgbClr val="FFFF00"/>
                </a:solidFill>
                <a:latin typeface="Times New Roman" panose="02020603050405020304" pitchFamily="18" charset="0"/>
                <a:cs typeface="Times New Roman" panose="02020603050405020304" pitchFamily="18" charset="0"/>
              </a:rPr>
              <a:t> </a:t>
            </a:r>
          </a:p>
          <a:p>
            <a:pPr algn="ctr"/>
            <a:r>
              <a:rPr lang="en-US" sz="3600" b="1" dirty="0" err="1">
                <a:solidFill>
                  <a:srgbClr val="FFFF00"/>
                </a:solidFill>
                <a:latin typeface="Times New Roman" panose="02020603050405020304" pitchFamily="18" charset="0"/>
                <a:cs typeface="Times New Roman" panose="02020603050405020304" pitchFamily="18" charset="0"/>
              </a:rPr>
              <a:t>chất</a:t>
            </a:r>
            <a:r>
              <a:rPr lang="en-US" sz="3600" b="1" dirty="0">
                <a:solidFill>
                  <a:srgbClr val="FFFF00"/>
                </a:solidFill>
                <a:latin typeface="Times New Roman" panose="02020603050405020304" pitchFamily="18" charset="0"/>
                <a:cs typeface="Times New Roman" panose="02020603050405020304" pitchFamily="18" charset="0"/>
              </a:rPr>
              <a:t> </a:t>
            </a:r>
            <a:r>
              <a:rPr lang="en-US" sz="3600" b="1" dirty="0" err="1">
                <a:solidFill>
                  <a:srgbClr val="FFFF00"/>
                </a:solidFill>
                <a:latin typeface="Times New Roman" panose="02020603050405020304" pitchFamily="18" charset="0"/>
                <a:cs typeface="Times New Roman" panose="02020603050405020304" pitchFamily="18" charset="0"/>
              </a:rPr>
              <a:t>quyết</a:t>
            </a:r>
            <a:r>
              <a:rPr lang="en-US" sz="3600" b="1" dirty="0">
                <a:solidFill>
                  <a:srgbClr val="FFFF00"/>
                </a:solidFill>
                <a:latin typeface="Times New Roman" panose="02020603050405020304" pitchFamily="18" charset="0"/>
                <a:cs typeface="Times New Roman" panose="02020603050405020304" pitchFamily="18" charset="0"/>
              </a:rPr>
              <a:t> </a:t>
            </a:r>
            <a:r>
              <a:rPr lang="en-US" sz="3600" b="1" dirty="0" err="1">
                <a:solidFill>
                  <a:srgbClr val="FFFF00"/>
                </a:solidFill>
                <a:latin typeface="Times New Roman" panose="02020603050405020304" pitchFamily="18" charset="0"/>
                <a:cs typeface="Times New Roman" panose="02020603050405020304" pitchFamily="18" charset="0"/>
              </a:rPr>
              <a:t>định</a:t>
            </a:r>
            <a:r>
              <a:rPr lang="en-US" sz="3600" b="1" dirty="0">
                <a:solidFill>
                  <a:srgbClr val="FFFF00"/>
                </a:solidFill>
                <a:latin typeface="Times New Roman" panose="02020603050405020304" pitchFamily="18" charset="0"/>
                <a:cs typeface="Times New Roman" panose="02020603050405020304" pitchFamily="18" charset="0"/>
              </a:rPr>
              <a:t> ý </a:t>
            </a:r>
            <a:r>
              <a:rPr lang="en-US" sz="3600" b="1" dirty="0" err="1">
                <a:solidFill>
                  <a:srgbClr val="FFFF00"/>
                </a:solidFill>
                <a:latin typeface="Times New Roman" panose="02020603050405020304" pitchFamily="18" charset="0"/>
                <a:cs typeface="Times New Roman" panose="02020603050405020304" pitchFamily="18" charset="0"/>
              </a:rPr>
              <a:t>thức</a:t>
            </a:r>
            <a:endParaRPr lang="en-US" sz="3600" b="1" dirty="0">
              <a:solidFill>
                <a:srgbClr val="FFFF00"/>
              </a:solidFill>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CE814015-B6C4-4C4B-B5E9-EFE1AC7BB47E}"/>
              </a:ext>
            </a:extLst>
          </p:cNvPr>
          <p:cNvSpPr/>
          <p:nvPr/>
        </p:nvSpPr>
        <p:spPr>
          <a:xfrm>
            <a:off x="2073165" y="3361496"/>
            <a:ext cx="646386" cy="523220"/>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2" name="Oval 11">
            <a:extLst>
              <a:ext uri="{FF2B5EF4-FFF2-40B4-BE49-F238E27FC236}">
                <a16:creationId xmlns:a16="http://schemas.microsoft.com/office/drawing/2014/main" id="{BB9BA445-868A-4F9D-B3E4-8833F562E367}"/>
              </a:ext>
            </a:extLst>
          </p:cNvPr>
          <p:cNvSpPr/>
          <p:nvPr/>
        </p:nvSpPr>
        <p:spPr>
          <a:xfrm>
            <a:off x="2073165" y="2393882"/>
            <a:ext cx="646386" cy="523220"/>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3" name="Oval 12">
            <a:extLst>
              <a:ext uri="{FF2B5EF4-FFF2-40B4-BE49-F238E27FC236}">
                <a16:creationId xmlns:a16="http://schemas.microsoft.com/office/drawing/2014/main" id="{2CACB656-8028-41B7-9363-DB7BF53BC109}"/>
              </a:ext>
            </a:extLst>
          </p:cNvPr>
          <p:cNvSpPr/>
          <p:nvPr/>
        </p:nvSpPr>
        <p:spPr>
          <a:xfrm>
            <a:off x="2073165" y="4360642"/>
            <a:ext cx="646386" cy="523220"/>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rgbClr val="002060"/>
              </a:solidFill>
            </a:endParaRPr>
          </a:p>
        </p:txBody>
      </p:sp>
      <p:sp>
        <p:nvSpPr>
          <p:cNvPr id="14" name="Oval 13">
            <a:extLst>
              <a:ext uri="{FF2B5EF4-FFF2-40B4-BE49-F238E27FC236}">
                <a16:creationId xmlns:a16="http://schemas.microsoft.com/office/drawing/2014/main" id="{A4578B81-9370-483F-BC2B-565821456BAF}"/>
              </a:ext>
            </a:extLst>
          </p:cNvPr>
          <p:cNvSpPr/>
          <p:nvPr/>
        </p:nvSpPr>
        <p:spPr>
          <a:xfrm>
            <a:off x="2073165" y="5391801"/>
            <a:ext cx="646386" cy="523220"/>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6" name="Hexagon 15">
            <a:extLst>
              <a:ext uri="{FF2B5EF4-FFF2-40B4-BE49-F238E27FC236}">
                <a16:creationId xmlns:a16="http://schemas.microsoft.com/office/drawing/2014/main" id="{EB1252C6-A9B3-4E16-930D-BE8BB5A08ED4}"/>
              </a:ext>
            </a:extLst>
          </p:cNvPr>
          <p:cNvSpPr/>
          <p:nvPr/>
        </p:nvSpPr>
        <p:spPr>
          <a:xfrm>
            <a:off x="2719551" y="2183015"/>
            <a:ext cx="8868092" cy="850362"/>
          </a:xfrm>
          <a:prstGeom prst="hexagon">
            <a:avLst/>
          </a:prstGeom>
          <a:solidFill>
            <a:srgbClr val="00B05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Vật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quyết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nguồn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gốc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ý </a:t>
            </a:r>
            <a:r>
              <a:rPr lang="en-US" sz="2800" b="1" i="1" dirty="0" err="1">
                <a:solidFill>
                  <a:srgbClr val="FFFF00"/>
                </a:solidFill>
                <a:latin typeface="Times New Roman" panose="02020603050405020304" pitchFamily="18" charset="0"/>
                <a:cs typeface="Times New Roman" panose="02020603050405020304" pitchFamily="18" charset="0"/>
              </a:rPr>
              <a:t>thức</a:t>
            </a:r>
            <a:r>
              <a:rPr lang="en-US" sz="2800" b="1" i="1" dirty="0">
                <a:solidFill>
                  <a:srgbClr val="FFFF00"/>
                </a:solidFill>
                <a:latin typeface="Times New Roman" panose="02020603050405020304" pitchFamily="18" charset="0"/>
                <a:cs typeface="Times New Roman" panose="02020603050405020304" pitchFamily="18" charset="0"/>
              </a:rPr>
              <a:t>.</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7" name="Hexagon 16">
            <a:extLst>
              <a:ext uri="{FF2B5EF4-FFF2-40B4-BE49-F238E27FC236}">
                <a16:creationId xmlns:a16="http://schemas.microsoft.com/office/drawing/2014/main" id="{EF829CD5-DA92-4611-BAEE-B2F9B50082FD}"/>
              </a:ext>
            </a:extLst>
          </p:cNvPr>
          <p:cNvSpPr/>
          <p:nvPr/>
        </p:nvSpPr>
        <p:spPr>
          <a:xfrm>
            <a:off x="2719551" y="3192510"/>
            <a:ext cx="8868092" cy="850362"/>
          </a:xfrm>
          <a:prstGeom prst="hexagon">
            <a:avLst/>
          </a:prstGeom>
          <a:solidFill>
            <a:srgbClr val="00B05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Vật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quyết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nội</a:t>
            </a:r>
            <a:r>
              <a:rPr lang="en-US" sz="2800" b="1" i="1" dirty="0">
                <a:solidFill>
                  <a:srgbClr val="FFFF00"/>
                </a:solidFill>
                <a:latin typeface="Times New Roman" panose="02020603050405020304" pitchFamily="18" charset="0"/>
                <a:cs typeface="Times New Roman" panose="02020603050405020304" pitchFamily="18" charset="0"/>
              </a:rPr>
              <a:t> dung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ý </a:t>
            </a:r>
            <a:r>
              <a:rPr lang="en-US" sz="2800" b="1" i="1" dirty="0" err="1">
                <a:solidFill>
                  <a:srgbClr val="FFFF00"/>
                </a:solidFill>
                <a:latin typeface="Times New Roman" panose="02020603050405020304" pitchFamily="18" charset="0"/>
                <a:cs typeface="Times New Roman" panose="02020603050405020304" pitchFamily="18" charset="0"/>
              </a:rPr>
              <a:t>thức</a:t>
            </a:r>
            <a:r>
              <a:rPr lang="en-US" sz="2800" b="1" i="1" dirty="0">
                <a:solidFill>
                  <a:srgbClr val="FFFF00"/>
                </a:solidFill>
                <a:latin typeface="Times New Roman" panose="02020603050405020304" pitchFamily="18" charset="0"/>
                <a:cs typeface="Times New Roman" panose="02020603050405020304" pitchFamily="18" charset="0"/>
              </a:rPr>
              <a:t>.</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8" name="Hexagon 17">
            <a:extLst>
              <a:ext uri="{FF2B5EF4-FFF2-40B4-BE49-F238E27FC236}">
                <a16:creationId xmlns:a16="http://schemas.microsoft.com/office/drawing/2014/main" id="{91657368-7FA9-4AA1-92B4-E9F881EA6E73}"/>
              </a:ext>
            </a:extLst>
          </p:cNvPr>
          <p:cNvSpPr/>
          <p:nvPr/>
        </p:nvSpPr>
        <p:spPr>
          <a:xfrm>
            <a:off x="2724816" y="4188701"/>
            <a:ext cx="8868092" cy="850362"/>
          </a:xfrm>
          <a:prstGeom prst="hexagon">
            <a:avLst/>
          </a:prstGeom>
          <a:solidFill>
            <a:srgbClr val="00B05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Vật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quyết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bản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ý </a:t>
            </a:r>
            <a:r>
              <a:rPr lang="en-US" sz="2800" b="1" i="1" dirty="0" err="1">
                <a:solidFill>
                  <a:srgbClr val="FFFF00"/>
                </a:solidFill>
                <a:latin typeface="Times New Roman" panose="02020603050405020304" pitchFamily="18" charset="0"/>
                <a:cs typeface="Times New Roman" panose="02020603050405020304" pitchFamily="18" charset="0"/>
              </a:rPr>
              <a:t>thức</a:t>
            </a:r>
            <a:r>
              <a:rPr lang="en-US" sz="2800" b="1" i="1" dirty="0">
                <a:solidFill>
                  <a:srgbClr val="FFFF00"/>
                </a:solidFill>
                <a:latin typeface="Times New Roman" panose="02020603050405020304" pitchFamily="18" charset="0"/>
                <a:cs typeface="Times New Roman" panose="02020603050405020304" pitchFamily="18" charset="0"/>
              </a:rPr>
              <a:t>.</a:t>
            </a:r>
          </a:p>
        </p:txBody>
      </p:sp>
      <p:sp>
        <p:nvSpPr>
          <p:cNvPr id="19" name="Hexagon 18">
            <a:extLst>
              <a:ext uri="{FF2B5EF4-FFF2-40B4-BE49-F238E27FC236}">
                <a16:creationId xmlns:a16="http://schemas.microsoft.com/office/drawing/2014/main" id="{45FE2600-BCFC-4B49-9ABD-35C4306D0F5C}"/>
              </a:ext>
            </a:extLst>
          </p:cNvPr>
          <p:cNvSpPr/>
          <p:nvPr/>
        </p:nvSpPr>
        <p:spPr>
          <a:xfrm>
            <a:off x="2724816" y="5160263"/>
            <a:ext cx="8868092" cy="850362"/>
          </a:xfrm>
          <a:prstGeom prst="hexagon">
            <a:avLst/>
          </a:prstGeom>
          <a:solidFill>
            <a:srgbClr val="00B05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Vật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quyết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sự</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vận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động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phát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triển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ý </a:t>
            </a:r>
            <a:r>
              <a:rPr lang="en-US" sz="2800" b="1" i="1" dirty="0" err="1">
                <a:solidFill>
                  <a:srgbClr val="FFFF00"/>
                </a:solidFill>
                <a:latin typeface="Times New Roman" panose="02020603050405020304" pitchFamily="18" charset="0"/>
                <a:cs typeface="Times New Roman" panose="02020603050405020304" pitchFamily="18" charset="0"/>
              </a:rPr>
              <a:t>thức</a:t>
            </a:r>
            <a:r>
              <a:rPr lang="en-US" sz="2800" b="1" i="1" dirty="0">
                <a:solidFill>
                  <a:srgbClr val="FFFF00"/>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6735CD7E-3309-47EC-9587-BB143E2F0FC0}"/>
              </a:ext>
            </a:extLst>
          </p:cNvPr>
          <p:cNvSpPr txBox="1"/>
          <p:nvPr/>
        </p:nvSpPr>
        <p:spPr>
          <a:xfrm>
            <a:off x="3247695" y="255295"/>
            <a:ext cx="8355725"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3. </a:t>
            </a:r>
            <a:r>
              <a:rPr lang="en-US" sz="3200" b="1" dirty="0" err="1">
                <a:solidFill>
                  <a:srgbClr val="FF0000"/>
                </a:solidFill>
                <a:latin typeface="Times New Roman" panose="02020603050405020304" pitchFamily="18" charset="0"/>
                <a:cs typeface="Times New Roman" panose="02020603050405020304" pitchFamily="18" charset="0"/>
              </a:rPr>
              <a:t>Mối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giữa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thức</a:t>
            </a:r>
            <a:endParaRPr lang="en-US" sz="3200" b="1" dirty="0">
              <a:solidFill>
                <a:srgbClr val="FF0000"/>
              </a:solidFill>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9C965BB4-5B59-4BFB-9187-D9EB9997FDA4}"/>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59C908-4C1C-461F-A661-4663B1B39A46}"/>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69E80C-CB7B-4431-9C47-DAAB238E25EE}"/>
              </a:ext>
            </a:extLst>
          </p:cNvPr>
          <p:cNvSpPr>
            <a:spLocks noGrp="1"/>
          </p:cNvSpPr>
          <p:nvPr>
            <p:ph type="sldNum" sz="quarter" idx="12"/>
          </p:nvPr>
        </p:nvSpPr>
        <p:spPr/>
        <p:txBody>
          <a:bodyPr/>
          <a:lstStyle/>
          <a:p>
            <a:fld id="{BCA9E365-C2E6-427D-B945-C61DCC8F5720}" type="slidenum">
              <a:rPr lang="en-US" smtClean="0"/>
              <a:t>103</a:t>
            </a:fld>
            <a:endParaRPr lang="en-US"/>
          </a:p>
        </p:txBody>
      </p:sp>
    </p:spTree>
    <p:extLst>
      <p:ext uri="{BB962C8B-B14F-4D97-AF65-F5344CB8AC3E}">
        <p14:creationId xmlns:p14="http://schemas.microsoft.com/office/powerpoint/2010/main" val="3601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P spid="13" grpId="0" animBg="1"/>
      <p:bldP spid="14" grpId="0" animBg="1"/>
      <p:bldP spid="16" grpId="0" animBg="1"/>
      <p:bldP spid="17" grpId="0" animBg="1"/>
      <p:bldP spid="18" grpId="0" animBg="1"/>
      <p:bldP spid="1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C066449-D5FF-4770-8588-DAC4A5F3183A}"/>
              </a:ext>
            </a:extLst>
          </p:cNvPr>
          <p:cNvSpPr txBox="1"/>
          <p:nvPr/>
        </p:nvSpPr>
        <p:spPr>
          <a:xfrm>
            <a:off x="1213955" y="1221865"/>
            <a:ext cx="10389465"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b. Quan </a:t>
            </a:r>
            <a:r>
              <a:rPr lang="en-US" sz="2800" b="1" i="1" dirty="0" err="1">
                <a:solidFill>
                  <a:srgbClr val="FF0000"/>
                </a:solidFill>
                <a:latin typeface="Times New Roman" panose="02020603050405020304" pitchFamily="18" charset="0"/>
                <a:cs typeface="Times New Roman" panose="02020603050405020304" pitchFamily="18" charset="0"/>
              </a:rPr>
              <a:t>điểm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E69B53D-DFB8-4FA7-9C0E-2190E49C04EA}"/>
              </a:ext>
            </a:extLst>
          </p:cNvPr>
          <p:cNvSpPr/>
          <p:nvPr/>
        </p:nvSpPr>
        <p:spPr>
          <a:xfrm>
            <a:off x="257125" y="1917388"/>
            <a:ext cx="1639614" cy="4442924"/>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dirty="0">
                <a:solidFill>
                  <a:srgbClr val="FFFF00"/>
                </a:solidFill>
                <a:latin typeface="Times New Roman" panose="02020603050405020304" pitchFamily="18" charset="0"/>
                <a:cs typeface="Times New Roman" panose="02020603050405020304" pitchFamily="18" charset="0"/>
              </a:rPr>
              <a:t>*</a:t>
            </a:r>
          </a:p>
          <a:p>
            <a:pPr algn="ctr"/>
            <a:r>
              <a:rPr lang="en-US" sz="2600" b="1" u="sng" dirty="0">
                <a:solidFill>
                  <a:srgbClr val="FFFF00"/>
                </a:solidFill>
                <a:latin typeface="Times New Roman" panose="02020603050405020304" pitchFamily="18" charset="0"/>
                <a:cs typeface="Times New Roman" panose="02020603050405020304" pitchFamily="18" charset="0"/>
              </a:rPr>
              <a:t>Ý </a:t>
            </a:r>
            <a:r>
              <a:rPr lang="en-US" sz="2600" b="1" u="sng" dirty="0" err="1">
                <a:solidFill>
                  <a:srgbClr val="FFFF00"/>
                </a:solidFill>
                <a:latin typeface="Times New Roman" panose="02020603050405020304" pitchFamily="18" charset="0"/>
                <a:cs typeface="Times New Roman" panose="02020603050405020304" pitchFamily="18" charset="0"/>
              </a:rPr>
              <a:t>thức</a:t>
            </a:r>
            <a:r>
              <a:rPr lang="en-US" sz="2600" b="1" u="sng" dirty="0">
                <a:solidFill>
                  <a:srgbClr val="FFFF00"/>
                </a:solidFill>
                <a:latin typeface="Times New Roman" panose="02020603050405020304" pitchFamily="18" charset="0"/>
                <a:cs typeface="Times New Roman" panose="02020603050405020304" pitchFamily="18" charset="0"/>
              </a:rPr>
              <a:t> </a:t>
            </a:r>
          </a:p>
          <a:p>
            <a:pPr algn="ctr"/>
            <a:r>
              <a:rPr lang="en-US" sz="2600" b="1" u="sng" dirty="0" err="1">
                <a:solidFill>
                  <a:srgbClr val="FFFF00"/>
                </a:solidFill>
                <a:latin typeface="Times New Roman" panose="02020603050405020304" pitchFamily="18" charset="0"/>
                <a:cs typeface="Times New Roman" panose="02020603050405020304" pitchFamily="18" charset="0"/>
              </a:rPr>
              <a:t>có</a:t>
            </a:r>
            <a:r>
              <a:rPr lang="en-US" sz="2600" b="1" u="sng" dirty="0">
                <a:solidFill>
                  <a:srgbClr val="FFFF00"/>
                </a:solidFill>
                <a:latin typeface="Times New Roman" panose="02020603050405020304" pitchFamily="18" charset="0"/>
                <a:cs typeface="Times New Roman" panose="02020603050405020304" pitchFamily="18" charset="0"/>
              </a:rPr>
              <a:t> </a:t>
            </a:r>
            <a:r>
              <a:rPr lang="en-US" sz="2600" b="1" u="sng" dirty="0" err="1">
                <a:solidFill>
                  <a:srgbClr val="FFFF00"/>
                </a:solidFill>
                <a:latin typeface="Times New Roman" panose="02020603050405020304" pitchFamily="18" charset="0"/>
                <a:cs typeface="Times New Roman" panose="02020603050405020304" pitchFamily="18" charset="0"/>
              </a:rPr>
              <a:t>tính</a:t>
            </a:r>
            <a:r>
              <a:rPr lang="en-US" sz="2600" b="1" u="sng" dirty="0">
                <a:solidFill>
                  <a:srgbClr val="FFFF00"/>
                </a:solidFill>
                <a:latin typeface="Times New Roman" panose="02020603050405020304" pitchFamily="18" charset="0"/>
                <a:cs typeface="Times New Roman" panose="02020603050405020304" pitchFamily="18" charset="0"/>
              </a:rPr>
              <a:t> </a:t>
            </a:r>
          </a:p>
          <a:p>
            <a:pPr algn="ctr"/>
            <a:r>
              <a:rPr lang="en-US" sz="2600" b="1" u="sng" dirty="0" err="1">
                <a:solidFill>
                  <a:srgbClr val="FFFF00"/>
                </a:solidFill>
                <a:latin typeface="Times New Roman" panose="02020603050405020304" pitchFamily="18" charset="0"/>
                <a:cs typeface="Times New Roman" panose="02020603050405020304" pitchFamily="18" charset="0"/>
              </a:rPr>
              <a:t>độc</a:t>
            </a:r>
            <a:r>
              <a:rPr lang="en-US" sz="2600" b="1" u="sng" dirty="0">
                <a:solidFill>
                  <a:srgbClr val="FFFF00"/>
                </a:solidFill>
                <a:latin typeface="Times New Roman" panose="02020603050405020304" pitchFamily="18" charset="0"/>
                <a:cs typeface="Times New Roman" panose="02020603050405020304" pitchFamily="18" charset="0"/>
              </a:rPr>
              <a:t> </a:t>
            </a:r>
            <a:r>
              <a:rPr lang="en-US" sz="2600" b="1" u="sng" dirty="0" err="1">
                <a:solidFill>
                  <a:srgbClr val="FFFF00"/>
                </a:solidFill>
                <a:latin typeface="Times New Roman" panose="02020603050405020304" pitchFamily="18" charset="0"/>
                <a:cs typeface="Times New Roman" panose="02020603050405020304" pitchFamily="18" charset="0"/>
              </a:rPr>
              <a:t>lập</a:t>
            </a:r>
            <a:r>
              <a:rPr lang="en-US" sz="2600" b="1" u="sng" dirty="0">
                <a:solidFill>
                  <a:srgbClr val="FFFF00"/>
                </a:solidFill>
                <a:latin typeface="Times New Roman" panose="02020603050405020304" pitchFamily="18" charset="0"/>
                <a:cs typeface="Times New Roman" panose="02020603050405020304" pitchFamily="18" charset="0"/>
              </a:rPr>
              <a:t> </a:t>
            </a:r>
            <a:r>
              <a:rPr lang="en-US" sz="2600" b="1" u="sng" dirty="0" err="1">
                <a:solidFill>
                  <a:srgbClr val="FFFF00"/>
                </a:solidFill>
                <a:latin typeface="Times New Roman" panose="02020603050405020304" pitchFamily="18" charset="0"/>
                <a:cs typeface="Times New Roman" panose="02020603050405020304" pitchFamily="18" charset="0"/>
              </a:rPr>
              <a:t>tương</a:t>
            </a:r>
            <a:r>
              <a:rPr lang="en-US" sz="2600" b="1" u="sng" dirty="0">
                <a:solidFill>
                  <a:srgbClr val="FFFF00"/>
                </a:solidFill>
                <a:latin typeface="Times New Roman" panose="02020603050405020304" pitchFamily="18" charset="0"/>
                <a:cs typeface="Times New Roman" panose="02020603050405020304" pitchFamily="18" charset="0"/>
              </a:rPr>
              <a:t> </a:t>
            </a:r>
            <a:r>
              <a:rPr lang="en-US" sz="2600" b="1" u="sng" dirty="0" err="1">
                <a:solidFill>
                  <a:srgbClr val="FFFF00"/>
                </a:solidFill>
                <a:latin typeface="Times New Roman" panose="02020603050405020304" pitchFamily="18" charset="0"/>
                <a:cs typeface="Times New Roman" panose="02020603050405020304" pitchFamily="18" charset="0"/>
              </a:rPr>
              <a:t>đối</a:t>
            </a:r>
            <a:r>
              <a:rPr lang="en-US" sz="2600" b="1" u="sng" dirty="0">
                <a:solidFill>
                  <a:srgbClr val="FFFF00"/>
                </a:solidFill>
                <a:latin typeface="Times New Roman" panose="02020603050405020304" pitchFamily="18" charset="0"/>
                <a:cs typeface="Times New Roman" panose="02020603050405020304" pitchFamily="18" charset="0"/>
              </a:rPr>
              <a:t> </a:t>
            </a:r>
            <a:r>
              <a:rPr lang="en-US" sz="2600" b="1" u="sng" dirty="0" err="1">
                <a:solidFill>
                  <a:srgbClr val="FFFF00"/>
                </a:solidFill>
                <a:latin typeface="Times New Roman" panose="02020603050405020304" pitchFamily="18" charset="0"/>
                <a:cs typeface="Times New Roman" panose="02020603050405020304" pitchFamily="18" charset="0"/>
              </a:rPr>
              <a:t>và</a:t>
            </a:r>
            <a:r>
              <a:rPr lang="en-US" sz="2600" b="1" u="sng" dirty="0">
                <a:solidFill>
                  <a:srgbClr val="FFFF00"/>
                </a:solidFill>
                <a:latin typeface="Times New Roman" panose="02020603050405020304" pitchFamily="18" charset="0"/>
                <a:cs typeface="Times New Roman" panose="02020603050405020304" pitchFamily="18" charset="0"/>
              </a:rPr>
              <a:t> </a:t>
            </a:r>
            <a:r>
              <a:rPr lang="en-US" sz="2600" b="1" u="sng" dirty="0" err="1">
                <a:solidFill>
                  <a:srgbClr val="FFFF00"/>
                </a:solidFill>
                <a:latin typeface="Times New Roman" panose="02020603050405020304" pitchFamily="18" charset="0"/>
                <a:cs typeface="Times New Roman" panose="02020603050405020304" pitchFamily="18" charset="0"/>
              </a:rPr>
              <a:t>tác</a:t>
            </a:r>
            <a:r>
              <a:rPr lang="en-US" sz="2600" b="1" u="sng" dirty="0">
                <a:solidFill>
                  <a:srgbClr val="FFFF00"/>
                </a:solidFill>
                <a:latin typeface="Times New Roman" panose="02020603050405020304" pitchFamily="18" charset="0"/>
                <a:cs typeface="Times New Roman" panose="02020603050405020304" pitchFamily="18" charset="0"/>
              </a:rPr>
              <a:t> </a:t>
            </a:r>
          </a:p>
          <a:p>
            <a:pPr algn="ctr"/>
            <a:r>
              <a:rPr lang="en-US" sz="2600" b="1" u="sng" dirty="0" err="1">
                <a:solidFill>
                  <a:srgbClr val="FFFF00"/>
                </a:solidFill>
                <a:latin typeface="Times New Roman" panose="02020603050405020304" pitchFamily="18" charset="0"/>
                <a:cs typeface="Times New Roman" panose="02020603050405020304" pitchFamily="18" charset="0"/>
              </a:rPr>
              <a:t>động</a:t>
            </a:r>
            <a:r>
              <a:rPr lang="en-US" sz="2600" b="1" u="sng" dirty="0">
                <a:solidFill>
                  <a:srgbClr val="FFFF00"/>
                </a:solidFill>
                <a:latin typeface="Times New Roman" panose="02020603050405020304" pitchFamily="18" charset="0"/>
                <a:cs typeface="Times New Roman" panose="02020603050405020304" pitchFamily="18" charset="0"/>
              </a:rPr>
              <a:t> </a:t>
            </a:r>
            <a:r>
              <a:rPr lang="en-US" sz="2600" b="1" u="sng" dirty="0" err="1">
                <a:solidFill>
                  <a:srgbClr val="FFFF00"/>
                </a:solidFill>
                <a:latin typeface="Times New Roman" panose="02020603050405020304" pitchFamily="18" charset="0"/>
                <a:cs typeface="Times New Roman" panose="02020603050405020304" pitchFamily="18" charset="0"/>
              </a:rPr>
              <a:t>trở</a:t>
            </a:r>
            <a:r>
              <a:rPr lang="en-US" sz="2600" b="1" u="sng" dirty="0">
                <a:solidFill>
                  <a:srgbClr val="FFFF00"/>
                </a:solidFill>
                <a:latin typeface="Times New Roman" panose="02020603050405020304" pitchFamily="18" charset="0"/>
                <a:cs typeface="Times New Roman" panose="02020603050405020304" pitchFamily="18" charset="0"/>
              </a:rPr>
              <a:t> </a:t>
            </a:r>
          </a:p>
          <a:p>
            <a:pPr algn="ctr"/>
            <a:r>
              <a:rPr lang="en-US" sz="2600" b="1" u="sng" dirty="0" err="1">
                <a:solidFill>
                  <a:srgbClr val="FFFF00"/>
                </a:solidFill>
                <a:latin typeface="Times New Roman" panose="02020603050405020304" pitchFamily="18" charset="0"/>
                <a:cs typeface="Times New Roman" panose="02020603050405020304" pitchFamily="18" charset="0"/>
              </a:rPr>
              <a:t>lại</a:t>
            </a:r>
            <a:endParaRPr lang="en-US" sz="2600" b="1" u="sng" dirty="0">
              <a:solidFill>
                <a:srgbClr val="FFFF00"/>
              </a:solidFill>
              <a:latin typeface="Times New Roman" panose="02020603050405020304" pitchFamily="18" charset="0"/>
              <a:cs typeface="Times New Roman" panose="02020603050405020304" pitchFamily="18" charset="0"/>
            </a:endParaRPr>
          </a:p>
          <a:p>
            <a:pPr algn="ctr"/>
            <a:r>
              <a:rPr lang="en-US" sz="2600" b="1" u="sng" dirty="0">
                <a:solidFill>
                  <a:srgbClr val="FFFF00"/>
                </a:solidFill>
                <a:latin typeface="Times New Roman" panose="02020603050405020304" pitchFamily="18" charset="0"/>
                <a:cs typeface="Times New Roman" panose="02020603050405020304" pitchFamily="18" charset="0"/>
              </a:rPr>
              <a:t> </a:t>
            </a:r>
            <a:r>
              <a:rPr lang="en-US" sz="2600" b="1" u="sng" dirty="0" err="1">
                <a:solidFill>
                  <a:srgbClr val="FFFF00"/>
                </a:solidFill>
                <a:latin typeface="Times New Roman" panose="02020603050405020304" pitchFamily="18" charset="0"/>
                <a:cs typeface="Times New Roman" panose="02020603050405020304" pitchFamily="18" charset="0"/>
              </a:rPr>
              <a:t>vật</a:t>
            </a:r>
            <a:r>
              <a:rPr lang="en-US" sz="2600" b="1" u="sng" dirty="0">
                <a:solidFill>
                  <a:srgbClr val="FFFF00"/>
                </a:solidFill>
                <a:latin typeface="Times New Roman" panose="02020603050405020304" pitchFamily="18" charset="0"/>
                <a:cs typeface="Times New Roman" panose="02020603050405020304" pitchFamily="18" charset="0"/>
              </a:rPr>
              <a:t> </a:t>
            </a:r>
            <a:r>
              <a:rPr lang="en-US" sz="2600" b="1" u="sng" dirty="0" err="1">
                <a:solidFill>
                  <a:srgbClr val="FFFF00"/>
                </a:solidFill>
                <a:latin typeface="Times New Roman" panose="02020603050405020304" pitchFamily="18" charset="0"/>
                <a:cs typeface="Times New Roman" panose="02020603050405020304" pitchFamily="18" charset="0"/>
              </a:rPr>
              <a:t>chất</a:t>
            </a:r>
            <a:r>
              <a:rPr lang="en-US" sz="2600" b="1" u="sng" dirty="0">
                <a:solidFill>
                  <a:srgbClr val="FFFF00"/>
                </a:solidFill>
                <a:latin typeface="Times New Roman" panose="02020603050405020304" pitchFamily="18" charset="0"/>
                <a:cs typeface="Times New Roman" panose="02020603050405020304" pitchFamily="18" charset="0"/>
              </a:rPr>
              <a:t>.</a:t>
            </a:r>
            <a:endParaRPr lang="en-US" sz="2600" dirty="0">
              <a:solidFill>
                <a:srgbClr val="FFFF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7D6E889-FC14-4D3E-ABC6-F06BA735B4A0}"/>
              </a:ext>
            </a:extLst>
          </p:cNvPr>
          <p:cNvSpPr txBox="1"/>
          <p:nvPr/>
        </p:nvSpPr>
        <p:spPr>
          <a:xfrm>
            <a:off x="2680126" y="1917388"/>
            <a:ext cx="8765627" cy="954107"/>
          </a:xfrm>
          <a:prstGeom prst="rect">
            <a:avLst/>
          </a:prstGeom>
          <a:noFill/>
        </p:spPr>
        <p:txBody>
          <a:bodyPr wrap="square" rtlCol="0">
            <a:spAutoFit/>
          </a:bodyPr>
          <a:lstStyle/>
          <a:p>
            <a:r>
              <a:rPr lang="en-US" sz="2800" dirty="0">
                <a:solidFill>
                  <a:srgbClr val="7030A0"/>
                </a:solidFill>
                <a:latin typeface="Times New Roman" panose="02020603050405020304" pitchFamily="18" charset="0"/>
                <a:cs typeface="Times New Roman" panose="02020603050405020304" pitchFamily="18" charset="0"/>
              </a:rPr>
              <a:t>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sinh</a:t>
            </a:r>
            <a:r>
              <a:rPr lang="en-US" sz="2800" dirty="0">
                <a:solidFill>
                  <a:srgbClr val="7030A0"/>
                </a:solidFill>
                <a:latin typeface="Times New Roman" panose="02020603050405020304" pitchFamily="18" charset="0"/>
                <a:cs typeface="Times New Roman" panose="02020603050405020304" pitchFamily="18" charset="0"/>
              </a:rPr>
              <a:t> ra </a:t>
            </a:r>
            <a:r>
              <a:rPr lang="en-US" sz="2800" dirty="0" err="1">
                <a:solidFill>
                  <a:srgbClr val="7030A0"/>
                </a:solidFill>
                <a:latin typeface="Times New Roman" panose="02020603050405020304" pitchFamily="18" charset="0"/>
                <a:cs typeface="Times New Roman" panose="02020603050405020304" pitchFamily="18" charset="0"/>
              </a:rPr>
              <a:t>nhưng</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4CA42FD1-A81E-4727-BD93-46B48EC7A8D9}"/>
              </a:ext>
            </a:extLst>
          </p:cNvPr>
          <p:cNvSpPr txBox="1"/>
          <p:nvPr/>
        </p:nvSpPr>
        <p:spPr>
          <a:xfrm>
            <a:off x="2680126" y="2880306"/>
            <a:ext cx="9049417" cy="1384995"/>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thông</a:t>
            </a:r>
            <a:r>
              <a:rPr lang="en-US" sz="2800" dirty="0">
                <a:solidFill>
                  <a:srgbClr val="7030A0"/>
                </a:solidFill>
                <a:latin typeface="Times New Roman" panose="02020603050405020304" pitchFamily="18" charset="0"/>
                <a:cs typeface="Times New Roman" panose="02020603050405020304" pitchFamily="18" charset="0"/>
              </a:rPr>
              <a:t> qua </a:t>
            </a:r>
            <a:r>
              <a:rPr lang="en-US" sz="2800" dirty="0" err="1">
                <a:solidFill>
                  <a:srgbClr val="7030A0"/>
                </a:solidFill>
                <a:latin typeface="Times New Roman" panose="02020603050405020304" pitchFamily="18" charset="0"/>
                <a:cs typeface="Times New Roman" panose="02020603050405020304" pitchFamily="18" charset="0"/>
              </a:rPr>
              <a:t>hoạt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thế</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3B5D555-4792-4CA1-990A-3D30F5885E7F}"/>
              </a:ext>
            </a:extLst>
          </p:cNvPr>
          <p:cNvSpPr txBox="1"/>
          <p:nvPr/>
        </p:nvSpPr>
        <p:spPr>
          <a:xfrm>
            <a:off x="2695896" y="4354409"/>
            <a:ext cx="8944306" cy="954107"/>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Vai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trò</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ở </a:t>
            </a:r>
            <a:r>
              <a:rPr lang="en-US" sz="2800" dirty="0" err="1">
                <a:solidFill>
                  <a:srgbClr val="7030A0"/>
                </a:solidFill>
                <a:latin typeface="Times New Roman" panose="02020603050405020304" pitchFamily="18" charset="0"/>
                <a:cs typeface="Times New Roman" panose="02020603050405020304" pitchFamily="18" charset="0"/>
              </a:rPr>
              <a:t>chỗ</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chỉ</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hành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Tích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cực</a:t>
            </a:r>
            <a:r>
              <a:rPr lang="en-US" sz="2800" dirty="0">
                <a:solidFill>
                  <a:srgbClr val="7030A0"/>
                </a:solidFill>
                <a:latin typeface="Times New Roman" panose="02020603050405020304" pitchFamily="18" charset="0"/>
                <a:cs typeface="Times New Roman" panose="02020603050405020304" pitchFamily="18" charset="0"/>
              </a:rPr>
              <a:t> – </a:t>
            </a:r>
            <a:r>
              <a:rPr lang="en-US" sz="2800" dirty="0" err="1">
                <a:solidFill>
                  <a:srgbClr val="7030A0"/>
                </a:solidFill>
                <a:latin typeface="Times New Roman" panose="02020603050405020304" pitchFamily="18" charset="0"/>
                <a:cs typeface="Times New Roman" panose="02020603050405020304" pitchFamily="18" charset="0"/>
              </a:rPr>
              <a:t>Tiêu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cực</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76A84107-663D-4B8B-8290-64415F1B2970}"/>
              </a:ext>
            </a:extLst>
          </p:cNvPr>
          <p:cNvSpPr txBox="1"/>
          <p:nvPr/>
        </p:nvSpPr>
        <p:spPr>
          <a:xfrm>
            <a:off x="2695896" y="5550752"/>
            <a:ext cx="9238979" cy="523220"/>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càng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thì</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trò</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ngày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càng</a:t>
            </a:r>
            <a:r>
              <a:rPr lang="en-US" sz="2800" dirty="0">
                <a:solidFill>
                  <a:srgbClr val="7030A0"/>
                </a:solidFill>
                <a:latin typeface="Times New Roman" panose="02020603050405020304" pitchFamily="18" charset="0"/>
                <a:cs typeface="Times New Roman" panose="02020603050405020304" pitchFamily="18" charset="0"/>
              </a:rPr>
              <a:t> to </a:t>
            </a:r>
            <a:r>
              <a:rPr lang="en-US" sz="2800" dirty="0" err="1">
                <a:solidFill>
                  <a:srgbClr val="7030A0"/>
                </a:solidFill>
                <a:latin typeface="Times New Roman" panose="02020603050405020304" pitchFamily="18" charset="0"/>
                <a:cs typeface="Times New Roman" panose="02020603050405020304" pitchFamily="18" charset="0"/>
              </a:rPr>
              <a:t>lớn</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1CF739C7-9251-4C55-A96E-097B13E9ABCE}"/>
              </a:ext>
            </a:extLst>
          </p:cNvPr>
          <p:cNvSpPr txBox="1"/>
          <p:nvPr/>
        </p:nvSpPr>
        <p:spPr>
          <a:xfrm>
            <a:off x="3247695" y="255295"/>
            <a:ext cx="8355725"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3. </a:t>
            </a:r>
            <a:r>
              <a:rPr lang="en-US" sz="3200" b="1" dirty="0" err="1">
                <a:solidFill>
                  <a:srgbClr val="FF0000"/>
                </a:solidFill>
                <a:latin typeface="Times New Roman" panose="02020603050405020304" pitchFamily="18" charset="0"/>
                <a:cs typeface="Times New Roman" panose="02020603050405020304" pitchFamily="18" charset="0"/>
              </a:rPr>
              <a:t>Mối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giữa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thức</a:t>
            </a:r>
            <a:endParaRPr lang="en-US" sz="3200" b="1" dirty="0">
              <a:solidFill>
                <a:srgbClr val="FF0000"/>
              </a:solidFill>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FA849C1F-3218-461A-8341-965C29999CE8}"/>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DE83EF-DB38-49DC-BD1E-B40E0673C178}"/>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FAEA8363-4F43-4605-BF6C-0BBCEEBCF7B0}"/>
              </a:ext>
            </a:extLst>
          </p:cNvPr>
          <p:cNvSpPr/>
          <p:nvPr/>
        </p:nvSpPr>
        <p:spPr>
          <a:xfrm>
            <a:off x="1702676" y="2195931"/>
            <a:ext cx="425669" cy="52322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92CA034-7887-47F2-BA10-6D85BB86AA9D}"/>
              </a:ext>
            </a:extLst>
          </p:cNvPr>
          <p:cNvSpPr/>
          <p:nvPr/>
        </p:nvSpPr>
        <p:spPr>
          <a:xfrm>
            <a:off x="1686904" y="3342300"/>
            <a:ext cx="425669" cy="52322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DF78CE7A-2CF8-411F-96A2-F80EE1CB4BCE}"/>
              </a:ext>
            </a:extLst>
          </p:cNvPr>
          <p:cNvSpPr/>
          <p:nvPr/>
        </p:nvSpPr>
        <p:spPr>
          <a:xfrm>
            <a:off x="1702669" y="4431025"/>
            <a:ext cx="425669" cy="52322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1FE67A9F-EA4A-4E38-BF53-E332AF435F5A}"/>
              </a:ext>
            </a:extLst>
          </p:cNvPr>
          <p:cNvSpPr/>
          <p:nvPr/>
        </p:nvSpPr>
        <p:spPr>
          <a:xfrm>
            <a:off x="1702669" y="5463209"/>
            <a:ext cx="425669" cy="52322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D6961C0-BEB9-42FA-9ED8-A42F6C800CE4}"/>
              </a:ext>
            </a:extLst>
          </p:cNvPr>
          <p:cNvSpPr>
            <a:spLocks noGrp="1"/>
          </p:cNvSpPr>
          <p:nvPr>
            <p:ph type="sldNum" sz="quarter" idx="12"/>
          </p:nvPr>
        </p:nvSpPr>
        <p:spPr/>
        <p:txBody>
          <a:bodyPr/>
          <a:lstStyle/>
          <a:p>
            <a:fld id="{BCA9E365-C2E6-427D-B945-C61DCC8F5720}" type="slidenum">
              <a:rPr lang="en-US" smtClean="0"/>
              <a:t>104</a:t>
            </a:fld>
            <a:endParaRPr lang="en-US" dirty="0"/>
          </a:p>
        </p:txBody>
      </p:sp>
    </p:spTree>
    <p:extLst>
      <p:ext uri="{BB962C8B-B14F-4D97-AF65-F5344CB8AC3E}">
        <p14:creationId xmlns:p14="http://schemas.microsoft.com/office/powerpoint/2010/main" val="324043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6" grpId="0"/>
      <p:bldP spid="17" grpId="0"/>
      <p:bldP spid="18" grpId="0"/>
      <p:bldP spid="2" grpId="0" animBg="1"/>
      <p:bldP spid="22" grpId="0" animBg="1"/>
      <p:bldP spid="23" grpId="0" animBg="1"/>
      <p:bldP spid="2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932E42-6185-457A-B6C2-97245CC455EA}"/>
              </a:ext>
            </a:extLst>
          </p:cNvPr>
          <p:cNvSpPr>
            <a:spLocks noGrp="1"/>
          </p:cNvSpPr>
          <p:nvPr>
            <p:ph type="subTitle" idx="1"/>
          </p:nvPr>
        </p:nvSpPr>
        <p:spPr>
          <a:xfrm>
            <a:off x="2175641" y="1426775"/>
            <a:ext cx="9427779" cy="4698131"/>
          </a:xfrm>
        </p:spPr>
        <p:txBody>
          <a:bodyPr>
            <a:normAutofit/>
          </a:bodyPr>
          <a:lstStyle/>
          <a:p>
            <a:pPr marL="457200" indent="-457200" algn="just">
              <a:lnSpc>
                <a:spcPct val="110000"/>
              </a:lnSpc>
              <a:spcBef>
                <a:spcPts val="0"/>
              </a:spcBef>
              <a:buFont typeface="Wingdings" panose="05000000000000000000" pitchFamily="2" charset="2"/>
              <a:buChar char="q"/>
            </a:pPr>
            <a:r>
              <a:rPr lang="en-US" sz="2600" dirty="0" err="1">
                <a:solidFill>
                  <a:srgbClr val="7030A0"/>
                </a:solidFill>
                <a:latin typeface="Times New Roman" panose="02020603050405020304" pitchFamily="18" charset="0"/>
                <a:cs typeface="Times New Roman" panose="02020603050405020304" pitchFamily="18" charset="0"/>
              </a:rPr>
              <a:t>Vì</a:t>
            </a:r>
            <a:r>
              <a:rPr lang="en-US" sz="2600" dirty="0">
                <a:solidFill>
                  <a:srgbClr val="7030A0"/>
                </a:solidFill>
                <a:latin typeface="Times New Roman" panose="02020603050405020304" pitchFamily="18" charset="0"/>
                <a:cs typeface="Times New Roman" panose="02020603050405020304" pitchFamily="18" charset="0"/>
              </a:rPr>
              <a:t> VC </a:t>
            </a:r>
            <a:r>
              <a:rPr lang="en-US" sz="2600" dirty="0" err="1">
                <a:solidFill>
                  <a:srgbClr val="7030A0"/>
                </a:solidFill>
                <a:latin typeface="Times New Roman" panose="02020603050405020304" pitchFamily="18" charset="0"/>
                <a:cs typeface="Times New Roman" panose="02020603050405020304" pitchFamily="18" charset="0"/>
              </a:rPr>
              <a:t>quyết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định</a:t>
            </a:r>
            <a:r>
              <a:rPr lang="en-US" sz="2600" dirty="0">
                <a:solidFill>
                  <a:srgbClr val="7030A0"/>
                </a:solidFill>
                <a:latin typeface="Times New Roman" panose="02020603050405020304" pitchFamily="18" charset="0"/>
                <a:cs typeface="Times New Roman" panose="02020603050405020304" pitchFamily="18" charset="0"/>
              </a:rPr>
              <a:t> YT, VC </a:t>
            </a:r>
            <a:r>
              <a:rPr lang="en-US" sz="2600" dirty="0" err="1">
                <a:solidFill>
                  <a:srgbClr val="7030A0"/>
                </a:solidFill>
                <a:latin typeface="Times New Roman" panose="02020603050405020304" pitchFamily="18" charset="0"/>
                <a:cs typeface="Times New Roman" panose="02020603050405020304" pitchFamily="18" charset="0"/>
              </a:rPr>
              <a:t>sinh</a:t>
            </a:r>
            <a:r>
              <a:rPr lang="en-US" sz="2600" dirty="0">
                <a:solidFill>
                  <a:srgbClr val="7030A0"/>
                </a:solidFill>
                <a:latin typeface="Times New Roman" panose="02020603050405020304" pitchFamily="18" charset="0"/>
                <a:cs typeface="Times New Roman" panose="02020603050405020304" pitchFamily="18" charset="0"/>
              </a:rPr>
              <a:t> ra YT </a:t>
            </a:r>
            <a:r>
              <a:rPr lang="en-US" sz="2600" dirty="0" err="1">
                <a:solidFill>
                  <a:srgbClr val="7030A0"/>
                </a:solidFill>
                <a:latin typeface="Times New Roman" panose="02020603050405020304" pitchFamily="18" charset="0"/>
                <a:cs typeface="Times New Roman" panose="02020603050405020304" pitchFamily="18" charset="0"/>
              </a:rPr>
              <a:t>nên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xuất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từ</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thực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KQ</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Tôn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trọng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KQ</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tránh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bệnh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chủ</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duy</a:t>
            </a:r>
            <a:r>
              <a:rPr lang="en-US" sz="2600" dirty="0">
                <a:solidFill>
                  <a:srgbClr val="7030A0"/>
                </a:solidFill>
                <a:latin typeface="Times New Roman" panose="02020603050405020304" pitchFamily="18" charset="0"/>
                <a:cs typeface="Times New Roman" panose="02020603050405020304" pitchFamily="18" charset="0"/>
              </a:rPr>
              <a:t> ý </a:t>
            </a:r>
            <a:r>
              <a:rPr lang="en-US" sz="2600" dirty="0" err="1">
                <a:solidFill>
                  <a:srgbClr val="7030A0"/>
                </a:solidFill>
                <a:latin typeface="Times New Roman" panose="02020603050405020304" pitchFamily="18" charset="0"/>
                <a:cs typeface="Times New Roman" panose="02020603050405020304" pitchFamily="18" charset="0"/>
              </a:rPr>
              <a:t>chí</a:t>
            </a:r>
            <a:r>
              <a:rPr lang="en-US" sz="2600"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10000"/>
              </a:lnSpc>
              <a:spcBef>
                <a:spcPts val="0"/>
              </a:spcBef>
              <a:buFont typeface="Wingdings" panose="05000000000000000000" pitchFamily="2" charset="2"/>
              <a:buChar char="q"/>
            </a:pPr>
            <a:r>
              <a:rPr lang="en-US" sz="2600" b="1" i="1" dirty="0" err="1">
                <a:solidFill>
                  <a:srgbClr val="7030A0"/>
                </a:solidFill>
                <a:latin typeface="Times New Roman" panose="02020603050405020304" pitchFamily="18" charset="0"/>
                <a:cs typeface="Times New Roman" panose="02020603050405020304" pitchFamily="18" charset="0"/>
              </a:rPr>
              <a:t>Vì</a:t>
            </a:r>
            <a:r>
              <a:rPr lang="en-US" sz="2600" b="1" i="1" dirty="0">
                <a:solidFill>
                  <a:srgbClr val="7030A0"/>
                </a:solidFill>
                <a:latin typeface="Times New Roman" panose="02020603050405020304" pitchFamily="18" charset="0"/>
                <a:cs typeface="Times New Roman" panose="02020603050405020304" pitchFamily="18" charset="0"/>
              </a:rPr>
              <a:t> YT </a:t>
            </a:r>
            <a:r>
              <a:rPr lang="en-US" sz="2600" b="1" i="1" dirty="0" err="1">
                <a:solidFill>
                  <a:srgbClr val="7030A0"/>
                </a:solidFill>
                <a:latin typeface="Times New Roman" panose="02020603050405020304" pitchFamily="18" charset="0"/>
                <a:cs typeface="Times New Roman" panose="02020603050405020304" pitchFamily="18" charset="0"/>
              </a:rPr>
              <a:t>tác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trở</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lại</a:t>
            </a:r>
            <a:r>
              <a:rPr lang="en-US" sz="2600" b="1" i="1" dirty="0">
                <a:solidFill>
                  <a:srgbClr val="7030A0"/>
                </a:solidFill>
                <a:latin typeface="Times New Roman" panose="02020603050405020304" pitchFamily="18" charset="0"/>
                <a:cs typeface="Times New Roman" panose="02020603050405020304" pitchFamily="18" charset="0"/>
              </a:rPr>
              <a:t> VC </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rPr>
              <a:t>cần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phải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phát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huy</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tính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năng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sáng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tạo</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của</a:t>
            </a:r>
            <a:r>
              <a:rPr lang="en-US" sz="2600" b="1" i="1" dirty="0">
                <a:solidFill>
                  <a:srgbClr val="7030A0"/>
                </a:solidFill>
                <a:latin typeface="Times New Roman" panose="02020603050405020304" pitchFamily="18" charset="0"/>
                <a:cs typeface="Times New Roman" panose="02020603050405020304" pitchFamily="18" charset="0"/>
              </a:rPr>
              <a:t> ý </a:t>
            </a:r>
            <a:r>
              <a:rPr lang="en-US" sz="2600" b="1" i="1" dirty="0" err="1">
                <a:solidFill>
                  <a:srgbClr val="7030A0"/>
                </a:solidFill>
                <a:latin typeface="Times New Roman" panose="02020603050405020304" pitchFamily="18" charset="0"/>
                <a:cs typeface="Times New Roman" panose="02020603050405020304" pitchFamily="18" charset="0"/>
              </a:rPr>
              <a:t>thức</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phát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huy</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vai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trò</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nhân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tố</a:t>
            </a:r>
            <a:r>
              <a:rPr lang="en-US" sz="2600" b="1" i="1" dirty="0">
                <a:solidFill>
                  <a:srgbClr val="7030A0"/>
                </a:solidFill>
                <a:latin typeface="Times New Roman" panose="02020603050405020304" pitchFamily="18" charset="0"/>
                <a:cs typeface="Times New Roman" panose="02020603050405020304" pitchFamily="18" charset="0"/>
              </a:rPr>
              <a:t> con </a:t>
            </a:r>
            <a:r>
              <a:rPr lang="en-US" sz="2600" b="1" i="1" dirty="0" err="1">
                <a:solidFill>
                  <a:srgbClr val="7030A0"/>
                </a:solidFill>
                <a:latin typeface="Times New Roman" panose="02020603050405020304" pitchFamily="18" charset="0"/>
                <a:cs typeface="Times New Roman" panose="02020603050405020304" pitchFamily="18" charset="0"/>
              </a:rPr>
              <a:t>người</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coi</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trọng</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giáo</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dục</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t</a:t>
            </a:r>
            <a:r>
              <a:rPr lang="vi-VN"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ư</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t</a:t>
            </a:r>
            <a:r>
              <a:rPr lang="vi-VN"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ư</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ởng</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trình</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độ</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con ng</a:t>
            </a:r>
            <a:r>
              <a:rPr lang="vi-VN"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ư</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ời</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p>
          <a:p>
            <a:pPr marL="457200" indent="-457200" algn="just">
              <a:lnSpc>
                <a:spcPct val="110000"/>
              </a:lnSpc>
              <a:spcBef>
                <a:spcPts val="0"/>
              </a:spcBef>
              <a:buFont typeface="Wingdings" panose="05000000000000000000" pitchFamily="2" charset="2"/>
              <a:buChar char="q"/>
            </a:pP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Liên</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hệ</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với</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nước</a:t>
            </a: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ta</a:t>
            </a:r>
          </a:p>
          <a:p>
            <a:pPr marL="457200" indent="-457200" algn="just">
              <a:lnSpc>
                <a:spcPct val="110000"/>
              </a:lnSpc>
              <a:spcBef>
                <a:spcPts val="0"/>
              </a:spcBef>
              <a:buFont typeface="Wingdings" panose="05000000000000000000" pitchFamily="2" charset="2"/>
              <a:buChar char="q"/>
            </a:pPr>
            <a:r>
              <a:rPr lang="en-US" sz="2600" dirty="0" err="1">
                <a:solidFill>
                  <a:srgbClr val="7030A0"/>
                </a:solidFill>
                <a:latin typeface="Times New Roman" panose="02020603050405020304" pitchFamily="18" charset="0"/>
                <a:cs typeface="Times New Roman" panose="02020603050405020304" pitchFamily="18" charset="0"/>
              </a:rPr>
              <a:t>Trước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những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năm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đổi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xuất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từ</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xây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dựng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sở</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 </a:t>
            </a:r>
            <a:r>
              <a:rPr lang="en-US" sz="2600" dirty="0" err="1">
                <a:solidFill>
                  <a:srgbClr val="7030A0"/>
                </a:solidFill>
                <a:latin typeface="Times New Roman" panose="02020603050405020304" pitchFamily="18" charset="0"/>
                <a:cs typeface="Times New Roman" panose="02020603050405020304" pitchFamily="18" charset="0"/>
              </a:rPr>
              <a:t>kỹ</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thuật</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10000"/>
              </a:lnSpc>
              <a:spcBef>
                <a:spcPts val="0"/>
              </a:spcBef>
              <a:buFont typeface="Wingdings" panose="05000000000000000000" pitchFamily="2" charset="2"/>
              <a:buChar char="q"/>
            </a:pPr>
            <a:r>
              <a:rPr lang="en-US" sz="2600" dirty="0">
                <a:solidFill>
                  <a:srgbClr val="7030A0"/>
                </a:solidFill>
                <a:latin typeface="Times New Roman" panose="02020603050405020304" pitchFamily="18" charset="0"/>
                <a:cs typeface="Times New Roman" panose="02020603050405020304" pitchFamily="18" charset="0"/>
              </a:rPr>
              <a:t>Sau </a:t>
            </a:r>
            <a:r>
              <a:rPr lang="en-US" sz="2600" dirty="0" err="1">
                <a:solidFill>
                  <a:srgbClr val="7030A0"/>
                </a:solidFill>
                <a:latin typeface="Times New Roman" panose="02020603050405020304" pitchFamily="18" charset="0"/>
                <a:cs typeface="Times New Roman" panose="02020603050405020304" pitchFamily="18" charset="0"/>
              </a:rPr>
              <a:t>đổi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Mọi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đường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chủ</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trương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Đảng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xuất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từ</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thực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tôn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trọng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luật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10000"/>
              </a:lnSpc>
              <a:spcBef>
                <a:spcPts val="0"/>
              </a:spcBef>
              <a:buFont typeface="Wingdings" panose="05000000000000000000" pitchFamily="2" charset="2"/>
              <a:buChar char="q"/>
            </a:pPr>
            <a:endParaRPr lang="en-US" sz="2600" dirty="0">
              <a:solidFill>
                <a:srgbClr val="7030A0"/>
              </a:solidFill>
              <a:latin typeface="Times New Roman" panose="02020603050405020304" pitchFamily="18" charset="0"/>
              <a:cs typeface="Times New Roman" panose="02020603050405020304" pitchFamily="18" charset="0"/>
            </a:endParaRPr>
          </a:p>
          <a:p>
            <a:pPr marL="457200" indent="-457200" algn="just">
              <a:lnSpc>
                <a:spcPct val="110000"/>
              </a:lnSpc>
              <a:spcBef>
                <a:spcPts val="0"/>
              </a:spcBef>
              <a:buFont typeface="Wingdings" panose="05000000000000000000" pitchFamily="2" charset="2"/>
              <a:buChar char="q"/>
            </a:pPr>
            <a:endParaRPr lang="en-US" sz="2600" dirty="0">
              <a:solidFill>
                <a:srgbClr val="7030A0"/>
              </a:solidFill>
              <a:latin typeface="Times New Roman" panose="02020603050405020304" pitchFamily="18" charset="0"/>
              <a:cs typeface="Times New Roman" panose="02020603050405020304" pitchFamily="18" charset="0"/>
            </a:endParaRPr>
          </a:p>
          <a:p>
            <a:pPr marL="457200" indent="-457200" algn="just">
              <a:lnSpc>
                <a:spcPct val="110000"/>
              </a:lnSpc>
              <a:spcBef>
                <a:spcPts val="0"/>
              </a:spcBef>
              <a:buFont typeface="Wingdings" panose="05000000000000000000" pitchFamily="2" charset="2"/>
              <a:buChar char="q"/>
            </a:pPr>
            <a:endParaRPr lang="en-US" sz="2600" dirty="0">
              <a:solidFill>
                <a:srgbClr val="7030A0"/>
              </a:solidFill>
              <a:latin typeface="Times New Roman" panose="02020603050405020304" pitchFamily="18" charset="0"/>
              <a:cs typeface="Times New Roman" panose="02020603050405020304" pitchFamily="18" charset="0"/>
            </a:endParaRPr>
          </a:p>
        </p:txBody>
      </p:sp>
      <p:sp>
        <p:nvSpPr>
          <p:cNvPr id="2" name="Arrow: Pentagon 1">
            <a:extLst>
              <a:ext uri="{FF2B5EF4-FFF2-40B4-BE49-F238E27FC236}">
                <a16:creationId xmlns:a16="http://schemas.microsoft.com/office/drawing/2014/main" id="{EBFAC851-F39A-453B-A99F-A2731FE86F40}"/>
              </a:ext>
            </a:extLst>
          </p:cNvPr>
          <p:cNvSpPr/>
          <p:nvPr/>
        </p:nvSpPr>
        <p:spPr>
          <a:xfrm>
            <a:off x="0" y="1702676"/>
            <a:ext cx="2159876" cy="4146330"/>
          </a:xfrm>
          <a:prstGeom prst="homePlate">
            <a:avLst>
              <a:gd name="adj" fmla="val 16423"/>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b="1" i="1" dirty="0">
                <a:solidFill>
                  <a:srgbClr val="FFFF00"/>
                </a:solidFill>
                <a:latin typeface="Times New Roman" panose="02020603050405020304" pitchFamily="18" charset="0"/>
                <a:cs typeface="Times New Roman" panose="02020603050405020304" pitchFamily="18" charset="0"/>
              </a:rPr>
              <a:t>* Ý </a:t>
            </a:r>
            <a:r>
              <a:rPr lang="en-US" sz="3600" b="1" i="1" dirty="0" err="1">
                <a:solidFill>
                  <a:srgbClr val="FFFF00"/>
                </a:solidFill>
                <a:latin typeface="Times New Roman" panose="02020603050405020304" pitchFamily="18" charset="0"/>
                <a:cs typeface="Times New Roman" panose="02020603050405020304" pitchFamily="18" charset="0"/>
              </a:rPr>
              <a:t>nghĩa</a:t>
            </a:r>
            <a:r>
              <a:rPr lang="en-US" sz="3600" b="1" i="1" dirty="0">
                <a:solidFill>
                  <a:srgbClr val="FFFF00"/>
                </a:solidFill>
                <a:latin typeface="Times New Roman" panose="02020603050405020304" pitchFamily="18" charset="0"/>
                <a:cs typeface="Times New Roman" panose="02020603050405020304" pitchFamily="18" charset="0"/>
              </a:rPr>
              <a:t> </a:t>
            </a:r>
            <a:r>
              <a:rPr lang="en-US" sz="3600" b="1" i="1" dirty="0" err="1">
                <a:solidFill>
                  <a:srgbClr val="FFFF00"/>
                </a:solidFill>
                <a:latin typeface="Times New Roman" panose="02020603050405020304" pitchFamily="18" charset="0"/>
                <a:cs typeface="Times New Roman" panose="02020603050405020304" pitchFamily="18" charset="0"/>
              </a:rPr>
              <a:t>ph</a:t>
            </a:r>
            <a:r>
              <a:rPr lang="vi-VN" sz="3600" b="1" i="1" dirty="0">
                <a:solidFill>
                  <a:srgbClr val="FFFF00"/>
                </a:solidFill>
                <a:latin typeface="Times New Roman" panose="02020603050405020304" pitchFamily="18" charset="0"/>
                <a:cs typeface="Times New Roman" panose="02020603050405020304" pitchFamily="18" charset="0"/>
              </a:rPr>
              <a:t>ư</a:t>
            </a:r>
            <a:r>
              <a:rPr lang="en-US" sz="3600" b="1" i="1" dirty="0" err="1">
                <a:solidFill>
                  <a:srgbClr val="FFFF00"/>
                </a:solidFill>
                <a:latin typeface="Times New Roman" panose="02020603050405020304" pitchFamily="18" charset="0"/>
                <a:cs typeface="Times New Roman" panose="02020603050405020304" pitchFamily="18" charset="0"/>
              </a:rPr>
              <a:t>ơng</a:t>
            </a:r>
            <a:r>
              <a:rPr lang="en-US" sz="3600" b="1" i="1" dirty="0">
                <a:solidFill>
                  <a:srgbClr val="FFFF00"/>
                </a:solidFill>
                <a:latin typeface="Times New Roman" panose="02020603050405020304" pitchFamily="18" charset="0"/>
                <a:cs typeface="Times New Roman" panose="02020603050405020304" pitchFamily="18" charset="0"/>
              </a:rPr>
              <a:t> </a:t>
            </a:r>
            <a:r>
              <a:rPr lang="en-US" sz="3600" b="1" i="1" dirty="0" err="1">
                <a:solidFill>
                  <a:srgbClr val="FFFF00"/>
                </a:solidFill>
                <a:latin typeface="Times New Roman" panose="02020603050405020304" pitchFamily="18" charset="0"/>
                <a:cs typeface="Times New Roman" panose="02020603050405020304" pitchFamily="18" charset="0"/>
              </a:rPr>
              <a:t>pháp</a:t>
            </a:r>
            <a:r>
              <a:rPr lang="en-US" sz="3600" b="1" i="1" dirty="0">
                <a:solidFill>
                  <a:srgbClr val="FFFF00"/>
                </a:solidFill>
                <a:latin typeface="Times New Roman" panose="02020603050405020304" pitchFamily="18" charset="0"/>
                <a:cs typeface="Times New Roman" panose="02020603050405020304" pitchFamily="18" charset="0"/>
              </a:rPr>
              <a:t> </a:t>
            </a:r>
          </a:p>
          <a:p>
            <a:pPr algn="ctr"/>
            <a:r>
              <a:rPr lang="en-US" sz="3600" b="1" i="1" dirty="0" err="1">
                <a:solidFill>
                  <a:srgbClr val="FFFF00"/>
                </a:solidFill>
                <a:latin typeface="Times New Roman" panose="02020603050405020304" pitchFamily="18" charset="0"/>
                <a:cs typeface="Times New Roman" panose="02020603050405020304" pitchFamily="18" charset="0"/>
              </a:rPr>
              <a:t>luận</a:t>
            </a:r>
            <a:endParaRPr lang="en-US" sz="3600" b="1" i="1" dirty="0">
              <a:solidFill>
                <a:srgbClr val="FFFF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4D79520-2499-4768-AF63-991BA4DC0EE6}"/>
              </a:ext>
            </a:extLst>
          </p:cNvPr>
          <p:cNvSpPr txBox="1"/>
          <p:nvPr/>
        </p:nvSpPr>
        <p:spPr>
          <a:xfrm>
            <a:off x="3247695" y="255295"/>
            <a:ext cx="8355725"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3. </a:t>
            </a:r>
            <a:r>
              <a:rPr lang="en-US" sz="3200" b="1" dirty="0" err="1">
                <a:solidFill>
                  <a:srgbClr val="FF0000"/>
                </a:solidFill>
                <a:latin typeface="Times New Roman" panose="02020603050405020304" pitchFamily="18" charset="0"/>
                <a:cs typeface="Times New Roman" panose="02020603050405020304" pitchFamily="18" charset="0"/>
              </a:rPr>
              <a:t>Mối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giữa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thức</a:t>
            </a:r>
            <a:endParaRPr lang="en-US" sz="3200" b="1" dirty="0">
              <a:solidFill>
                <a:srgbClr val="FF0000"/>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982432F-66D8-4769-B075-303412C9FABC}"/>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59031D-C59D-4249-A1D8-8288D12CEA7A}"/>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90DDFC4-8A1E-4EA6-8C1C-78598A16C83E}"/>
              </a:ext>
            </a:extLst>
          </p:cNvPr>
          <p:cNvSpPr>
            <a:spLocks noGrp="1"/>
          </p:cNvSpPr>
          <p:nvPr>
            <p:ph type="sldNum" sz="quarter" idx="12"/>
          </p:nvPr>
        </p:nvSpPr>
        <p:spPr/>
        <p:txBody>
          <a:bodyPr/>
          <a:lstStyle/>
          <a:p>
            <a:fld id="{BCA9E365-C2E6-427D-B945-C61DCC8F5720}" type="slidenum">
              <a:rPr lang="en-US" smtClean="0"/>
              <a:t>105</a:t>
            </a:fld>
            <a:endParaRPr lang="en-US"/>
          </a:p>
        </p:txBody>
      </p:sp>
    </p:spTree>
    <p:extLst>
      <p:ext uri="{BB962C8B-B14F-4D97-AF65-F5344CB8AC3E}">
        <p14:creationId xmlns:p14="http://schemas.microsoft.com/office/powerpoint/2010/main" val="23839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932E42-6185-457A-B6C2-97245CC455EA}"/>
              </a:ext>
            </a:extLst>
          </p:cNvPr>
          <p:cNvSpPr>
            <a:spLocks noGrp="1"/>
          </p:cNvSpPr>
          <p:nvPr>
            <p:ph type="subTitle" idx="1"/>
          </p:nvPr>
        </p:nvSpPr>
        <p:spPr>
          <a:xfrm>
            <a:off x="630621" y="1182415"/>
            <a:ext cx="11020095" cy="5108030"/>
          </a:xfrm>
        </p:spPr>
        <p:txBody>
          <a:bodyPr>
            <a:noAutofit/>
          </a:bodyPr>
          <a:lstStyle/>
          <a:p>
            <a:pPr algn="just">
              <a:spcBef>
                <a:spcPts val="0"/>
              </a:spcBef>
            </a:pPr>
            <a:r>
              <a:rPr lang="pt-BR" i="1" dirty="0">
                <a:solidFill>
                  <a:srgbClr val="7030A0"/>
                </a:solidFill>
                <a:latin typeface="Times New Roman" panose="02020603050405020304" pitchFamily="18" charset="0"/>
                <a:cs typeface="Times New Roman" panose="02020603050405020304" pitchFamily="18" charset="0"/>
              </a:rPr>
              <a:t>3. Định nghĩa của Ph.Ăngghen về vận động và ý nghĩa của nó với việc khắc phục các quan niệm sai lầm về vận động. Các hình thức vận động cơ bản. Lấy ví dụ minh họa.</a:t>
            </a:r>
            <a:endParaRPr lang="en-US" i="1" dirty="0">
              <a:solidFill>
                <a:srgbClr val="7030A0"/>
              </a:solidFill>
              <a:latin typeface="Times New Roman" panose="02020603050405020304" pitchFamily="18" charset="0"/>
              <a:cs typeface="Times New Roman" panose="02020603050405020304" pitchFamily="18" charset="0"/>
            </a:endParaRPr>
          </a:p>
          <a:p>
            <a:pPr algn="just">
              <a:spcBef>
                <a:spcPts val="0"/>
              </a:spcBef>
            </a:pPr>
            <a:r>
              <a:rPr lang="pt-BR" i="1" dirty="0">
                <a:solidFill>
                  <a:srgbClr val="7030A0"/>
                </a:solidFill>
                <a:latin typeface="Times New Roman" panose="02020603050405020304" pitchFamily="18" charset="0"/>
                <a:cs typeface="Times New Roman" panose="02020603050405020304" pitchFamily="18" charset="0"/>
              </a:rPr>
              <a:t>4. Khái niệm ý thức. Phân tích nguồn gốc tự nhiên, nguồn gốc xã hội của ý thức và ý nghĩa thực tiễn của vấn đề này. Tại sao nói sự phản ánh năng động, sáng tạo là hình thức phản ánh cao nhất?</a:t>
            </a:r>
            <a:endParaRPr lang="en-US" i="1" dirty="0">
              <a:solidFill>
                <a:srgbClr val="7030A0"/>
              </a:solidFill>
              <a:latin typeface="Times New Roman" panose="02020603050405020304" pitchFamily="18" charset="0"/>
              <a:cs typeface="Times New Roman" panose="02020603050405020304" pitchFamily="18" charset="0"/>
            </a:endParaRPr>
          </a:p>
          <a:p>
            <a:pPr algn="just">
              <a:spcBef>
                <a:spcPts val="0"/>
              </a:spcBef>
            </a:pPr>
            <a:r>
              <a:rPr lang="pt-BR" i="1" dirty="0">
                <a:solidFill>
                  <a:srgbClr val="7030A0"/>
                </a:solidFill>
                <a:latin typeface="Times New Roman" panose="02020603050405020304" pitchFamily="18" charset="0"/>
                <a:cs typeface="Times New Roman" panose="02020603050405020304" pitchFamily="18" charset="0"/>
              </a:rPr>
              <a:t>5. Quan niệm của chủ nghĩa duy vật biện chứng về bản chất của ý thức. Tại sao nói ý thức là hình ảnh chủ quan của thế giới khách quan? Tại sao nói ý thức xã hội là một hiện tượng xã hội và mang bản chất xã hội?</a:t>
            </a:r>
            <a:endParaRPr lang="en-US" i="1" dirty="0">
              <a:solidFill>
                <a:srgbClr val="7030A0"/>
              </a:solidFill>
              <a:latin typeface="Times New Roman" panose="02020603050405020304" pitchFamily="18" charset="0"/>
              <a:cs typeface="Times New Roman" panose="02020603050405020304" pitchFamily="18" charset="0"/>
            </a:endParaRPr>
          </a:p>
          <a:p>
            <a:pPr algn="just">
              <a:spcBef>
                <a:spcPts val="0"/>
              </a:spcBef>
            </a:pPr>
            <a:r>
              <a:rPr lang="pt-BR" i="1" dirty="0">
                <a:solidFill>
                  <a:srgbClr val="7030A0"/>
                </a:solidFill>
                <a:latin typeface="Times New Roman" panose="02020603050405020304" pitchFamily="18" charset="0"/>
                <a:cs typeface="Times New Roman" panose="02020603050405020304" pitchFamily="18" charset="0"/>
              </a:rPr>
              <a:t>6. Kết cấu của ý thức theo quan điểm của chủ nghĩa duy vật biện chứng. Tại sao tri thức giữ vai trò quyết định trong kết cấu đó?</a:t>
            </a:r>
            <a:endParaRPr lang="en-US" i="1" dirty="0">
              <a:solidFill>
                <a:srgbClr val="7030A0"/>
              </a:solidFill>
              <a:latin typeface="Times New Roman" panose="02020603050405020304" pitchFamily="18" charset="0"/>
              <a:cs typeface="Times New Roman" panose="02020603050405020304" pitchFamily="18" charset="0"/>
            </a:endParaRPr>
          </a:p>
          <a:p>
            <a:pPr algn="just">
              <a:spcBef>
                <a:spcPts val="0"/>
              </a:spcBef>
            </a:pPr>
            <a:r>
              <a:rPr lang="pt-BR" i="1" dirty="0">
                <a:solidFill>
                  <a:srgbClr val="7030A0"/>
                </a:solidFill>
                <a:latin typeface="Times New Roman" panose="02020603050405020304" pitchFamily="18" charset="0"/>
                <a:cs typeface="Times New Roman" panose="02020603050405020304" pitchFamily="18" charset="0"/>
              </a:rPr>
              <a:t>7. Thế nào là trí tuệ nhân tạo? Theo em, trong tương lai người máy có thể thay thế toàn bộ hoạt động lao động của con người được không? Tại sao?</a:t>
            </a:r>
            <a:endParaRPr lang="en-US" i="1" dirty="0">
              <a:solidFill>
                <a:srgbClr val="7030A0"/>
              </a:solidFill>
              <a:latin typeface="Times New Roman" panose="02020603050405020304" pitchFamily="18" charset="0"/>
              <a:cs typeface="Times New Roman" panose="02020603050405020304" pitchFamily="18" charset="0"/>
            </a:endParaRPr>
          </a:p>
          <a:p>
            <a:pPr algn="just">
              <a:spcBef>
                <a:spcPts val="0"/>
              </a:spcBef>
            </a:pPr>
            <a:r>
              <a:rPr lang="pt-BR" i="1" dirty="0">
                <a:solidFill>
                  <a:srgbClr val="7030A0"/>
                </a:solidFill>
                <a:latin typeface="Times New Roman" panose="02020603050405020304" pitchFamily="18" charset="0"/>
                <a:cs typeface="Times New Roman" panose="02020603050405020304" pitchFamily="18" charset="0"/>
              </a:rPr>
              <a:t>8. Mối quan hệ biện chứng giữa vật chất và ý thức; ý nghĩa phương pháp luận. Vận dụng bài học “đổi mới tư duy”; “tôn trọng hiện thực khách quan”; “phát huy tính năng động chủ quan” vào hoạt động thực tiễn và bản thân sinh viên.</a:t>
            </a:r>
            <a:endParaRPr lang="en-US" i="1" dirty="0">
              <a:solidFill>
                <a:srgbClr val="7030A0"/>
              </a:solidFill>
              <a:latin typeface="Times New Roman" panose="02020603050405020304" pitchFamily="18" charset="0"/>
              <a:cs typeface="Times New Roman" panose="02020603050405020304" pitchFamily="18" charset="0"/>
            </a:endParaRPr>
          </a:p>
          <a:p>
            <a:pPr algn="just">
              <a:lnSpc>
                <a:spcPct val="100000"/>
              </a:lnSpc>
              <a:spcBef>
                <a:spcPts val="0"/>
              </a:spcBef>
            </a:pPr>
            <a:endParaRPr lang="en-US" sz="2600" i="1"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F05D5FD-B8F9-4C99-BE75-079CF41D8591}"/>
              </a:ext>
            </a:extLst>
          </p:cNvPr>
          <p:cNvSpPr txBox="1"/>
          <p:nvPr/>
        </p:nvSpPr>
        <p:spPr>
          <a:xfrm>
            <a:off x="2443656" y="275168"/>
            <a:ext cx="7882757" cy="584775"/>
          </a:xfrm>
          <a:prstGeom prst="rect">
            <a:avLst/>
          </a:prstGeom>
          <a:noFill/>
        </p:spPr>
        <p:txBody>
          <a:bodyPr wrap="square" rtlCol="0">
            <a:spAutoFit/>
          </a:bodyPr>
          <a:lstStyle/>
          <a:p>
            <a:pPr algn="ctr"/>
            <a:r>
              <a:rPr lang="en-US" sz="3200" b="1" dirty="0" err="1">
                <a:solidFill>
                  <a:srgbClr val="C00000"/>
                </a:solidFill>
                <a:latin typeface="Times New Roman" panose="02020603050405020304" pitchFamily="18" charset="0"/>
                <a:cs typeface="Times New Roman" panose="02020603050405020304" pitchFamily="18" charset="0"/>
              </a:rPr>
              <a:t>Câu</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hỏi</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ôn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tập</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phần</a:t>
            </a:r>
            <a:r>
              <a:rPr lang="en-US" sz="3200" b="1" dirty="0">
                <a:solidFill>
                  <a:srgbClr val="C00000"/>
                </a:solidFill>
                <a:latin typeface="Times New Roman" panose="02020603050405020304" pitchFamily="18" charset="0"/>
                <a:cs typeface="Times New Roman" panose="02020603050405020304" pitchFamily="18" charset="0"/>
              </a:rPr>
              <a:t> I </a:t>
            </a:r>
            <a:r>
              <a:rPr lang="en-US" sz="3200" b="1" dirty="0" err="1">
                <a:solidFill>
                  <a:srgbClr val="C00000"/>
                </a:solidFill>
                <a:latin typeface="Times New Roman" panose="02020603050405020304" pitchFamily="18" charset="0"/>
                <a:cs typeface="Times New Roman" panose="02020603050405020304" pitchFamily="18" charset="0"/>
              </a:rPr>
              <a:t>ch</a:t>
            </a:r>
            <a:r>
              <a:rPr lang="vi-VN" sz="3200" b="1" dirty="0">
                <a:solidFill>
                  <a:srgbClr val="C00000"/>
                </a:solidFill>
                <a:latin typeface="Times New Roman" panose="02020603050405020304" pitchFamily="18" charset="0"/>
                <a:cs typeface="Times New Roman" panose="02020603050405020304" pitchFamily="18" charset="0"/>
              </a:rPr>
              <a:t>ư</a:t>
            </a:r>
            <a:r>
              <a:rPr lang="en-US" sz="3200" b="1" dirty="0" err="1">
                <a:solidFill>
                  <a:srgbClr val="C00000"/>
                </a:solidFill>
                <a:latin typeface="Times New Roman" panose="02020603050405020304" pitchFamily="18" charset="0"/>
                <a:cs typeface="Times New Roman" panose="02020603050405020304" pitchFamily="18" charset="0"/>
              </a:rPr>
              <a:t>ơng</a:t>
            </a:r>
            <a:r>
              <a:rPr lang="en-US" sz="3200" b="1" dirty="0">
                <a:solidFill>
                  <a:srgbClr val="C00000"/>
                </a:solidFill>
                <a:latin typeface="Times New Roman" panose="02020603050405020304" pitchFamily="18" charset="0"/>
                <a:cs typeface="Times New Roman" panose="02020603050405020304" pitchFamily="18" charset="0"/>
              </a:rPr>
              <a:t> 2</a:t>
            </a:r>
          </a:p>
        </p:txBody>
      </p:sp>
      <p:cxnSp>
        <p:nvCxnSpPr>
          <p:cNvPr id="7" name="Straight Connector 6">
            <a:extLst>
              <a:ext uri="{FF2B5EF4-FFF2-40B4-BE49-F238E27FC236}">
                <a16:creationId xmlns:a16="http://schemas.microsoft.com/office/drawing/2014/main" id="{4E6D8F9C-BD5E-43AA-B352-A57B44C1E998}"/>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988B5A2-EB53-4FD8-9F04-2C9099E10187}"/>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0A66217-DDF3-4220-BF1D-42A02FD8FD5D}"/>
              </a:ext>
            </a:extLst>
          </p:cNvPr>
          <p:cNvSpPr>
            <a:spLocks noGrp="1"/>
          </p:cNvSpPr>
          <p:nvPr>
            <p:ph type="sldNum" sz="quarter" idx="12"/>
          </p:nvPr>
        </p:nvSpPr>
        <p:spPr/>
        <p:txBody>
          <a:bodyPr/>
          <a:lstStyle/>
          <a:p>
            <a:fld id="{BCA9E365-C2E6-427D-B945-C61DCC8F5720}" type="slidenum">
              <a:rPr lang="en-US" smtClean="0"/>
              <a:t>106</a:t>
            </a:fld>
            <a:endParaRPr lang="en-US"/>
          </a:p>
        </p:txBody>
      </p:sp>
    </p:spTree>
    <p:extLst>
      <p:ext uri="{BB962C8B-B14F-4D97-AF65-F5344CB8AC3E}">
        <p14:creationId xmlns:p14="http://schemas.microsoft.com/office/powerpoint/2010/main" val="295751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B72739-E3CD-49E3-9788-7F5B6EEF74F4}"/>
              </a:ext>
            </a:extLst>
          </p:cNvPr>
          <p:cNvSpPr txBox="1"/>
          <p:nvPr/>
        </p:nvSpPr>
        <p:spPr>
          <a:xfrm>
            <a:off x="2795373" y="224842"/>
            <a:ext cx="7677807"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II. </a:t>
            </a:r>
            <a:r>
              <a:rPr lang="en-US" sz="3200" b="1" dirty="0" err="1">
                <a:solidFill>
                  <a:srgbClr val="FF0000"/>
                </a:solidFill>
                <a:latin typeface="Times New Roman" panose="02020603050405020304" pitchFamily="18" charset="0"/>
                <a:cs typeface="Times New Roman" panose="02020603050405020304" pitchFamily="18" charset="0"/>
              </a:rPr>
              <a:t>PHÉP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BIỆN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CHỨNG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DUY</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VẬT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Flowchart: Decision 6">
            <a:extLst>
              <a:ext uri="{FF2B5EF4-FFF2-40B4-BE49-F238E27FC236}">
                <a16:creationId xmlns:a16="http://schemas.microsoft.com/office/drawing/2014/main" id="{21EB3CAF-8E1A-40B7-83A0-6727A0453F30}"/>
              </a:ext>
            </a:extLst>
          </p:cNvPr>
          <p:cNvSpPr/>
          <p:nvPr/>
        </p:nvSpPr>
        <p:spPr>
          <a:xfrm>
            <a:off x="1765735" y="1439676"/>
            <a:ext cx="1213944" cy="968842"/>
          </a:xfrm>
          <a:prstGeom prst="flowChartDecision">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1</a:t>
            </a:r>
          </a:p>
        </p:txBody>
      </p:sp>
      <p:sp>
        <p:nvSpPr>
          <p:cNvPr id="8" name="Hexagon 7">
            <a:extLst>
              <a:ext uri="{FF2B5EF4-FFF2-40B4-BE49-F238E27FC236}">
                <a16:creationId xmlns:a16="http://schemas.microsoft.com/office/drawing/2014/main" id="{3D209861-0E24-40BF-8684-C364BC5601FA}"/>
              </a:ext>
            </a:extLst>
          </p:cNvPr>
          <p:cNvSpPr/>
          <p:nvPr/>
        </p:nvSpPr>
        <p:spPr>
          <a:xfrm>
            <a:off x="3106208" y="1459024"/>
            <a:ext cx="7803527" cy="930147"/>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Hai </a:t>
            </a:r>
            <a:r>
              <a:rPr lang="en-US" sz="2800" b="1" dirty="0" err="1">
                <a:solidFill>
                  <a:srgbClr val="FFFF00"/>
                </a:solidFill>
                <a:latin typeface="Times New Roman" panose="02020603050405020304" pitchFamily="18" charset="0"/>
                <a:cs typeface="Times New Roman" panose="02020603050405020304" pitchFamily="18" charset="0"/>
              </a:rPr>
              <a:t>loại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hình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biện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chứng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và</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phép</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biện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chứng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duy</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vật</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9" name="Flowchart: Decision 8">
            <a:extLst>
              <a:ext uri="{FF2B5EF4-FFF2-40B4-BE49-F238E27FC236}">
                <a16:creationId xmlns:a16="http://schemas.microsoft.com/office/drawing/2014/main" id="{0C6CBFD8-E6D9-4E37-A33B-8090465CAEC4}"/>
              </a:ext>
            </a:extLst>
          </p:cNvPr>
          <p:cNvSpPr/>
          <p:nvPr/>
        </p:nvSpPr>
        <p:spPr>
          <a:xfrm>
            <a:off x="1765735" y="2913746"/>
            <a:ext cx="1213945" cy="968842"/>
          </a:xfrm>
          <a:prstGeom prst="flowChartDecision">
            <a:avLst/>
          </a:prstGeom>
          <a:solidFill>
            <a:srgbClr val="FF0000"/>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2</a:t>
            </a:r>
          </a:p>
        </p:txBody>
      </p:sp>
      <p:sp>
        <p:nvSpPr>
          <p:cNvPr id="10" name="Hexagon 9">
            <a:extLst>
              <a:ext uri="{FF2B5EF4-FFF2-40B4-BE49-F238E27FC236}">
                <a16:creationId xmlns:a16="http://schemas.microsoft.com/office/drawing/2014/main" id="{D317476D-878C-484C-8888-42E949BC6B36}"/>
              </a:ext>
            </a:extLst>
          </p:cNvPr>
          <p:cNvSpPr/>
          <p:nvPr/>
        </p:nvSpPr>
        <p:spPr>
          <a:xfrm>
            <a:off x="3106208" y="2933094"/>
            <a:ext cx="7803527" cy="930147"/>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Nội</a:t>
            </a:r>
            <a:r>
              <a:rPr lang="en-US" sz="2800" b="1" dirty="0">
                <a:solidFill>
                  <a:srgbClr val="FFFF00"/>
                </a:solidFill>
                <a:latin typeface="Times New Roman" panose="02020603050405020304" pitchFamily="18" charset="0"/>
                <a:cs typeface="Times New Roman" panose="02020603050405020304" pitchFamily="18" charset="0"/>
              </a:rPr>
              <a:t> dung </a:t>
            </a:r>
            <a:r>
              <a:rPr lang="en-US" sz="2800" b="1" dirty="0" err="1">
                <a:solidFill>
                  <a:srgbClr val="FFFF00"/>
                </a:solidFill>
                <a:latin typeface="Times New Roman" panose="02020603050405020304" pitchFamily="18" charset="0"/>
                <a:cs typeface="Times New Roman" panose="02020603050405020304" pitchFamily="18" charset="0"/>
              </a:rPr>
              <a:t>của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phép</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biện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chứng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duy</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vật</a:t>
            </a:r>
            <a:endParaRPr lang="en-US" sz="2800" b="1" dirty="0">
              <a:solidFill>
                <a:srgbClr val="FFFF0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65535792-2EF1-41F9-9AD6-FF81C19AE0D5}"/>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128041-8137-44BD-B73B-32AFE2B3DDFA}"/>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835E956-71D4-4604-9939-8B5891A0A953}"/>
              </a:ext>
            </a:extLst>
          </p:cNvPr>
          <p:cNvPicPr>
            <a:picLocks noChangeAspect="1"/>
          </p:cNvPicPr>
          <p:nvPr/>
        </p:nvPicPr>
        <p:blipFill>
          <a:blip r:embed="rId2"/>
          <a:stretch>
            <a:fillRect/>
          </a:stretch>
        </p:blipFill>
        <p:spPr>
          <a:xfrm>
            <a:off x="3799490" y="4051739"/>
            <a:ext cx="4936994" cy="2454694"/>
          </a:xfrm>
          <a:prstGeom prst="ellipse">
            <a:avLst/>
          </a:prstGeom>
          <a:ln>
            <a:noFill/>
          </a:ln>
          <a:effectLst>
            <a:softEdge rad="112500"/>
          </a:effectLst>
        </p:spPr>
      </p:pic>
      <p:sp>
        <p:nvSpPr>
          <p:cNvPr id="3" name="Slide Number Placeholder 2">
            <a:extLst>
              <a:ext uri="{FF2B5EF4-FFF2-40B4-BE49-F238E27FC236}">
                <a16:creationId xmlns:a16="http://schemas.microsoft.com/office/drawing/2014/main" id="{CDC0E195-A183-48F8-826B-A9BFFEA34F25}"/>
              </a:ext>
            </a:extLst>
          </p:cNvPr>
          <p:cNvSpPr>
            <a:spLocks noGrp="1"/>
          </p:cNvSpPr>
          <p:nvPr>
            <p:ph type="sldNum" sz="quarter" idx="12"/>
          </p:nvPr>
        </p:nvSpPr>
        <p:spPr/>
        <p:txBody>
          <a:bodyPr/>
          <a:lstStyle/>
          <a:p>
            <a:fld id="{BCA9E365-C2E6-427D-B945-C61DCC8F5720}" type="slidenum">
              <a:rPr lang="en-US" smtClean="0"/>
              <a:t>107</a:t>
            </a:fld>
            <a:endParaRPr lang="en-US"/>
          </a:p>
        </p:txBody>
      </p:sp>
    </p:spTree>
    <p:extLst>
      <p:ext uri="{BB962C8B-B14F-4D97-AF65-F5344CB8AC3E}">
        <p14:creationId xmlns:p14="http://schemas.microsoft.com/office/powerpoint/2010/main" val="335291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Decision 10">
            <a:extLst>
              <a:ext uri="{FF2B5EF4-FFF2-40B4-BE49-F238E27FC236}">
                <a16:creationId xmlns:a16="http://schemas.microsoft.com/office/drawing/2014/main" id="{6C5EF17F-C836-4B6F-8BCC-D20ADDFDD24F}"/>
              </a:ext>
            </a:extLst>
          </p:cNvPr>
          <p:cNvSpPr/>
          <p:nvPr/>
        </p:nvSpPr>
        <p:spPr>
          <a:xfrm>
            <a:off x="1277004" y="1809457"/>
            <a:ext cx="1450426" cy="968842"/>
          </a:xfrm>
          <a:prstGeom prst="flowChartDecision">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b="1" dirty="0">
                <a:solidFill>
                  <a:srgbClr val="FFFF00"/>
                </a:solidFill>
                <a:latin typeface="Times New Roman" panose="02020603050405020304" pitchFamily="18" charset="0"/>
                <a:cs typeface="Times New Roman" panose="02020603050405020304" pitchFamily="18" charset="0"/>
              </a:rPr>
              <a:t>a</a:t>
            </a:r>
            <a:r>
              <a:rPr lang="en-US" sz="2800" b="1" dirty="0">
                <a:solidFill>
                  <a:srgbClr val="FFFF00"/>
                </a:solidFill>
                <a:latin typeface="Times New Roman" panose="02020603050405020304" pitchFamily="18" charset="0"/>
                <a:cs typeface="Times New Roman" panose="02020603050405020304" pitchFamily="18" charset="0"/>
              </a:rPr>
              <a:t>.</a:t>
            </a:r>
          </a:p>
        </p:txBody>
      </p:sp>
      <p:sp>
        <p:nvSpPr>
          <p:cNvPr id="12" name="Flowchart: Decision 11">
            <a:extLst>
              <a:ext uri="{FF2B5EF4-FFF2-40B4-BE49-F238E27FC236}">
                <a16:creationId xmlns:a16="http://schemas.microsoft.com/office/drawing/2014/main" id="{D52B107E-0DFD-4C81-8F67-539D0E0B32BE}"/>
              </a:ext>
            </a:extLst>
          </p:cNvPr>
          <p:cNvSpPr/>
          <p:nvPr/>
        </p:nvSpPr>
        <p:spPr>
          <a:xfrm>
            <a:off x="1277004" y="3126616"/>
            <a:ext cx="1450426" cy="968842"/>
          </a:xfrm>
          <a:prstGeom prst="flowChartDecision">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b="1" dirty="0">
                <a:solidFill>
                  <a:srgbClr val="FFFF00"/>
                </a:solidFill>
                <a:latin typeface="Times New Roman" panose="02020603050405020304" pitchFamily="18" charset="0"/>
                <a:cs typeface="Times New Roman" panose="02020603050405020304" pitchFamily="18" charset="0"/>
              </a:rPr>
              <a:t>b</a:t>
            </a:r>
            <a:r>
              <a:rPr lang="en-US" sz="2800" b="1" dirty="0">
                <a:solidFill>
                  <a:srgbClr val="FFFF00"/>
                </a:solidFill>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F206ED3C-6332-4642-AFA9-F734C6D70F19}"/>
              </a:ext>
            </a:extLst>
          </p:cNvPr>
          <p:cNvSpPr txBox="1"/>
          <p:nvPr/>
        </p:nvSpPr>
        <p:spPr>
          <a:xfrm>
            <a:off x="3058506" y="2002216"/>
            <a:ext cx="5139559"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Hai </a:t>
            </a:r>
            <a:r>
              <a:rPr lang="en-US" sz="2800" b="1" i="1" dirty="0" err="1">
                <a:solidFill>
                  <a:srgbClr val="FF0000"/>
                </a:solidFill>
                <a:latin typeface="Times New Roman" panose="02020603050405020304" pitchFamily="18" charset="0"/>
                <a:cs typeface="Times New Roman" panose="02020603050405020304" pitchFamily="18" charset="0"/>
              </a:rPr>
              <a:t>loại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BEE1709-1688-493F-B1AF-54023CCB083B}"/>
              </a:ext>
            </a:extLst>
          </p:cNvPr>
          <p:cNvSpPr txBox="1"/>
          <p:nvPr/>
        </p:nvSpPr>
        <p:spPr>
          <a:xfrm>
            <a:off x="2853554" y="3380204"/>
            <a:ext cx="6353504" cy="523220"/>
          </a:xfrm>
          <a:prstGeom prst="rect">
            <a:avLst/>
          </a:prstGeom>
          <a:noFill/>
        </p:spPr>
        <p:txBody>
          <a:bodyPr wrap="square" rtlCol="0">
            <a:spAutoFit/>
          </a:bodyPr>
          <a:lstStyle/>
          <a:p>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phép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35E09B3-8C7B-44B2-BD84-C8663DF921BB}"/>
              </a:ext>
            </a:extLst>
          </p:cNvPr>
          <p:cNvSpPr txBox="1"/>
          <p:nvPr/>
        </p:nvSpPr>
        <p:spPr>
          <a:xfrm>
            <a:off x="2356944" y="282130"/>
            <a:ext cx="8686799"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1. Hai </a:t>
            </a:r>
            <a:r>
              <a:rPr lang="en-US" sz="2800" b="1" dirty="0" err="1">
                <a:solidFill>
                  <a:srgbClr val="FF0000"/>
                </a:solidFill>
                <a:latin typeface="Times New Roman" panose="02020603050405020304" pitchFamily="18" charset="0"/>
                <a:cs typeface="Times New Roman" panose="02020603050405020304" pitchFamily="18" charset="0"/>
              </a:rPr>
              <a:t>loại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hình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phép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duy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vật</a:t>
            </a:r>
            <a:endParaRPr lang="en-US" sz="2800" dirty="0">
              <a:solidFill>
                <a:srgbClr val="FF0000"/>
              </a:solidFill>
            </a:endParaRPr>
          </a:p>
        </p:txBody>
      </p:sp>
      <p:cxnSp>
        <p:nvCxnSpPr>
          <p:cNvPr id="15" name="Straight Connector 14">
            <a:extLst>
              <a:ext uri="{FF2B5EF4-FFF2-40B4-BE49-F238E27FC236}">
                <a16:creationId xmlns:a16="http://schemas.microsoft.com/office/drawing/2014/main" id="{19E05C30-D8FB-46E7-A3CC-C9C49E95ED3F}"/>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8AA62A-D0F5-47FA-93F2-485345E6D084}"/>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DBB82BD-E19F-4CE4-A5C8-ABA0F8B84ADE}"/>
              </a:ext>
            </a:extLst>
          </p:cNvPr>
          <p:cNvPicPr>
            <a:picLocks noChangeAspect="1"/>
          </p:cNvPicPr>
          <p:nvPr/>
        </p:nvPicPr>
        <p:blipFill>
          <a:blip r:embed="rId2"/>
          <a:stretch>
            <a:fillRect/>
          </a:stretch>
        </p:blipFill>
        <p:spPr>
          <a:xfrm>
            <a:off x="8404887" y="1698221"/>
            <a:ext cx="3307579" cy="3583211"/>
          </a:xfrm>
          <a:prstGeom prst="rect">
            <a:avLst/>
          </a:prstGeom>
        </p:spPr>
      </p:pic>
      <p:sp>
        <p:nvSpPr>
          <p:cNvPr id="5" name="Slide Number Placeholder 4">
            <a:extLst>
              <a:ext uri="{FF2B5EF4-FFF2-40B4-BE49-F238E27FC236}">
                <a16:creationId xmlns:a16="http://schemas.microsoft.com/office/drawing/2014/main" id="{314C8E00-9878-4C5B-93A9-C5603E4603C7}"/>
              </a:ext>
            </a:extLst>
          </p:cNvPr>
          <p:cNvSpPr>
            <a:spLocks noGrp="1"/>
          </p:cNvSpPr>
          <p:nvPr>
            <p:ph type="sldNum" sz="quarter" idx="12"/>
          </p:nvPr>
        </p:nvSpPr>
        <p:spPr/>
        <p:txBody>
          <a:bodyPr/>
          <a:lstStyle/>
          <a:p>
            <a:fld id="{BCA9E365-C2E6-427D-B945-C61DCC8F5720}" type="slidenum">
              <a:rPr lang="en-US" smtClean="0"/>
              <a:t>108</a:t>
            </a:fld>
            <a:endParaRPr lang="en-US"/>
          </a:p>
        </p:txBody>
      </p:sp>
    </p:spTree>
    <p:extLst>
      <p:ext uri="{BB962C8B-B14F-4D97-AF65-F5344CB8AC3E}">
        <p14:creationId xmlns:p14="http://schemas.microsoft.com/office/powerpoint/2010/main" val="9114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7288AD-57C1-4364-9C91-B204A0A2BB18}"/>
              </a:ext>
            </a:extLst>
          </p:cNvPr>
          <p:cNvSpPr/>
          <p:nvPr/>
        </p:nvSpPr>
        <p:spPr>
          <a:xfrm>
            <a:off x="2065283" y="298788"/>
            <a:ext cx="9175532" cy="584775"/>
          </a:xfrm>
          <a:prstGeom prst="rect">
            <a:avLst/>
          </a:prstGeom>
        </p:spPr>
        <p:txBody>
          <a:bodyPr wrap="square">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 Hai </a:t>
            </a:r>
            <a:r>
              <a:rPr lang="en-US" sz="3200" b="1" i="1" dirty="0" err="1">
                <a:solidFill>
                  <a:srgbClr val="FF0000"/>
                </a:solidFill>
                <a:latin typeface="Times New Roman" panose="02020603050405020304" pitchFamily="18" charset="0"/>
                <a:cs typeface="Times New Roman" panose="02020603050405020304" pitchFamily="18" charset="0"/>
              </a:rPr>
              <a:t>loại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biện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chứng</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6600AAC8-1D7A-43DE-81C1-54FE40AEC034}"/>
              </a:ext>
            </a:extLst>
          </p:cNvPr>
          <p:cNvSpPr/>
          <p:nvPr/>
        </p:nvSpPr>
        <p:spPr>
          <a:xfrm>
            <a:off x="6212087" y="-971759"/>
            <a:ext cx="5942652" cy="369332"/>
          </a:xfrm>
          <a:prstGeom prst="rect">
            <a:avLst/>
          </a:prstGeom>
        </p:spPr>
        <p:txBody>
          <a:bodyPr wrap="none">
            <a:spAutoFit/>
          </a:bodyPr>
          <a:lstStyle/>
          <a:p>
            <a:pPr algn="ctr"/>
            <a:r>
              <a:rPr lang="en-US" b="1" dirty="0">
                <a:solidFill>
                  <a:srgbClr val="002060"/>
                </a:solidFill>
                <a:latin typeface="Times New Roman" panose="02020603050405020304" pitchFamily="18" charset="0"/>
                <a:cs typeface="Times New Roman" panose="02020603050405020304" pitchFamily="18" charset="0"/>
              </a:rPr>
              <a:t>Hai </a:t>
            </a:r>
            <a:r>
              <a:rPr lang="en-US" b="1" dirty="0" err="1">
                <a:solidFill>
                  <a:srgbClr val="002060"/>
                </a:solidFill>
                <a:latin typeface="Times New Roman" panose="02020603050405020304" pitchFamily="18" charset="0"/>
                <a:cs typeface="Times New Roman" panose="02020603050405020304" pitchFamily="18" charset="0"/>
              </a:rPr>
              <a:t>loại</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hình</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phép</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biện</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chứng</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và</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phép</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biện</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chứng</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duy</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vật</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4C7D0BBB-1C90-492D-B09E-B4A49CEAF0FA}"/>
              </a:ext>
            </a:extLst>
          </p:cNvPr>
          <p:cNvSpPr/>
          <p:nvPr/>
        </p:nvSpPr>
        <p:spPr>
          <a:xfrm>
            <a:off x="0" y="2773794"/>
            <a:ext cx="1376857" cy="2727404"/>
          </a:xfrm>
          <a:prstGeom prst="homePlate">
            <a:avLst>
              <a:gd name="adj" fmla="val 22727"/>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Biện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chứng</a:t>
            </a:r>
            <a:endParaRPr lang="en-US" sz="2800" b="1" dirty="0">
              <a:solidFill>
                <a:srgbClr val="FFFF00"/>
              </a:solidFill>
              <a:latin typeface="Times New Roman" panose="02020603050405020304" pitchFamily="18" charset="0"/>
              <a:cs typeface="Times New Roman" panose="02020603050405020304" pitchFamily="18" charset="0"/>
            </a:endParaRPr>
          </a:p>
          <a:p>
            <a:pPr algn="ctr"/>
            <a:r>
              <a:rPr lang="en-US" sz="2800" b="1" dirty="0" err="1">
                <a:solidFill>
                  <a:srgbClr val="FFFF00"/>
                </a:solidFill>
                <a:latin typeface="Times New Roman" panose="02020603050405020304" pitchFamily="18" charset="0"/>
                <a:cs typeface="Times New Roman" panose="02020603050405020304" pitchFamily="18" charset="0"/>
              </a:rPr>
              <a:t>có</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hai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loại</a:t>
            </a:r>
            <a:r>
              <a:rPr lang="en-US" sz="2800" b="1" dirty="0">
                <a:solidFill>
                  <a:srgbClr val="FFFF00"/>
                </a:solidFill>
                <a:latin typeface="Times New Roman" panose="02020603050405020304" pitchFamily="18" charset="0"/>
                <a:cs typeface="Times New Roman" panose="02020603050405020304" pitchFamily="18" charset="0"/>
              </a:rPr>
              <a:t> </a:t>
            </a:r>
          </a:p>
        </p:txBody>
      </p:sp>
      <p:sp>
        <p:nvSpPr>
          <p:cNvPr id="18" name="Rectangle 17">
            <a:extLst>
              <a:ext uri="{FF2B5EF4-FFF2-40B4-BE49-F238E27FC236}">
                <a16:creationId xmlns:a16="http://schemas.microsoft.com/office/drawing/2014/main" id="{D02D60DF-4156-4D23-B4F2-707C78D3BE92}"/>
              </a:ext>
            </a:extLst>
          </p:cNvPr>
          <p:cNvSpPr/>
          <p:nvPr/>
        </p:nvSpPr>
        <p:spPr>
          <a:xfrm>
            <a:off x="2317524" y="3294984"/>
            <a:ext cx="2756336" cy="638503"/>
          </a:xfrm>
          <a:prstGeom prst="rect">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BC </a:t>
            </a:r>
            <a:r>
              <a:rPr lang="en-US" sz="2800" b="1" dirty="0" err="1">
                <a:solidFill>
                  <a:srgbClr val="FFFF00"/>
                </a:solidFill>
                <a:latin typeface="Times New Roman" panose="02020603050405020304" pitchFamily="18" charset="0"/>
                <a:cs typeface="Times New Roman" panose="02020603050405020304" pitchFamily="18" charset="0"/>
              </a:rPr>
              <a:t>khách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quan</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0E4EEB33-AE50-41F4-8145-88F74DAC7D26}"/>
              </a:ext>
            </a:extLst>
          </p:cNvPr>
          <p:cNvSpPr/>
          <p:nvPr/>
        </p:nvSpPr>
        <p:spPr>
          <a:xfrm>
            <a:off x="2265455" y="4745408"/>
            <a:ext cx="2808402" cy="638503"/>
          </a:xfrm>
          <a:prstGeom prst="rect">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BC </a:t>
            </a:r>
            <a:r>
              <a:rPr lang="en-US" sz="2800" b="1" dirty="0" err="1">
                <a:solidFill>
                  <a:srgbClr val="FFFF00"/>
                </a:solidFill>
                <a:latin typeface="Times New Roman" panose="02020603050405020304" pitchFamily="18" charset="0"/>
                <a:cs typeface="Times New Roman" panose="02020603050405020304" pitchFamily="18" charset="0"/>
              </a:rPr>
              <a:t>chủ</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quan</a:t>
            </a:r>
            <a:endParaRPr lang="en-US" sz="2800" b="1" dirty="0">
              <a:solidFill>
                <a:srgbClr val="FFFF00"/>
              </a:solidFill>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699DE3D5-7354-4D4C-8841-0707B836B47D}"/>
              </a:ext>
            </a:extLst>
          </p:cNvPr>
          <p:cNvCxnSpPr>
            <a:cxnSpLocks/>
            <a:stCxn id="9" idx="3"/>
          </p:cNvCxnSpPr>
          <p:nvPr/>
        </p:nvCxnSpPr>
        <p:spPr>
          <a:xfrm flipV="1">
            <a:off x="1376857" y="3560530"/>
            <a:ext cx="848711" cy="5769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750CB02-115E-41EC-B5EE-7BAE7E58CBC1}"/>
              </a:ext>
            </a:extLst>
          </p:cNvPr>
          <p:cNvCxnSpPr>
            <a:cxnSpLocks/>
            <a:stCxn id="9" idx="3"/>
          </p:cNvCxnSpPr>
          <p:nvPr/>
        </p:nvCxnSpPr>
        <p:spPr>
          <a:xfrm>
            <a:off x="1376857" y="4137496"/>
            <a:ext cx="848711" cy="10689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B25A525-22E8-4BB2-B7C4-C181D9D96ABE}"/>
              </a:ext>
            </a:extLst>
          </p:cNvPr>
          <p:cNvCxnSpPr>
            <a:cxnSpLocks/>
          </p:cNvCxnSpPr>
          <p:nvPr/>
        </p:nvCxnSpPr>
        <p:spPr>
          <a:xfrm>
            <a:off x="3515704" y="3989670"/>
            <a:ext cx="0" cy="7793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F3D7040-74D1-40EA-B45A-6F75BA4ED2E0}"/>
              </a:ext>
            </a:extLst>
          </p:cNvPr>
          <p:cNvSpPr txBox="1"/>
          <p:nvPr/>
        </p:nvSpPr>
        <p:spPr>
          <a:xfrm>
            <a:off x="5778036" y="4379359"/>
            <a:ext cx="62142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400" dirty="0" err="1">
                <a:solidFill>
                  <a:srgbClr val="7030A0"/>
                </a:solidFill>
                <a:latin typeface="Times New Roman" panose="02020603050405020304" pitchFamily="18" charset="0"/>
                <a:cs typeface="Times New Roman" panose="02020603050405020304" pitchFamily="18" charset="0"/>
              </a:rPr>
              <a:t>BCCQ</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không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những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phản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ánh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BCKQ</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còn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phản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ánh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những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QL</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tư</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duy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chứng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chính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phép</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chứng</a:t>
            </a:r>
            <a:r>
              <a:rPr lang="en-US" sz="2400" dirty="0">
                <a:solidFill>
                  <a:srgbClr val="7030A0"/>
                </a:solidFill>
                <a:latin typeface="Times New Roman" panose="02020603050405020304" pitchFamily="18" charset="0"/>
                <a:cs typeface="Times New Roman" panose="02020603050405020304" pitchFamily="18" charset="0"/>
              </a:rPr>
              <a:t>.</a:t>
            </a:r>
          </a:p>
        </p:txBody>
      </p:sp>
      <p:cxnSp>
        <p:nvCxnSpPr>
          <p:cNvPr id="22" name="Straight Connector 21">
            <a:extLst>
              <a:ext uri="{FF2B5EF4-FFF2-40B4-BE49-F238E27FC236}">
                <a16:creationId xmlns:a16="http://schemas.microsoft.com/office/drawing/2014/main" id="{1AAF1873-4E3E-4164-B30E-65F04C8B3CDA}"/>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9A2C3FB-A20D-4063-82A4-29DF75A583A9}"/>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DDD7C088-528B-4599-80BD-AEAC0EE87179}"/>
              </a:ext>
            </a:extLst>
          </p:cNvPr>
          <p:cNvSpPr/>
          <p:nvPr/>
        </p:nvSpPr>
        <p:spPr>
          <a:xfrm>
            <a:off x="-29659" y="1651550"/>
            <a:ext cx="2538248" cy="788254"/>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Khái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niệm</a:t>
            </a:r>
            <a:endParaRPr lang="en-US" sz="2800" dirty="0">
              <a:solidFill>
                <a:srgbClr val="FFFF00"/>
              </a:solidFill>
            </a:endParaRPr>
          </a:p>
        </p:txBody>
      </p:sp>
      <p:sp>
        <p:nvSpPr>
          <p:cNvPr id="4" name="Arrow: Right 3">
            <a:extLst>
              <a:ext uri="{FF2B5EF4-FFF2-40B4-BE49-F238E27FC236}">
                <a16:creationId xmlns:a16="http://schemas.microsoft.com/office/drawing/2014/main" id="{2329988E-C150-450B-9F35-E4AD591926BA}"/>
              </a:ext>
            </a:extLst>
          </p:cNvPr>
          <p:cNvSpPr/>
          <p:nvPr/>
        </p:nvSpPr>
        <p:spPr>
          <a:xfrm>
            <a:off x="5339240" y="4671973"/>
            <a:ext cx="173413" cy="75579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6A36C7A-0AFA-4D92-AB7B-5A8FCEB59EF7}"/>
              </a:ext>
            </a:extLst>
          </p:cNvPr>
          <p:cNvSpPr txBox="1"/>
          <p:nvPr/>
        </p:nvSpPr>
        <p:spPr>
          <a:xfrm>
            <a:off x="2837793" y="1278312"/>
            <a:ext cx="9154497" cy="1384995"/>
          </a:xfrm>
          <a:prstGeom prst="rect">
            <a:avLst/>
          </a:prstGeom>
          <a:noFill/>
        </p:spPr>
        <p:txBody>
          <a:bodyPr wrap="square" rtlCol="0">
            <a:spAutoFit/>
          </a:bodyPr>
          <a:lstStyle/>
          <a:p>
            <a:pPr algn="just"/>
            <a:r>
              <a:rPr lang="en-US" sz="2800" i="1" dirty="0">
                <a:solidFill>
                  <a:srgbClr val="7030A0"/>
                </a:solidFill>
                <a:latin typeface="Times New Roman" panose="02020603050405020304" pitchFamily="18" charset="0"/>
                <a:cs typeface="Times New Roman" panose="02020603050405020304" pitchFamily="18" charset="0"/>
              </a:rPr>
              <a:t>BC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nói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qua </a:t>
            </a:r>
            <a:r>
              <a:rPr lang="en-US" sz="2800" i="1" dirty="0" err="1">
                <a:solidFill>
                  <a:srgbClr val="7030A0"/>
                </a:solidFill>
                <a:latin typeface="Times New Roman" panose="02020603050405020304" pitchFamily="18" charset="0"/>
                <a:cs typeface="Times New Roman" panose="02020603050405020304" pitchFamily="18" charset="0"/>
              </a:rPr>
              <a:t>lại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lẫn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nhau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tồn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lập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ngoài</a:t>
            </a:r>
            <a:r>
              <a:rPr lang="en-US" sz="2800" i="1" dirty="0">
                <a:solidFill>
                  <a:srgbClr val="7030A0"/>
                </a:solidFill>
                <a:latin typeface="Times New Roman" panose="02020603050405020304" pitchFamily="18" charset="0"/>
                <a:cs typeface="Times New Roman" panose="02020603050405020304" pitchFamily="18" charset="0"/>
              </a:rPr>
              <a:t> ý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8357AEA-447F-4B01-8C4F-C1F9D466DAED}"/>
              </a:ext>
            </a:extLst>
          </p:cNvPr>
          <p:cNvSpPr>
            <a:spLocks noGrp="1"/>
          </p:cNvSpPr>
          <p:nvPr>
            <p:ph type="sldNum" sz="quarter" idx="12"/>
          </p:nvPr>
        </p:nvSpPr>
        <p:spPr/>
        <p:txBody>
          <a:bodyPr/>
          <a:lstStyle/>
          <a:p>
            <a:fld id="{BCA9E365-C2E6-427D-B945-C61DCC8F5720}" type="slidenum">
              <a:rPr lang="en-US" smtClean="0"/>
              <a:t>109</a:t>
            </a:fld>
            <a:endParaRPr lang="en-US"/>
          </a:p>
        </p:txBody>
      </p:sp>
    </p:spTree>
    <p:extLst>
      <p:ext uri="{BB962C8B-B14F-4D97-AF65-F5344CB8AC3E}">
        <p14:creationId xmlns:p14="http://schemas.microsoft.com/office/powerpoint/2010/main" val="365010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EBF6E8-1EFB-4FF1-A52B-C089983761E3}"/>
              </a:ext>
            </a:extLst>
          </p:cNvPr>
          <p:cNvSpPr/>
          <p:nvPr/>
        </p:nvSpPr>
        <p:spPr>
          <a:xfrm>
            <a:off x="3711249" y="2899227"/>
            <a:ext cx="8118144" cy="3223591"/>
          </a:xfrm>
          <a:prstGeom prst="rect">
            <a:avLst/>
          </a:prstGeom>
          <a:solidFill>
            <a:schemeClr val="accent4">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just"/>
            <a:r>
              <a:rPr lang="en-US" sz="3200" b="1" i="1" dirty="0">
                <a:solidFill>
                  <a:srgbClr val="7030A0"/>
                </a:solidFill>
                <a:effectLst/>
                <a:latin typeface="Times New Roman" panose="02020603050405020304" pitchFamily="18" charset="0"/>
                <a:cs typeface="Times New Roman" panose="02020603050405020304" pitchFamily="18" charset="0"/>
              </a:rPr>
              <a:t>“</a:t>
            </a:r>
            <a:r>
              <a:rPr lang="en-US" sz="3200" b="1" i="1" dirty="0" err="1">
                <a:solidFill>
                  <a:srgbClr val="7030A0"/>
                </a:solidFill>
                <a:effectLst/>
                <a:latin typeface="Times New Roman" panose="02020603050405020304" pitchFamily="18" charset="0"/>
                <a:cs typeface="Times New Roman" panose="02020603050405020304" pitchFamily="18" charset="0"/>
              </a:rPr>
              <a:t>Triết</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học</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là</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hệ</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thống</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quan</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điểm</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lý</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luận</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chung</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nhất</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về</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thế</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giới</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và</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vị</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trí</a:t>
            </a:r>
            <a:r>
              <a:rPr lang="en-US" sz="3200" b="1" i="1" dirty="0">
                <a:solidFill>
                  <a:srgbClr val="7030A0"/>
                </a:solidFill>
                <a:effectLst/>
                <a:latin typeface="Times New Roman" panose="02020603050405020304" pitchFamily="18" charset="0"/>
                <a:cs typeface="Times New Roman" panose="02020603050405020304" pitchFamily="18" charset="0"/>
              </a:rPr>
              <a:t> con </a:t>
            </a:r>
            <a:r>
              <a:rPr lang="en-US" sz="3200" b="1" i="1" dirty="0" err="1">
                <a:solidFill>
                  <a:srgbClr val="7030A0"/>
                </a:solidFill>
                <a:effectLst/>
                <a:latin typeface="Times New Roman" panose="02020603050405020304" pitchFamily="18" charset="0"/>
                <a:cs typeface="Times New Roman" panose="02020603050405020304" pitchFamily="18" charset="0"/>
              </a:rPr>
              <a:t>người</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trong</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thế</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giới</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đó</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là</a:t>
            </a:r>
            <a:r>
              <a:rPr lang="en-US" sz="3200" b="1" i="1" dirty="0">
                <a:solidFill>
                  <a:srgbClr val="7030A0"/>
                </a:solidFill>
                <a:effectLst/>
                <a:latin typeface="Times New Roman" panose="02020603050405020304" pitchFamily="18" charset="0"/>
                <a:cs typeface="Times New Roman" panose="02020603050405020304" pitchFamily="18" charset="0"/>
              </a:rPr>
              <a:t> khoa </a:t>
            </a:r>
            <a:r>
              <a:rPr lang="en-US" sz="3200" b="1" i="1" dirty="0" err="1">
                <a:solidFill>
                  <a:srgbClr val="7030A0"/>
                </a:solidFill>
                <a:effectLst/>
                <a:latin typeface="Times New Roman" panose="02020603050405020304" pitchFamily="18" charset="0"/>
                <a:cs typeface="Times New Roman" panose="02020603050405020304" pitchFamily="18" charset="0"/>
              </a:rPr>
              <a:t>học</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về</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những</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quy</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luật</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vận</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động</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phát</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dirty="0" err="1">
                <a:solidFill>
                  <a:srgbClr val="7030A0"/>
                </a:solidFill>
                <a:effectLst/>
                <a:latin typeface="Times New Roman" panose="02020603050405020304" pitchFamily="18" charset="0"/>
                <a:cs typeface="Times New Roman" panose="02020603050405020304" pitchFamily="18" charset="0"/>
              </a:rPr>
              <a:t>triển</a:t>
            </a:r>
            <a:r>
              <a:rPr lang="en-US" sz="3200" b="1" i="1"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chung</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nhất</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của</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tự</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nhiên</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xã</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hội</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và</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tư</a:t>
            </a:r>
            <a:r>
              <a:rPr lang="en-US" sz="3200" b="1" i="1" u="sng" dirty="0">
                <a:solidFill>
                  <a:srgbClr val="7030A0"/>
                </a:solidFill>
                <a:effectLst/>
                <a:latin typeface="Times New Roman" panose="02020603050405020304" pitchFamily="18" charset="0"/>
                <a:cs typeface="Times New Roman" panose="02020603050405020304" pitchFamily="18" charset="0"/>
              </a:rPr>
              <a:t> </a:t>
            </a:r>
            <a:r>
              <a:rPr lang="en-US" sz="3200" b="1" i="1" u="sng" dirty="0" err="1">
                <a:solidFill>
                  <a:srgbClr val="7030A0"/>
                </a:solidFill>
                <a:effectLst/>
                <a:latin typeface="Times New Roman" panose="02020603050405020304" pitchFamily="18" charset="0"/>
                <a:cs typeface="Times New Roman" panose="02020603050405020304" pitchFamily="18" charset="0"/>
              </a:rPr>
              <a:t>duy</a:t>
            </a:r>
            <a:r>
              <a:rPr lang="en-US" sz="3200" b="1" i="1" u="sng" dirty="0">
                <a:solidFill>
                  <a:srgbClr val="7030A0"/>
                </a:solidFill>
                <a:effectLst/>
                <a:latin typeface="Times New Roman" panose="02020603050405020304" pitchFamily="18" charset="0"/>
                <a:cs typeface="Times New Roman" panose="02020603050405020304" pitchFamily="18" charset="0"/>
              </a:rPr>
              <a:t>”.</a:t>
            </a:r>
          </a:p>
        </p:txBody>
      </p:sp>
      <p:sp>
        <p:nvSpPr>
          <p:cNvPr id="11" name="Rectangle 10">
            <a:extLst>
              <a:ext uri="{FF2B5EF4-FFF2-40B4-BE49-F238E27FC236}">
                <a16:creationId xmlns:a16="http://schemas.microsoft.com/office/drawing/2014/main" id="{CFF447B1-1D55-491F-938A-BE2FD502A7DD}"/>
              </a:ext>
            </a:extLst>
          </p:cNvPr>
          <p:cNvSpPr/>
          <p:nvPr/>
        </p:nvSpPr>
        <p:spPr>
          <a:xfrm>
            <a:off x="1296886" y="1222604"/>
            <a:ext cx="2975212" cy="18424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Triết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học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Mác</a:t>
            </a:r>
            <a:r>
              <a:rPr lang="en-US" sz="2800" b="1" i="1" dirty="0">
                <a:solidFill>
                  <a:srgbClr val="FFFF00"/>
                </a:solidFill>
                <a:latin typeface="Times New Roman" panose="02020603050405020304" pitchFamily="18" charset="0"/>
                <a:cs typeface="Times New Roman" panose="02020603050405020304" pitchFamily="18" charset="0"/>
              </a:rPr>
              <a:t> – </a:t>
            </a:r>
            <a:r>
              <a:rPr lang="en-US" sz="2800" b="1" i="1" dirty="0" err="1">
                <a:solidFill>
                  <a:srgbClr val="FFFF00"/>
                </a:solidFill>
                <a:latin typeface="Times New Roman" panose="02020603050405020304" pitchFamily="18" charset="0"/>
                <a:cs typeface="Times New Roman" panose="02020603050405020304" pitchFamily="18" charset="0"/>
              </a:rPr>
              <a:t>Lênin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khẳng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EEA17FA-20A0-48D9-B48F-C1F21DC163C3}"/>
              </a:ext>
            </a:extLst>
          </p:cNvPr>
          <p:cNvSpPr txBox="1"/>
          <p:nvPr/>
        </p:nvSpPr>
        <p:spPr>
          <a:xfrm>
            <a:off x="3373821" y="252248"/>
            <a:ext cx="629044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457FE20B-6A68-4AF9-816E-389B9E49B930}"/>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6553BB-7DF9-4C01-95C4-AB6E8D315F9F}"/>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C6BB64D-05E8-4C93-8693-1B51D3C99FAB}"/>
              </a:ext>
            </a:extLst>
          </p:cNvPr>
          <p:cNvPicPr>
            <a:picLocks noChangeAspect="1"/>
          </p:cNvPicPr>
          <p:nvPr/>
        </p:nvPicPr>
        <p:blipFill>
          <a:blip r:embed="rId2"/>
          <a:stretch>
            <a:fillRect/>
          </a:stretch>
        </p:blipFill>
        <p:spPr>
          <a:xfrm>
            <a:off x="362607" y="3278661"/>
            <a:ext cx="3231931" cy="2143125"/>
          </a:xfrm>
          <a:prstGeom prst="rect">
            <a:avLst/>
          </a:prstGeom>
        </p:spPr>
      </p:pic>
      <p:sp>
        <p:nvSpPr>
          <p:cNvPr id="3" name="Slide Number Placeholder 2">
            <a:extLst>
              <a:ext uri="{FF2B5EF4-FFF2-40B4-BE49-F238E27FC236}">
                <a16:creationId xmlns:a16="http://schemas.microsoft.com/office/drawing/2014/main" id="{5584134C-B296-40FC-9DE2-9A995A8A72DC}"/>
              </a:ext>
            </a:extLst>
          </p:cNvPr>
          <p:cNvSpPr>
            <a:spLocks noGrp="1"/>
          </p:cNvSpPr>
          <p:nvPr>
            <p:ph type="sldNum" sz="quarter" idx="12"/>
          </p:nvPr>
        </p:nvSpPr>
        <p:spPr/>
        <p:txBody>
          <a:bodyPr/>
          <a:lstStyle/>
          <a:p>
            <a:fld id="{BCA9E365-C2E6-427D-B945-C61DCC8F5720}" type="slidenum">
              <a:rPr lang="en-US" smtClean="0"/>
              <a:t>11</a:t>
            </a:fld>
            <a:endParaRPr lang="en-US"/>
          </a:p>
        </p:txBody>
      </p:sp>
    </p:spTree>
    <p:extLst>
      <p:ext uri="{BB962C8B-B14F-4D97-AF65-F5344CB8AC3E}">
        <p14:creationId xmlns:p14="http://schemas.microsoft.com/office/powerpoint/2010/main" val="29005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D76185-5685-4AA9-B679-F20B149652CE}"/>
              </a:ext>
            </a:extLst>
          </p:cNvPr>
          <p:cNvSpPr>
            <a:spLocks noGrp="1"/>
          </p:cNvSpPr>
          <p:nvPr>
            <p:ph type="subTitle" idx="1"/>
          </p:nvPr>
        </p:nvSpPr>
        <p:spPr>
          <a:xfrm>
            <a:off x="436166" y="2287557"/>
            <a:ext cx="3331797" cy="3654745"/>
          </a:xfrm>
        </p:spPr>
        <p:style>
          <a:lnRef idx="1">
            <a:schemeClr val="accent5"/>
          </a:lnRef>
          <a:fillRef idx="2">
            <a:schemeClr val="accent5"/>
          </a:fillRef>
          <a:effectRef idx="1">
            <a:schemeClr val="accent5"/>
          </a:effectRef>
          <a:fontRef idx="minor">
            <a:schemeClr val="dk1"/>
          </a:fontRef>
        </p:style>
        <p:txBody>
          <a:bodyPr>
            <a:norm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Phép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biện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chứng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chẳng</a:t>
            </a:r>
            <a:r>
              <a:rPr lang="en-US" sz="2800" i="1" dirty="0">
                <a:solidFill>
                  <a:srgbClr val="7030A0"/>
                </a:solidFill>
                <a:latin typeface="Times New Roman" panose="02020603050405020304" pitchFamily="18" charset="0"/>
                <a:cs typeface="Times New Roman" panose="02020603050405020304" pitchFamily="18" charset="0"/>
              </a:rPr>
              <a:t> qua </a:t>
            </a:r>
            <a:r>
              <a:rPr lang="en-US" sz="2800" i="1" dirty="0" err="1">
                <a:solidFill>
                  <a:srgbClr val="7030A0"/>
                </a:solidFill>
                <a:latin typeface="Times New Roman" panose="02020603050405020304" pitchFamily="18" charset="0"/>
                <a:cs typeface="Times New Roman" panose="02020603050405020304" pitchFamily="18" charset="0"/>
              </a:rPr>
              <a:t>chỉ</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môn</a:t>
            </a:r>
            <a:r>
              <a:rPr lang="en-US" sz="2800" b="1" i="1" u="sng" dirty="0">
                <a:solidFill>
                  <a:srgbClr val="7030A0"/>
                </a:solidFill>
                <a:latin typeface="Times New Roman" panose="02020603050405020304" pitchFamily="18" charset="0"/>
                <a:cs typeface="Times New Roman" panose="02020603050405020304" pitchFamily="18" charset="0"/>
              </a:rPr>
              <a:t> khoa </a:t>
            </a:r>
            <a:r>
              <a:rPr lang="en-US" sz="2800" b="1" i="1" u="sng" dirty="0" err="1">
                <a:solidFill>
                  <a:srgbClr val="7030A0"/>
                </a:solidFill>
                <a:latin typeface="Times New Roman" panose="02020603050405020304" pitchFamily="18" charset="0"/>
                <a:cs typeface="Times New Roman" panose="02020603050405020304" pitchFamily="18" charset="0"/>
              </a:rPr>
              <a:t>học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về</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những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quy</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luật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phổ</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biến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hội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loài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duy</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77700E5A-38B7-4C45-A314-31FF5AFFEAD6}"/>
              </a:ext>
            </a:extLst>
          </p:cNvPr>
          <p:cNvSpPr/>
          <p:nvPr/>
        </p:nvSpPr>
        <p:spPr>
          <a:xfrm>
            <a:off x="4698120" y="2126131"/>
            <a:ext cx="977462" cy="13107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err="1">
                <a:solidFill>
                  <a:srgbClr val="7030A0"/>
                </a:solidFill>
                <a:latin typeface="Times New Roman" panose="02020603050405020304" pitchFamily="18" charset="0"/>
                <a:cs typeface="Times New Roman" panose="02020603050405020304" pitchFamily="18" charset="0"/>
              </a:rPr>
              <a:t>Đặc</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điểm</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41925C91-84F5-41CD-A0DD-B235544FC1DD}"/>
              </a:ext>
            </a:extLst>
          </p:cNvPr>
          <p:cNvSpPr/>
          <p:nvPr/>
        </p:nvSpPr>
        <p:spPr>
          <a:xfrm>
            <a:off x="4698120" y="4666561"/>
            <a:ext cx="977461" cy="119599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err="1">
                <a:solidFill>
                  <a:srgbClr val="7030A0"/>
                </a:solidFill>
                <a:latin typeface="Times New Roman" panose="02020603050405020304" pitchFamily="18" charset="0"/>
                <a:cs typeface="Times New Roman" panose="02020603050405020304" pitchFamily="18" charset="0"/>
              </a:rPr>
              <a:t>Vai</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trò</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EB76BC0-DFC1-4A34-BAF8-58C10BC3E13D}"/>
              </a:ext>
            </a:extLst>
          </p:cNvPr>
          <p:cNvSpPr txBox="1"/>
          <p:nvPr/>
        </p:nvSpPr>
        <p:spPr>
          <a:xfrm>
            <a:off x="6038188" y="1768593"/>
            <a:ext cx="5817480" cy="1938992"/>
          </a:xfrm>
          <a:prstGeom prst="rect">
            <a:avLst/>
          </a:prstGeom>
          <a:noFill/>
        </p:spPr>
        <p:txBody>
          <a:bodyPr wrap="square" rtlCol="0">
            <a:spAutoFit/>
          </a:bodyPr>
          <a:lstStyle/>
          <a:p>
            <a:pPr algn="just"/>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PBCDV</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hình</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thành</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từ</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sự</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thống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nhất</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hữu</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cơ</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giữa</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TGQDV</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và</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PPLBC</a:t>
            </a:r>
            <a:r>
              <a:rPr lang="en-US" sz="2400" i="1" dirty="0">
                <a:solidFill>
                  <a:srgbClr val="002060"/>
                </a:solidFill>
                <a:latin typeface="Times New Roman" panose="02020603050405020304" pitchFamily="18" charset="0"/>
                <a:cs typeface="Times New Roman" panose="02020603050405020304" pitchFamily="18" charset="0"/>
              </a:rPr>
              <a:t>; </a:t>
            </a:r>
          </a:p>
          <a:p>
            <a:pPr algn="just"/>
            <a:r>
              <a:rPr lang="en-US" sz="2400" i="1" dirty="0">
                <a:solidFill>
                  <a:srgbClr val="002060"/>
                </a:solidFill>
                <a:latin typeface="Times New Roman" panose="02020603050405020304" pitchFamily="18" charset="0"/>
                <a:cs typeface="Times New Roman" panose="02020603050405020304" pitchFamily="18" charset="0"/>
              </a:rPr>
              <a:t>+</a:t>
            </a:r>
            <a:r>
              <a:rPr lang="en-US" sz="2400" i="1" dirty="0" err="1">
                <a:solidFill>
                  <a:srgbClr val="002060"/>
                </a:solidFill>
                <a:latin typeface="Times New Roman" panose="02020603050405020304" pitchFamily="18" charset="0"/>
                <a:cs typeface="Times New Roman" panose="02020603050405020304" pitchFamily="18" charset="0"/>
              </a:rPr>
              <a:t>Mỗi</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nguyên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lý</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quy</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luật</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phạm</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trù</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các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luận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điểm</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đều</a:t>
            </a:r>
            <a:r>
              <a:rPr lang="en-US" sz="2400" i="1" dirty="0">
                <a:solidFill>
                  <a:srgbClr val="002060"/>
                </a:solidFill>
                <a:latin typeface="Times New Roman" panose="02020603050405020304" pitchFamily="18" charset="0"/>
                <a:cs typeface="Times New Roman" panose="02020603050405020304" pitchFamily="18" charset="0"/>
              </a:rPr>
              <a:t> đ</a:t>
            </a:r>
            <a:r>
              <a:rPr lang="vi-VN" sz="2400" i="1" dirty="0">
                <a:solidFill>
                  <a:srgbClr val="002060"/>
                </a:solidFill>
                <a:latin typeface="Times New Roman" panose="02020603050405020304" pitchFamily="18" charset="0"/>
                <a:cs typeface="Times New Roman" panose="02020603050405020304" pitchFamily="18" charset="0"/>
              </a:rPr>
              <a:t>ư</a:t>
            </a:r>
            <a:r>
              <a:rPr lang="en-US" sz="2400" i="1" dirty="0" err="1">
                <a:solidFill>
                  <a:srgbClr val="002060"/>
                </a:solidFill>
                <a:latin typeface="Times New Roman" panose="02020603050405020304" pitchFamily="18" charset="0"/>
                <a:cs typeface="Times New Roman" panose="02020603050405020304" pitchFamily="18" charset="0"/>
              </a:rPr>
              <a:t>ợc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rút</a:t>
            </a:r>
            <a:r>
              <a:rPr lang="en-US" sz="2400" i="1" dirty="0">
                <a:solidFill>
                  <a:srgbClr val="002060"/>
                </a:solidFill>
                <a:latin typeface="Times New Roman" panose="02020603050405020304" pitchFamily="18" charset="0"/>
                <a:cs typeface="Times New Roman" panose="02020603050405020304" pitchFamily="18" charset="0"/>
              </a:rPr>
              <a:t> ra </a:t>
            </a:r>
            <a:r>
              <a:rPr lang="en-US" sz="2400" i="1" dirty="0" err="1">
                <a:solidFill>
                  <a:srgbClr val="002060"/>
                </a:solidFill>
                <a:latin typeface="Times New Roman" panose="02020603050405020304" pitchFamily="18" charset="0"/>
                <a:cs typeface="Times New Roman" panose="02020603050405020304" pitchFamily="18" charset="0"/>
              </a:rPr>
              <a:t>từ</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thực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tiễn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và</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được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chứng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minh</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trên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cơ</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sở</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KHTN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trước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đó</a:t>
            </a:r>
            <a:r>
              <a:rPr lang="en-US" sz="2400" i="1" dirty="0">
                <a:solidFill>
                  <a:srgbClr val="002060"/>
                </a:solidFill>
                <a:latin typeface="Times New Roman" panose="02020603050405020304" pitchFamily="18" charset="0"/>
                <a:cs typeface="Times New Roman" panose="02020603050405020304" pitchFamily="18" charset="0"/>
              </a:rPr>
              <a: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EC8CE863-A8CD-4623-AE4B-2A81A02C1137}"/>
              </a:ext>
            </a:extLst>
          </p:cNvPr>
          <p:cNvSpPr txBox="1"/>
          <p:nvPr/>
        </p:nvSpPr>
        <p:spPr>
          <a:xfrm>
            <a:off x="6222139" y="4849061"/>
            <a:ext cx="5565234" cy="830997"/>
          </a:xfrm>
          <a:prstGeom prst="rect">
            <a:avLst/>
          </a:prstGeom>
          <a:noFill/>
        </p:spPr>
        <p:txBody>
          <a:bodyPr wrap="square" rtlCol="0">
            <a:spAutoFit/>
          </a:bodyPr>
          <a:lstStyle/>
          <a:p>
            <a:pPr algn="just"/>
            <a:r>
              <a:rPr lang="en-US" sz="2400" i="1" dirty="0" err="1">
                <a:solidFill>
                  <a:srgbClr val="002060"/>
                </a:solidFill>
                <a:latin typeface="Times New Roman" panose="02020603050405020304" pitchFamily="18" charset="0"/>
                <a:cs typeface="Times New Roman" panose="02020603050405020304" pitchFamily="18" charset="0"/>
              </a:rPr>
              <a:t>Tạo</a:t>
            </a:r>
            <a:r>
              <a:rPr lang="en-US" sz="2400" i="1" dirty="0">
                <a:solidFill>
                  <a:srgbClr val="002060"/>
                </a:solidFill>
                <a:latin typeface="Times New Roman" panose="02020603050405020304" pitchFamily="18" charset="0"/>
                <a:cs typeface="Times New Roman" panose="02020603050405020304" pitchFamily="18" charset="0"/>
              </a:rPr>
              <a:t> ra PPL </a:t>
            </a:r>
            <a:r>
              <a:rPr lang="en-US" sz="2400" i="1" dirty="0" err="1">
                <a:solidFill>
                  <a:srgbClr val="002060"/>
                </a:solidFill>
                <a:latin typeface="Times New Roman" panose="02020603050405020304" pitchFamily="18" charset="0"/>
                <a:cs typeface="Times New Roman" panose="02020603050405020304" pitchFamily="18" charset="0"/>
              </a:rPr>
              <a:t>chung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nhất</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giúp</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định</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hướng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việc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đề</a:t>
            </a:r>
            <a:r>
              <a:rPr lang="en-US" sz="2400" i="1" dirty="0">
                <a:solidFill>
                  <a:srgbClr val="002060"/>
                </a:solidFill>
                <a:latin typeface="Times New Roman" panose="02020603050405020304" pitchFamily="18" charset="0"/>
                <a:cs typeface="Times New Roman" panose="02020603050405020304" pitchFamily="18" charset="0"/>
              </a:rPr>
              <a:t> ra </a:t>
            </a:r>
            <a:r>
              <a:rPr lang="en-US" sz="2400" i="1" dirty="0" err="1">
                <a:solidFill>
                  <a:srgbClr val="002060"/>
                </a:solidFill>
                <a:latin typeface="Times New Roman" panose="02020603050405020304" pitchFamily="18" charset="0"/>
                <a:cs typeface="Times New Roman" panose="02020603050405020304" pitchFamily="18" charset="0"/>
              </a:rPr>
              <a:t>các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nguyên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tắc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tương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ứng</a:t>
            </a:r>
            <a:r>
              <a:rPr lang="en-US" sz="2400" i="1" dirty="0">
                <a:solidFill>
                  <a:srgbClr val="002060"/>
                </a:solidFill>
                <a:latin typeface="Times New Roman" panose="02020603050405020304" pitchFamily="18" charset="0"/>
                <a:cs typeface="Times New Roman" panose="02020603050405020304" pitchFamily="18" charset="0"/>
              </a:rPr>
              <a: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F8F7695-7DDF-4F97-BF07-98E323B8F112}"/>
              </a:ext>
            </a:extLst>
          </p:cNvPr>
          <p:cNvSpPr txBox="1"/>
          <p:nvPr/>
        </p:nvSpPr>
        <p:spPr>
          <a:xfrm>
            <a:off x="3216166" y="328491"/>
            <a:ext cx="6731875"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phép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07E3496B-4C15-45C7-ABB7-B9750C57902C}"/>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796582-97AD-495C-BD1E-41D24429A557}"/>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360CE8F4-336A-4BD6-BD26-2A08BCB8EA32}"/>
              </a:ext>
            </a:extLst>
          </p:cNvPr>
          <p:cNvSpPr/>
          <p:nvPr/>
        </p:nvSpPr>
        <p:spPr>
          <a:xfrm>
            <a:off x="4067506" y="2417132"/>
            <a:ext cx="331071" cy="2727430"/>
          </a:xfrm>
          <a:prstGeom prst="rightArrow">
            <a:avLst/>
          </a:prstGeom>
          <a:solidFill>
            <a:srgbClr val="92D05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4" name="Slide Number Placeholder 3">
            <a:extLst>
              <a:ext uri="{FF2B5EF4-FFF2-40B4-BE49-F238E27FC236}">
                <a16:creationId xmlns:a16="http://schemas.microsoft.com/office/drawing/2014/main" id="{2CB6315C-7574-4A7D-84D3-89AFA9ADE672}"/>
              </a:ext>
            </a:extLst>
          </p:cNvPr>
          <p:cNvSpPr>
            <a:spLocks noGrp="1"/>
          </p:cNvSpPr>
          <p:nvPr>
            <p:ph type="sldNum" sz="quarter" idx="12"/>
          </p:nvPr>
        </p:nvSpPr>
        <p:spPr/>
        <p:txBody>
          <a:bodyPr/>
          <a:lstStyle/>
          <a:p>
            <a:fld id="{BCA9E365-C2E6-427D-B945-C61DCC8F5720}" type="slidenum">
              <a:rPr lang="en-US" smtClean="0"/>
              <a:t>110</a:t>
            </a:fld>
            <a:endParaRPr lang="en-US"/>
          </a:p>
        </p:txBody>
      </p:sp>
    </p:spTree>
    <p:extLst>
      <p:ext uri="{BB962C8B-B14F-4D97-AF65-F5344CB8AC3E}">
        <p14:creationId xmlns:p14="http://schemas.microsoft.com/office/powerpoint/2010/main" val="402026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fade">
                                      <p:cBhvr>
                                        <p:cTn id="13" dur="1000"/>
                                        <p:tgtEl>
                                          <p:spTgt spid="3">
                                            <p:bg/>
                                          </p:spTgt>
                                        </p:tgtEl>
                                      </p:cBhvr>
                                    </p:animEffect>
                                    <p:anim calcmode="lin" valueType="num">
                                      <p:cBhvr>
                                        <p:cTn id="14" dur="1000" fill="hold"/>
                                        <p:tgtEl>
                                          <p:spTgt spid="3">
                                            <p:bg/>
                                          </p:spTgt>
                                        </p:tgtEl>
                                        <p:attrNameLst>
                                          <p:attrName>ppt_x</p:attrName>
                                        </p:attrNameLst>
                                      </p:cBhvr>
                                      <p:tavLst>
                                        <p:tav tm="0">
                                          <p:val>
                                            <p:strVal val="#ppt_x"/>
                                          </p:val>
                                        </p:tav>
                                        <p:tav tm="100000">
                                          <p:val>
                                            <p:strVal val="#ppt_x"/>
                                          </p:val>
                                        </p:tav>
                                      </p:tavLst>
                                    </p:anim>
                                    <p:anim calcmode="lin" valueType="num">
                                      <p:cBhvr>
                                        <p:cTn id="15"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11" grpId="0" animBg="1"/>
      <p:bldP spid="12" grpId="0" animBg="1"/>
      <p:bldP spid="15" grpId="0"/>
      <p:bldP spid="20" grpId="0"/>
      <p:bldP spid="2" grpId="0"/>
      <p:bldP spid="2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DFB968-EE25-46E9-B06E-E0B6898B4182}"/>
              </a:ext>
            </a:extLst>
          </p:cNvPr>
          <p:cNvSpPr txBox="1"/>
          <p:nvPr/>
        </p:nvSpPr>
        <p:spPr>
          <a:xfrm>
            <a:off x="3594536" y="305926"/>
            <a:ext cx="6353504"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2. </a:t>
            </a:r>
            <a:r>
              <a:rPr lang="en-US" sz="2800" b="1" i="1" dirty="0" err="1">
                <a:solidFill>
                  <a:srgbClr val="FF0000"/>
                </a:solidFill>
                <a:latin typeface="Times New Roman" panose="02020603050405020304" pitchFamily="18" charset="0"/>
                <a:cs typeface="Times New Roman" panose="02020603050405020304" pitchFamily="18" charset="0"/>
              </a:rPr>
              <a:t>Nội</a:t>
            </a:r>
            <a:r>
              <a:rPr lang="en-US" sz="2800" b="1" i="1" dirty="0">
                <a:solidFill>
                  <a:srgbClr val="FF0000"/>
                </a:solidFill>
                <a:latin typeface="Times New Roman" panose="02020603050405020304" pitchFamily="18" charset="0"/>
                <a:cs typeface="Times New Roman" panose="02020603050405020304" pitchFamily="18" charset="0"/>
              </a:rPr>
              <a:t> dung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phép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9ACC3C88-1F6C-4D58-82E3-CEC068661915}"/>
              </a:ext>
            </a:extLst>
          </p:cNvPr>
          <p:cNvSpPr/>
          <p:nvPr/>
        </p:nvSpPr>
        <p:spPr>
          <a:xfrm>
            <a:off x="0" y="1489816"/>
            <a:ext cx="2349062" cy="1229706"/>
          </a:xfrm>
          <a:prstGeom prst="homePlate">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2 </a:t>
            </a:r>
            <a:r>
              <a:rPr lang="en-US" sz="2800" b="1" dirty="0" err="1">
                <a:solidFill>
                  <a:srgbClr val="FFFF00"/>
                </a:solidFill>
                <a:latin typeface="Times New Roman" panose="02020603050405020304" pitchFamily="18" charset="0"/>
                <a:cs typeface="Times New Roman" panose="02020603050405020304" pitchFamily="18" charset="0"/>
              </a:rPr>
              <a:t>Nguyên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lý</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CEF19F8C-88AE-4A87-ADA3-AC325D378B7F}"/>
              </a:ext>
            </a:extLst>
          </p:cNvPr>
          <p:cNvSpPr/>
          <p:nvPr/>
        </p:nvSpPr>
        <p:spPr>
          <a:xfrm>
            <a:off x="0" y="3148759"/>
            <a:ext cx="2349062" cy="1229706"/>
          </a:xfrm>
          <a:prstGeom prst="homePlate">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3 </a:t>
            </a:r>
            <a:r>
              <a:rPr lang="en-US" sz="2800" b="1" dirty="0" err="1">
                <a:solidFill>
                  <a:srgbClr val="FFFF00"/>
                </a:solidFill>
                <a:latin typeface="Times New Roman" panose="02020603050405020304" pitchFamily="18" charset="0"/>
                <a:cs typeface="Times New Roman" panose="02020603050405020304" pitchFamily="18" charset="0"/>
              </a:rPr>
              <a:t>Quy</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luật</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F676BB9E-0F53-49B9-9AD3-5C4E80A4022C}"/>
              </a:ext>
            </a:extLst>
          </p:cNvPr>
          <p:cNvSpPr/>
          <p:nvPr/>
        </p:nvSpPr>
        <p:spPr>
          <a:xfrm>
            <a:off x="0" y="4831370"/>
            <a:ext cx="2349062" cy="1229706"/>
          </a:xfrm>
          <a:prstGeom prst="homePlate">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6 </a:t>
            </a:r>
            <a:r>
              <a:rPr lang="en-US" sz="2800" b="1" dirty="0" err="1">
                <a:solidFill>
                  <a:srgbClr val="FFFF00"/>
                </a:solidFill>
                <a:latin typeface="Times New Roman" panose="02020603050405020304" pitchFamily="18" charset="0"/>
                <a:cs typeface="Times New Roman" panose="02020603050405020304" pitchFamily="18" charset="0"/>
              </a:rPr>
              <a:t>Cặp</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phạm</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trù</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86E8A1-F439-4499-9CBE-392217962128}"/>
              </a:ext>
            </a:extLst>
          </p:cNvPr>
          <p:cNvSpPr txBox="1"/>
          <p:nvPr/>
        </p:nvSpPr>
        <p:spPr>
          <a:xfrm>
            <a:off x="2790497" y="1266144"/>
            <a:ext cx="8182303" cy="492443"/>
          </a:xfrm>
          <a:prstGeom prst="rect">
            <a:avLst/>
          </a:prstGeom>
          <a:noFill/>
        </p:spPr>
        <p:txBody>
          <a:bodyPr wrap="square" rtlCol="0">
            <a:spAutoFit/>
          </a:bodyPr>
          <a:lstStyle/>
          <a:p>
            <a:r>
              <a:rPr lang="en-US" sz="2600" dirty="0" err="1">
                <a:solidFill>
                  <a:srgbClr val="002060"/>
                </a:solidFill>
                <a:latin typeface="Times New Roman" panose="02020603050405020304" pitchFamily="18" charset="0"/>
                <a:cs typeface="Times New Roman" panose="02020603050405020304" pitchFamily="18" charset="0"/>
              </a:rPr>
              <a:t>Nguyên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về</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liên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hệ</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phổ</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biến</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2615DEE-11C6-4B3F-A6B8-30E6F43FE2ED}"/>
              </a:ext>
            </a:extLst>
          </p:cNvPr>
          <p:cNvSpPr txBox="1"/>
          <p:nvPr/>
        </p:nvSpPr>
        <p:spPr>
          <a:xfrm>
            <a:off x="2790497" y="1956553"/>
            <a:ext cx="8182303" cy="492443"/>
          </a:xfrm>
          <a:prstGeom prst="rect">
            <a:avLst/>
          </a:prstGeom>
          <a:noFill/>
        </p:spPr>
        <p:txBody>
          <a:bodyPr wrap="square" rtlCol="0">
            <a:spAutoFit/>
          </a:bodyPr>
          <a:lstStyle/>
          <a:p>
            <a:r>
              <a:rPr lang="en-US" sz="2600" dirty="0" err="1">
                <a:solidFill>
                  <a:srgbClr val="002060"/>
                </a:solidFill>
                <a:latin typeface="Times New Roman" panose="02020603050405020304" pitchFamily="18" charset="0"/>
                <a:cs typeface="Times New Roman" panose="02020603050405020304" pitchFamily="18" charset="0"/>
              </a:rPr>
              <a:t>Nguyên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về</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F722AF1-B173-4DF7-BF2D-026C92327727}"/>
              </a:ext>
            </a:extLst>
          </p:cNvPr>
          <p:cNvSpPr txBox="1"/>
          <p:nvPr/>
        </p:nvSpPr>
        <p:spPr>
          <a:xfrm>
            <a:off x="2790494" y="2882109"/>
            <a:ext cx="8182303" cy="492443"/>
          </a:xfrm>
          <a:prstGeom prst="rect">
            <a:avLst/>
          </a:prstGeom>
          <a:noFill/>
        </p:spPr>
        <p:txBody>
          <a:bodyPr wrap="square" rtlCol="0">
            <a:spAutoFit/>
          </a:bodyPr>
          <a:lstStyle/>
          <a:p>
            <a:r>
              <a:rPr lang="en-US" sz="2600" dirty="0" err="1">
                <a:solidFill>
                  <a:srgbClr val="002060"/>
                </a:solidFill>
                <a:latin typeface="Times New Roman" panose="02020603050405020304" pitchFamily="18" charset="0"/>
                <a:cs typeface="Times New Roman" panose="02020603050405020304" pitchFamily="18" charset="0"/>
              </a:rPr>
              <a:t>Quy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luật</a:t>
            </a:r>
            <a:r>
              <a:rPr lang="en-US" sz="2600" dirty="0">
                <a:solidFill>
                  <a:srgbClr val="002060"/>
                </a:solidFill>
                <a:latin typeface="Times New Roman" panose="02020603050405020304" pitchFamily="18" charset="0"/>
                <a:cs typeface="Times New Roman" panose="02020603050405020304" pitchFamily="18" charset="0"/>
              </a:rPr>
              <a:t> l</a:t>
            </a:r>
            <a:r>
              <a:rPr lang="vi-VN" sz="2600" dirty="0">
                <a:solidFill>
                  <a:srgbClr val="002060"/>
                </a:solidFill>
                <a:latin typeface="Times New Roman" panose="02020603050405020304" pitchFamily="18" charset="0"/>
                <a:cs typeface="Times New Roman" panose="02020603050405020304" pitchFamily="18" charset="0"/>
              </a:rPr>
              <a:t>ư</a:t>
            </a:r>
            <a:r>
              <a:rPr lang="en-US" sz="2600" dirty="0" err="1">
                <a:solidFill>
                  <a:srgbClr val="002060"/>
                </a:solidFill>
                <a:latin typeface="Times New Roman" panose="02020603050405020304" pitchFamily="18" charset="0"/>
                <a:cs typeface="Times New Roman" panose="02020603050405020304" pitchFamily="18" charset="0"/>
              </a:rPr>
              <a:t>ợng</a:t>
            </a:r>
            <a:r>
              <a:rPr lang="en-US" sz="2600" dirty="0">
                <a:solidFill>
                  <a:srgbClr val="002060"/>
                </a:solidFill>
                <a:latin typeface="Times New Roman" panose="02020603050405020304" pitchFamily="18" charset="0"/>
                <a:cs typeface="Times New Roman" panose="02020603050405020304" pitchFamily="18" charset="0"/>
              </a:rPr>
              <a:t> – </a:t>
            </a:r>
            <a:r>
              <a:rPr lang="en-US" sz="2600" dirty="0" err="1">
                <a:solidFill>
                  <a:srgbClr val="002060"/>
                </a:solidFill>
                <a:latin typeface="Times New Roman" panose="02020603050405020304" pitchFamily="18" charset="0"/>
                <a:cs typeface="Times New Roman" panose="02020603050405020304" pitchFamily="18" charset="0"/>
              </a:rPr>
              <a:t>chất</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5B902F0-652E-4962-B7B7-4843F98CCA35}"/>
              </a:ext>
            </a:extLst>
          </p:cNvPr>
          <p:cNvSpPr txBox="1"/>
          <p:nvPr/>
        </p:nvSpPr>
        <p:spPr>
          <a:xfrm>
            <a:off x="2790495" y="3922830"/>
            <a:ext cx="8182303" cy="492443"/>
          </a:xfrm>
          <a:prstGeom prst="rect">
            <a:avLst/>
          </a:prstGeom>
          <a:noFill/>
        </p:spPr>
        <p:txBody>
          <a:bodyPr wrap="square" rtlCol="0">
            <a:spAutoFit/>
          </a:bodyPr>
          <a:lstStyle/>
          <a:p>
            <a:r>
              <a:rPr lang="en-US" sz="2600" dirty="0" err="1">
                <a:solidFill>
                  <a:srgbClr val="002060"/>
                </a:solidFill>
                <a:latin typeface="Times New Roman" panose="02020603050405020304" pitchFamily="18" charset="0"/>
                <a:cs typeface="Times New Roman" panose="02020603050405020304" pitchFamily="18" charset="0"/>
              </a:rPr>
              <a:t>Quy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phủ</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phủ</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định</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F03C2A1-9A90-4DF9-BCDF-B572909B68B5}"/>
              </a:ext>
            </a:extLst>
          </p:cNvPr>
          <p:cNvSpPr txBox="1"/>
          <p:nvPr/>
        </p:nvSpPr>
        <p:spPr>
          <a:xfrm>
            <a:off x="2790495" y="3359504"/>
            <a:ext cx="8182303" cy="492443"/>
          </a:xfrm>
          <a:prstGeom prst="rect">
            <a:avLst/>
          </a:prstGeom>
          <a:noFill/>
        </p:spPr>
        <p:txBody>
          <a:bodyPr wrap="square" rtlCol="0">
            <a:spAutoFit/>
          </a:bodyPr>
          <a:lstStyle/>
          <a:p>
            <a:r>
              <a:rPr lang="en-US" sz="2600" dirty="0" err="1">
                <a:solidFill>
                  <a:srgbClr val="002060"/>
                </a:solidFill>
                <a:latin typeface="Times New Roman" panose="02020603050405020304" pitchFamily="18" charset="0"/>
                <a:cs typeface="Times New Roman" panose="02020603050405020304" pitchFamily="18" charset="0"/>
              </a:rPr>
              <a:t>Quy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mâu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thuẫn</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D78196E-C15F-4C50-BEAD-05C67ECE2ED3}"/>
              </a:ext>
            </a:extLst>
          </p:cNvPr>
          <p:cNvSpPr txBox="1"/>
          <p:nvPr/>
        </p:nvSpPr>
        <p:spPr>
          <a:xfrm>
            <a:off x="2790494" y="4826460"/>
            <a:ext cx="8923285" cy="1292662"/>
          </a:xfrm>
          <a:prstGeom prst="rect">
            <a:avLst/>
          </a:prstGeom>
          <a:noFill/>
        </p:spPr>
        <p:txBody>
          <a:bodyPr wrap="square" rtlCol="0">
            <a:spAutoFit/>
          </a:bodyPr>
          <a:lstStyle/>
          <a:p>
            <a:r>
              <a:rPr lang="en-US" sz="2600" dirty="0" err="1">
                <a:solidFill>
                  <a:srgbClr val="002060"/>
                </a:solidFill>
                <a:latin typeface="Times New Roman" panose="02020603050405020304" pitchFamily="18" charset="0"/>
                <a:cs typeface="Times New Roman" panose="02020603050405020304" pitchFamily="18" charset="0"/>
              </a:rPr>
              <a:t>Cái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riêng</a:t>
            </a:r>
            <a:r>
              <a:rPr lang="en-US" sz="2600" dirty="0">
                <a:solidFill>
                  <a:srgbClr val="002060"/>
                </a:solidFill>
                <a:latin typeface="Times New Roman" panose="02020603050405020304" pitchFamily="18" charset="0"/>
                <a:cs typeface="Times New Roman" panose="02020603050405020304" pitchFamily="18" charset="0"/>
              </a:rPr>
              <a:t> – </a:t>
            </a:r>
            <a:r>
              <a:rPr lang="en-US" sz="2600" dirty="0" err="1">
                <a:solidFill>
                  <a:srgbClr val="002060"/>
                </a:solidFill>
                <a:latin typeface="Times New Roman" panose="02020603050405020304" pitchFamily="18" charset="0"/>
                <a:cs typeface="Times New Roman" panose="02020603050405020304" pitchFamily="18" charset="0"/>
              </a:rPr>
              <a:t>cái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chung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Nguyên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nhân</a:t>
            </a:r>
            <a:r>
              <a:rPr lang="en-US" sz="2600" dirty="0">
                <a:solidFill>
                  <a:srgbClr val="002060"/>
                </a:solidFill>
                <a:latin typeface="Times New Roman" panose="02020603050405020304" pitchFamily="18" charset="0"/>
                <a:cs typeface="Times New Roman" panose="02020603050405020304" pitchFamily="18" charset="0"/>
              </a:rPr>
              <a:t> – </a:t>
            </a:r>
            <a:r>
              <a:rPr lang="en-US" sz="2600" dirty="0" err="1">
                <a:solidFill>
                  <a:srgbClr val="002060"/>
                </a:solidFill>
                <a:latin typeface="Times New Roman" panose="02020603050405020304" pitchFamily="18" charset="0"/>
                <a:cs typeface="Times New Roman" panose="02020603050405020304" pitchFamily="18" charset="0"/>
              </a:rPr>
              <a:t>Kết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nhiên</a:t>
            </a:r>
            <a:r>
              <a:rPr lang="en-US" sz="2600" dirty="0">
                <a:solidFill>
                  <a:srgbClr val="002060"/>
                </a:solidFill>
                <a:latin typeface="Times New Roman" panose="02020603050405020304" pitchFamily="18" charset="0"/>
                <a:cs typeface="Times New Roman" panose="02020603050405020304" pitchFamily="18" charset="0"/>
              </a:rPr>
              <a:t> – </a:t>
            </a:r>
            <a:r>
              <a:rPr lang="en-US" sz="2600" dirty="0" err="1">
                <a:solidFill>
                  <a:srgbClr val="002060"/>
                </a:solidFill>
                <a:latin typeface="Times New Roman" panose="02020603050405020304" pitchFamily="18" charset="0"/>
                <a:cs typeface="Times New Roman" panose="02020603050405020304" pitchFamily="18" charset="0"/>
              </a:rPr>
              <a:t>ngẫu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nhiên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chất</a:t>
            </a:r>
            <a:r>
              <a:rPr lang="en-US" sz="2600" dirty="0">
                <a:solidFill>
                  <a:srgbClr val="002060"/>
                </a:solidFill>
                <a:latin typeface="Times New Roman" panose="02020603050405020304" pitchFamily="18" charset="0"/>
                <a:cs typeface="Times New Roman" panose="02020603050405020304" pitchFamily="18" charset="0"/>
              </a:rPr>
              <a:t> –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t</a:t>
            </a:r>
            <a:r>
              <a:rPr lang="vi-VN" sz="2600" dirty="0">
                <a:solidFill>
                  <a:srgbClr val="002060"/>
                </a:solidFill>
                <a:latin typeface="Times New Roman" panose="02020603050405020304" pitchFamily="18" charset="0"/>
                <a:cs typeface="Times New Roman" panose="02020603050405020304" pitchFamily="18" charset="0"/>
              </a:rPr>
              <a:t>ư</a:t>
            </a:r>
            <a:r>
              <a:rPr lang="en-US" sz="2600" dirty="0" err="1">
                <a:solidFill>
                  <a:srgbClr val="002060"/>
                </a:solidFill>
                <a:latin typeface="Times New Roman" panose="02020603050405020304" pitchFamily="18" charset="0"/>
                <a:cs typeface="Times New Roman" panose="02020603050405020304" pitchFamily="18" charset="0"/>
              </a:rPr>
              <a:t>ợng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năng</a:t>
            </a:r>
            <a:r>
              <a:rPr lang="en-US" sz="2600" dirty="0">
                <a:solidFill>
                  <a:srgbClr val="002060"/>
                </a:solidFill>
                <a:latin typeface="Times New Roman" panose="02020603050405020304" pitchFamily="18" charset="0"/>
                <a:cs typeface="Times New Roman" panose="02020603050405020304" pitchFamily="18" charset="0"/>
              </a:rPr>
              <a:t> –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Nội</a:t>
            </a:r>
            <a:r>
              <a:rPr lang="en-US" sz="2600" dirty="0">
                <a:solidFill>
                  <a:srgbClr val="002060"/>
                </a:solidFill>
                <a:latin typeface="Times New Roman" panose="02020603050405020304" pitchFamily="18" charset="0"/>
                <a:cs typeface="Times New Roman" panose="02020603050405020304" pitchFamily="18" charset="0"/>
              </a:rPr>
              <a:t> dung – </a:t>
            </a:r>
            <a:r>
              <a:rPr lang="en-US" sz="2600" dirty="0" err="1">
                <a:solidFill>
                  <a:srgbClr val="002060"/>
                </a:solidFill>
                <a:latin typeface="Times New Roman" panose="02020603050405020304" pitchFamily="18" charset="0"/>
                <a:cs typeface="Times New Roman" panose="02020603050405020304" pitchFamily="18" charset="0"/>
              </a:rPr>
              <a:t>hình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thức</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27" name="Arrow: Right 26">
            <a:extLst>
              <a:ext uri="{FF2B5EF4-FFF2-40B4-BE49-F238E27FC236}">
                <a16:creationId xmlns:a16="http://schemas.microsoft.com/office/drawing/2014/main" id="{28BE2CB3-A5BC-4A4C-B8A3-14F5F4E8E688}"/>
              </a:ext>
            </a:extLst>
          </p:cNvPr>
          <p:cNvSpPr/>
          <p:nvPr/>
        </p:nvSpPr>
        <p:spPr>
          <a:xfrm>
            <a:off x="2490950" y="4938156"/>
            <a:ext cx="220716" cy="974306"/>
          </a:xfrm>
          <a:prstGeom prst="right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FF00"/>
              </a:solidFill>
            </a:endParaRPr>
          </a:p>
        </p:txBody>
      </p:sp>
      <p:sp>
        <p:nvSpPr>
          <p:cNvPr id="29" name="Arrow: Right 28">
            <a:extLst>
              <a:ext uri="{FF2B5EF4-FFF2-40B4-BE49-F238E27FC236}">
                <a16:creationId xmlns:a16="http://schemas.microsoft.com/office/drawing/2014/main" id="{D7763462-AB67-4923-A371-6F17C1F933BA}"/>
              </a:ext>
            </a:extLst>
          </p:cNvPr>
          <p:cNvSpPr/>
          <p:nvPr/>
        </p:nvSpPr>
        <p:spPr>
          <a:xfrm>
            <a:off x="2490948" y="3148759"/>
            <a:ext cx="220716" cy="1345724"/>
          </a:xfrm>
          <a:prstGeom prst="right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FF00"/>
              </a:solidFill>
            </a:endParaRPr>
          </a:p>
        </p:txBody>
      </p:sp>
      <p:sp>
        <p:nvSpPr>
          <p:cNvPr id="30" name="Arrow: Right 29">
            <a:extLst>
              <a:ext uri="{FF2B5EF4-FFF2-40B4-BE49-F238E27FC236}">
                <a16:creationId xmlns:a16="http://schemas.microsoft.com/office/drawing/2014/main" id="{1717FDE1-3D56-4F92-9D37-B5DD16A4373D}"/>
              </a:ext>
            </a:extLst>
          </p:cNvPr>
          <p:cNvSpPr/>
          <p:nvPr/>
        </p:nvSpPr>
        <p:spPr>
          <a:xfrm>
            <a:off x="2459421" y="1489816"/>
            <a:ext cx="220716" cy="974306"/>
          </a:xfrm>
          <a:prstGeom prst="right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FF00"/>
              </a:solidFill>
            </a:endParaRPr>
          </a:p>
        </p:txBody>
      </p:sp>
      <p:cxnSp>
        <p:nvCxnSpPr>
          <p:cNvPr id="17" name="Straight Connector 16">
            <a:extLst>
              <a:ext uri="{FF2B5EF4-FFF2-40B4-BE49-F238E27FC236}">
                <a16:creationId xmlns:a16="http://schemas.microsoft.com/office/drawing/2014/main" id="{5D246B6C-15BA-434E-A57F-6EE4A39CAB2B}"/>
              </a:ext>
            </a:extLst>
          </p:cNvPr>
          <p:cNvCxnSpPr>
            <a:cxnSpLocks/>
          </p:cNvCxnSpPr>
          <p:nvPr/>
        </p:nvCxnSpPr>
        <p:spPr>
          <a:xfrm>
            <a:off x="1896739" y="96585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E92DAB-8657-44F1-ABC4-9610D787CDBD}"/>
              </a:ext>
            </a:extLst>
          </p:cNvPr>
          <p:cNvCxnSpPr>
            <a:cxnSpLocks/>
          </p:cNvCxnSpPr>
          <p:nvPr/>
        </p:nvCxnSpPr>
        <p:spPr>
          <a:xfrm>
            <a:off x="1896739" y="887733"/>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405FA01-EC7D-40EC-92EE-15516A58B0A4}"/>
              </a:ext>
            </a:extLst>
          </p:cNvPr>
          <p:cNvSpPr>
            <a:spLocks noGrp="1"/>
          </p:cNvSpPr>
          <p:nvPr>
            <p:ph type="sldNum" sz="quarter" idx="12"/>
          </p:nvPr>
        </p:nvSpPr>
        <p:spPr/>
        <p:txBody>
          <a:bodyPr/>
          <a:lstStyle/>
          <a:p>
            <a:fld id="{BCA9E365-C2E6-427D-B945-C61DCC8F5720}" type="slidenum">
              <a:rPr lang="en-US" smtClean="0"/>
              <a:t>111</a:t>
            </a:fld>
            <a:endParaRPr lang="en-US"/>
          </a:p>
        </p:txBody>
      </p:sp>
    </p:spTree>
    <p:extLst>
      <p:ext uri="{BB962C8B-B14F-4D97-AF65-F5344CB8AC3E}">
        <p14:creationId xmlns:p14="http://schemas.microsoft.com/office/powerpoint/2010/main" val="27634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0" grpId="0" animBg="1"/>
      <p:bldP spid="11" grpId="0"/>
      <p:bldP spid="12" grpId="0"/>
      <p:bldP spid="13" grpId="0"/>
      <p:bldP spid="14" grpId="0"/>
      <p:bldP spid="15" grpId="0"/>
      <p:bldP spid="16" grpId="0"/>
      <p:bldP spid="27" grpId="0" animBg="1"/>
      <p:bldP spid="29" grpId="0" animBg="1"/>
      <p:bldP spid="3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A5EBAA3-256A-4896-B3A7-1DA77B1B8456}"/>
              </a:ext>
            </a:extLst>
          </p:cNvPr>
          <p:cNvSpPr>
            <a:spLocks noGrp="1"/>
          </p:cNvSpPr>
          <p:nvPr>
            <p:ph type="subTitle" idx="1"/>
          </p:nvPr>
        </p:nvSpPr>
        <p:spPr>
          <a:xfrm>
            <a:off x="1019504" y="1677899"/>
            <a:ext cx="10583917" cy="3966153"/>
          </a:xfrm>
        </p:spPr>
        <p:txBody>
          <a:bodyPr>
            <a:normAutofit/>
          </a:bodyPr>
          <a:lstStyle/>
          <a:p>
            <a:pPr algn="just"/>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Nguyên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lý</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những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luận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điểm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bản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có</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tính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chất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tổng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quát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của</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một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học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thuyết</a:t>
            </a:r>
            <a:r>
              <a:rPr lang="en-US" sz="2800" b="1" i="1" u="sng" dirty="0">
                <a:solidFill>
                  <a:srgbClr val="7030A0"/>
                </a:solidFill>
                <a:latin typeface="Times New Roman" panose="02020603050405020304" pitchFamily="18" charset="0"/>
                <a:cs typeface="Times New Roman" panose="02020603050405020304" pitchFamily="18" charset="0"/>
              </a:rPr>
              <a:t> chi </a:t>
            </a:r>
            <a:r>
              <a:rPr lang="en-US" sz="2800" b="1" i="1" u="sng" dirty="0" err="1">
                <a:solidFill>
                  <a:srgbClr val="7030A0"/>
                </a:solidFill>
                <a:latin typeface="Times New Roman" panose="02020603050405020304" pitchFamily="18" charset="0"/>
                <a:cs typeface="Times New Roman" panose="02020603050405020304" pitchFamily="18" charset="0"/>
              </a:rPr>
              <a:t>phối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sự</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vận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hành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thuộc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lĩnh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tâm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nghiên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cứu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nó</a:t>
            </a:r>
            <a:r>
              <a:rPr lang="en-US" sz="2800" i="1" dirty="0">
                <a:solidFill>
                  <a:srgbClr val="7030A0"/>
                </a:solidFill>
                <a:latin typeface="Times New Roman" panose="02020603050405020304" pitchFamily="18" charset="0"/>
                <a:cs typeface="Times New Roman" panose="02020603050405020304" pitchFamily="18" charset="0"/>
              </a:rPr>
              <a:t>.</a:t>
            </a:r>
          </a:p>
          <a:p>
            <a:pPr algn="just"/>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Nguyên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lý</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triết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học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những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luận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điểm</a:t>
            </a:r>
            <a:r>
              <a:rPr lang="en-US" sz="2800" i="1" dirty="0">
                <a:solidFill>
                  <a:srgbClr val="7030A0"/>
                </a:solidFill>
                <a:latin typeface="Times New Roman" panose="02020603050405020304" pitchFamily="18" charset="0"/>
                <a:cs typeface="Times New Roman" panose="02020603050405020304" pitchFamily="18" charset="0"/>
              </a:rPr>
              <a:t> - </a:t>
            </a:r>
            <a:r>
              <a:rPr lang="en-US" sz="2800" i="1" dirty="0" err="1">
                <a:solidFill>
                  <a:srgbClr val="7030A0"/>
                </a:solidFill>
                <a:latin typeface="Times New Roman" panose="02020603050405020304" pitchFamily="18" charset="0"/>
                <a:cs typeface="Times New Roman" panose="02020603050405020304" pitchFamily="18" charset="0"/>
              </a:rPr>
              <a:t>định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khái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quát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được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thành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nhờ</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trải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nghiệm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nhiều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mọi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lĩnh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hội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duy</a:t>
            </a:r>
            <a:r>
              <a:rPr lang="en-US" sz="2800" i="1" dirty="0">
                <a:solidFill>
                  <a:srgbClr val="7030A0"/>
                </a:solidFill>
                <a:latin typeface="Times New Roman" panose="02020603050405020304" pitchFamily="18" charset="0"/>
                <a:cs typeface="Times New Roman" panose="02020603050405020304" pitchFamily="18" charset="0"/>
              </a:rPr>
              <a:t>…</a:t>
            </a:r>
          </a:p>
          <a:p>
            <a:pPr algn="just"/>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Có</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hai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nguyên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lý</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triết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học</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Nguyên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lý</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về</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mối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liên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hệ</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phổ</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biến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nguyên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lý</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về</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phát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triển</a:t>
            </a:r>
            <a:endParaRPr lang="en-US" sz="2800" b="1" i="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6D4CEFA-F884-49BD-81BD-F7572DEA1D2C}"/>
              </a:ext>
            </a:extLst>
          </p:cNvPr>
          <p:cNvSpPr txBox="1"/>
          <p:nvPr/>
        </p:nvSpPr>
        <p:spPr>
          <a:xfrm>
            <a:off x="2787869" y="346325"/>
            <a:ext cx="7488620"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 Hai </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phép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77464"/>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C7E0EB3-FC64-46B1-A175-F223BCB42863}"/>
              </a:ext>
            </a:extLst>
          </p:cNvPr>
          <p:cNvSpPr>
            <a:spLocks noGrp="1"/>
          </p:cNvSpPr>
          <p:nvPr>
            <p:ph type="sldNum" sz="quarter" idx="12"/>
          </p:nvPr>
        </p:nvSpPr>
        <p:spPr/>
        <p:txBody>
          <a:bodyPr/>
          <a:lstStyle/>
          <a:p>
            <a:fld id="{BCA9E365-C2E6-427D-B945-C61DCC8F5720}" type="slidenum">
              <a:rPr lang="en-US" smtClean="0"/>
              <a:t>112</a:t>
            </a:fld>
            <a:endParaRPr lang="en-US"/>
          </a:p>
        </p:txBody>
      </p:sp>
    </p:spTree>
    <p:extLst>
      <p:ext uri="{BB962C8B-B14F-4D97-AF65-F5344CB8AC3E}">
        <p14:creationId xmlns:p14="http://schemas.microsoft.com/office/powerpoint/2010/main" val="11395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hought Bubble: Cloud 9">
            <a:extLst>
              <a:ext uri="{FF2B5EF4-FFF2-40B4-BE49-F238E27FC236}">
                <a16:creationId xmlns:a16="http://schemas.microsoft.com/office/drawing/2014/main" id="{ED1DC850-CC93-43EE-90CB-DC5059A8A1EA}"/>
              </a:ext>
            </a:extLst>
          </p:cNvPr>
          <p:cNvSpPr/>
          <p:nvPr/>
        </p:nvSpPr>
        <p:spPr>
          <a:xfrm>
            <a:off x="0" y="1269126"/>
            <a:ext cx="4792717" cy="74098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FF66F2D-0958-40B3-ABD2-04FD19578C6B}"/>
              </a:ext>
            </a:extLst>
          </p:cNvPr>
          <p:cNvSpPr txBox="1"/>
          <p:nvPr/>
        </p:nvSpPr>
        <p:spPr>
          <a:xfrm>
            <a:off x="2490951" y="312353"/>
            <a:ext cx="7898525"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biến</a:t>
            </a:r>
            <a:endParaRPr lang="en-US" sz="2800" i="1" dirty="0">
              <a:solidFill>
                <a:srgbClr val="FF0000"/>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560C56B7-8A65-4D3D-B431-B9FBCE375A79}"/>
              </a:ext>
            </a:extLst>
          </p:cNvPr>
          <p:cNvSpPr/>
          <p:nvPr/>
        </p:nvSpPr>
        <p:spPr>
          <a:xfrm>
            <a:off x="906516" y="2010106"/>
            <a:ext cx="10326414" cy="1749966"/>
          </a:xfrm>
          <a:prstGeom prst="ellips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vi-VN" sz="2600" b="1" i="1" dirty="0">
                <a:solidFill>
                  <a:srgbClr val="7030A0"/>
                </a:solidFill>
                <a:latin typeface="+mj-lt"/>
              </a:rPr>
              <a:t>Liên hệ </a:t>
            </a:r>
            <a:r>
              <a:rPr lang="vi-VN" sz="2600" i="1" dirty="0">
                <a:solidFill>
                  <a:srgbClr val="7030A0"/>
                </a:solidFill>
                <a:latin typeface="+mj-lt"/>
              </a:rPr>
              <a:t>là quan hệ giữa hai đối tượng </a:t>
            </a:r>
            <a:r>
              <a:rPr lang="vi-VN" sz="2600" b="1" i="1" u="sng" dirty="0">
                <a:solidFill>
                  <a:srgbClr val="7030A0"/>
                </a:solidFill>
                <a:latin typeface="+mj-lt"/>
              </a:rPr>
              <a:t>nếu </a:t>
            </a:r>
            <a:r>
              <a:rPr lang="en-US" sz="2600" b="1" i="1" u="sng" dirty="0" err="1">
                <a:solidFill>
                  <a:srgbClr val="7030A0"/>
                </a:solidFill>
                <a:latin typeface="Times New Roman" panose="02020603050405020304" pitchFamily="18" charset="0"/>
                <a:cs typeface="Times New Roman" panose="02020603050405020304" pitchFamily="18" charset="0"/>
              </a:rPr>
              <a:t>sự</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thay</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đổi</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của</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một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trong</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số</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chúng</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nhất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định</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làm</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đối</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tượng</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kia</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thay</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đổi</a:t>
            </a:r>
            <a:r>
              <a:rPr lang="en-US" sz="2600" i="1" dirty="0">
                <a:solidFill>
                  <a:srgbClr val="7030A0"/>
                </a:solidFill>
                <a:latin typeface="Times New Roman" panose="02020603050405020304" pitchFamily="18" charset="0"/>
                <a:cs typeface="Times New Roman" panose="02020603050405020304" pitchFamily="18" charset="0"/>
              </a:rPr>
              <a:t>.</a:t>
            </a:r>
            <a:endParaRPr lang="en-US" sz="2600" dirty="0">
              <a:solidFill>
                <a:srgbClr val="7030A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88CC28F-CB7C-432A-BC1F-90D865F44923}"/>
              </a:ext>
            </a:extLst>
          </p:cNvPr>
          <p:cNvPicPr>
            <a:picLocks noChangeAspect="1"/>
          </p:cNvPicPr>
          <p:nvPr/>
        </p:nvPicPr>
        <p:blipFill>
          <a:blip r:embed="rId2"/>
          <a:stretch>
            <a:fillRect/>
          </a:stretch>
        </p:blipFill>
        <p:spPr>
          <a:xfrm>
            <a:off x="1385545" y="3967603"/>
            <a:ext cx="9847385" cy="2753872"/>
          </a:xfrm>
          <a:prstGeom prst="ellipse">
            <a:avLst/>
          </a:prstGeom>
          <a:ln>
            <a:noFill/>
          </a:ln>
          <a:effectLst>
            <a:softEdge rad="112500"/>
          </a:effectLst>
        </p:spPr>
      </p:pic>
      <p:sp>
        <p:nvSpPr>
          <p:cNvPr id="2" name="Slide Number Placeholder 1">
            <a:extLst>
              <a:ext uri="{FF2B5EF4-FFF2-40B4-BE49-F238E27FC236}">
                <a16:creationId xmlns:a16="http://schemas.microsoft.com/office/drawing/2014/main" id="{89A6EB17-67AD-4017-A836-D1A5963A78DA}"/>
              </a:ext>
            </a:extLst>
          </p:cNvPr>
          <p:cNvSpPr>
            <a:spLocks noGrp="1"/>
          </p:cNvSpPr>
          <p:nvPr>
            <p:ph type="sldNum" sz="quarter" idx="12"/>
          </p:nvPr>
        </p:nvSpPr>
        <p:spPr/>
        <p:txBody>
          <a:bodyPr/>
          <a:lstStyle/>
          <a:p>
            <a:fld id="{BCA9E365-C2E6-427D-B945-C61DCC8F5720}" type="slidenum">
              <a:rPr lang="en-US" smtClean="0"/>
              <a:t>113</a:t>
            </a:fld>
            <a:endParaRPr lang="en-US"/>
          </a:p>
        </p:txBody>
      </p:sp>
    </p:spTree>
    <p:extLst>
      <p:ext uri="{BB962C8B-B14F-4D97-AF65-F5344CB8AC3E}">
        <p14:creationId xmlns:p14="http://schemas.microsoft.com/office/powerpoint/2010/main" val="17469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16A1C63-58B7-4125-8200-51A70B8CCDF6}"/>
              </a:ext>
            </a:extLst>
          </p:cNvPr>
          <p:cNvSpPr txBox="1"/>
          <p:nvPr/>
        </p:nvSpPr>
        <p:spPr>
          <a:xfrm>
            <a:off x="1213945" y="1542377"/>
            <a:ext cx="10373710" cy="1384995"/>
          </a:xfrm>
          <a:prstGeom prst="rect">
            <a:avLst/>
          </a:prstGeom>
          <a:solidFill>
            <a:schemeClr val="accent4">
              <a:lumMod val="20000"/>
              <a:lumOff val="80000"/>
            </a:schemeClr>
          </a:solidFill>
        </p:spPr>
        <p:txBody>
          <a:bodyPr wrap="square" rtlCol="0">
            <a:spAutoFit/>
          </a:bodyPr>
          <a:lstStyle/>
          <a:p>
            <a:pPr algn="just"/>
            <a:r>
              <a:rPr lang="en-US" sz="2800" b="1" i="1" dirty="0">
                <a:solidFill>
                  <a:srgbClr val="7030A0"/>
                </a:solidFill>
                <a:latin typeface="+mj-lt"/>
              </a:rPr>
              <a:t>	</a:t>
            </a:r>
            <a:r>
              <a:rPr lang="vi-VN" sz="2800" b="1" i="1" u="sng" dirty="0">
                <a:solidFill>
                  <a:srgbClr val="7030A0"/>
                </a:solidFill>
                <a:latin typeface="+mj-lt"/>
              </a:rPr>
              <a:t>“Mối liên hệ” </a:t>
            </a:r>
            <a:r>
              <a:rPr lang="vi-VN" sz="2800" i="1" dirty="0">
                <a:solidFill>
                  <a:srgbClr val="7030A0"/>
                </a:solidFill>
                <a:latin typeface="+mj-lt"/>
              </a:rPr>
              <a:t>là một phạm trù triết học dùng đ</a:t>
            </a:r>
            <a:r>
              <a:rPr lang="en-US" sz="2800" i="1" dirty="0">
                <a:solidFill>
                  <a:srgbClr val="7030A0"/>
                </a:solidFill>
                <a:latin typeface="+mj-lt"/>
              </a:rPr>
              <a:t>ể</a:t>
            </a:r>
            <a:r>
              <a:rPr lang="vi-VN" sz="2800" i="1" dirty="0">
                <a:solidFill>
                  <a:srgbClr val="7030A0"/>
                </a:solidFill>
                <a:latin typeface="+mj-lt"/>
              </a:rPr>
              <a:t> </a:t>
            </a:r>
            <a:r>
              <a:rPr lang="vi-VN" sz="2800" b="1" i="1" dirty="0">
                <a:solidFill>
                  <a:srgbClr val="7030A0"/>
                </a:solidFill>
                <a:latin typeface="+mj-lt"/>
              </a:rPr>
              <a:t>chỉ </a:t>
            </a:r>
            <a:r>
              <a:rPr lang="en-US" sz="2800" b="1" i="1" dirty="0" err="1">
                <a:solidFill>
                  <a:srgbClr val="7030A0"/>
                </a:solidFill>
                <a:latin typeface="Times New Roman" panose="02020603050405020304" pitchFamily="18" charset="0"/>
                <a:cs typeface="Times New Roman" panose="02020603050405020304" pitchFamily="18" charset="0"/>
              </a:rPr>
              <a:t>các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mối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ràng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buộc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tương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hỗ</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định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ảnh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hưởng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lẫn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nhau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giữa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yếu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tố</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bộ</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một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hoặc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giữa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nhau</a:t>
            </a:r>
            <a:r>
              <a:rPr lang="en-US" sz="2800" i="1" dirty="0">
                <a:solidFill>
                  <a:srgbClr val="7030A0"/>
                </a:solidFill>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BF879042-77D4-45CD-A0A3-C3B74A5B5145}"/>
              </a:ext>
            </a:extLst>
          </p:cNvPr>
          <p:cNvSpPr txBox="1"/>
          <p:nvPr/>
        </p:nvSpPr>
        <p:spPr>
          <a:xfrm>
            <a:off x="2333296" y="232051"/>
            <a:ext cx="7898525"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biến</a:t>
            </a:r>
            <a:endParaRPr lang="en-US" sz="2800" i="1"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3C0ACDE-03C9-4A4C-9BFE-F5F7B4C037D6}"/>
              </a:ext>
            </a:extLst>
          </p:cNvPr>
          <p:cNvPicPr>
            <a:picLocks noChangeAspect="1"/>
          </p:cNvPicPr>
          <p:nvPr/>
        </p:nvPicPr>
        <p:blipFill>
          <a:blip r:embed="rId2"/>
          <a:stretch>
            <a:fillRect/>
          </a:stretch>
        </p:blipFill>
        <p:spPr>
          <a:xfrm>
            <a:off x="3011213" y="3429000"/>
            <a:ext cx="6779173" cy="2648024"/>
          </a:xfrm>
          <a:prstGeom prst="rect">
            <a:avLst/>
          </a:prstGeom>
        </p:spPr>
      </p:pic>
      <p:sp>
        <p:nvSpPr>
          <p:cNvPr id="2" name="Slide Number Placeholder 1">
            <a:extLst>
              <a:ext uri="{FF2B5EF4-FFF2-40B4-BE49-F238E27FC236}">
                <a16:creationId xmlns:a16="http://schemas.microsoft.com/office/drawing/2014/main" id="{755FF0DF-639D-4D02-B52E-FBF7559214B7}"/>
              </a:ext>
            </a:extLst>
          </p:cNvPr>
          <p:cNvSpPr>
            <a:spLocks noGrp="1"/>
          </p:cNvSpPr>
          <p:nvPr>
            <p:ph type="sldNum" sz="quarter" idx="12"/>
          </p:nvPr>
        </p:nvSpPr>
        <p:spPr/>
        <p:txBody>
          <a:bodyPr/>
          <a:lstStyle/>
          <a:p>
            <a:fld id="{BCA9E365-C2E6-427D-B945-C61DCC8F5720}" type="slidenum">
              <a:rPr lang="en-US" smtClean="0"/>
              <a:t>114</a:t>
            </a:fld>
            <a:endParaRPr lang="en-US"/>
          </a:p>
        </p:txBody>
      </p:sp>
    </p:spTree>
    <p:extLst>
      <p:ext uri="{BB962C8B-B14F-4D97-AF65-F5344CB8AC3E}">
        <p14:creationId xmlns:p14="http://schemas.microsoft.com/office/powerpoint/2010/main" val="274692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A41642B9-B9AF-4369-93C4-173069A09FAE}"/>
              </a:ext>
            </a:extLst>
          </p:cNvPr>
          <p:cNvSpPr/>
          <p:nvPr/>
        </p:nvSpPr>
        <p:spPr>
          <a:xfrm>
            <a:off x="6487512" y="1054816"/>
            <a:ext cx="5076497" cy="961689"/>
          </a:xfrm>
          <a:prstGeom prst="cloudCallou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i="1" dirty="0" err="1">
                <a:latin typeface="Times New Roman" panose="02020603050405020304" pitchFamily="18" charset="0"/>
                <a:cs typeface="Times New Roman" panose="02020603050405020304" pitchFamily="18" charset="0"/>
              </a:rPr>
              <a:t>Ngược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với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liên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hệ</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là</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cô</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lập</a:t>
            </a:r>
            <a:r>
              <a:rPr lang="en-US" sz="2800" i="1"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FDB689-3610-4E83-9C59-9BA6E57E1253}"/>
              </a:ext>
            </a:extLst>
          </p:cNvPr>
          <p:cNvSpPr txBox="1"/>
          <p:nvPr/>
        </p:nvSpPr>
        <p:spPr>
          <a:xfrm>
            <a:off x="993227" y="2076262"/>
            <a:ext cx="10578662" cy="1292662"/>
          </a:xfrm>
          <a:prstGeom prst="rect">
            <a:avLst/>
          </a:prstGeom>
          <a:noFill/>
        </p:spPr>
        <p:txBody>
          <a:bodyPr wrap="square" rtlCol="0">
            <a:spAutoFit/>
          </a:bodyPr>
          <a:lstStyle/>
          <a:p>
            <a:pPr algn="just"/>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Cô</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lập</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tách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rời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trạng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thái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đối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tượng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sự</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thay</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đổi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đối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tượng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này</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không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ảnh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hưởng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gì</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đến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đối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tượng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không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làm</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chúng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thay</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đổi</a:t>
            </a:r>
            <a:r>
              <a:rPr lang="en-US" sz="2600" i="1" dirty="0">
                <a:solidFill>
                  <a:srgbClr val="7030A0"/>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392C13D4-740C-4762-A650-AD8813F72610}"/>
              </a:ext>
            </a:extLst>
          </p:cNvPr>
          <p:cNvSpPr txBox="1"/>
          <p:nvPr/>
        </p:nvSpPr>
        <p:spPr>
          <a:xfrm>
            <a:off x="1182412" y="3890346"/>
            <a:ext cx="3421119" cy="2092881"/>
          </a:xfrm>
          <a:prstGeom prst="rect">
            <a:avLst/>
          </a:prstGeom>
          <a:noFill/>
        </p:spPr>
        <p:txBody>
          <a:bodyPr wrap="square" rtlCol="0">
            <a:spAutoFit/>
          </a:bodyPr>
          <a:lstStyle/>
          <a:p>
            <a:pPr algn="just"/>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biến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đổi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tắc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đạo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đức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hề</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thay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đổi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quỹ</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đạo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chuyển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đất</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999F25DA-3288-4182-B12F-D91E8DB07CBE}"/>
              </a:ext>
            </a:extLst>
          </p:cNvPr>
          <p:cNvSpPr txBox="1"/>
          <p:nvPr/>
        </p:nvSpPr>
        <p:spPr>
          <a:xfrm>
            <a:off x="2333296" y="232051"/>
            <a:ext cx="7977352"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biến</a:t>
            </a:r>
            <a:endParaRPr lang="en-US" sz="2800" i="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9C05FFB-1A86-4D5C-A472-7DF1A5008EB6}"/>
              </a:ext>
            </a:extLst>
          </p:cNvPr>
          <p:cNvSpPr txBox="1"/>
          <p:nvPr/>
        </p:nvSpPr>
        <p:spPr>
          <a:xfrm>
            <a:off x="677916" y="3489077"/>
            <a:ext cx="100899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VD: </a:t>
            </a:r>
          </a:p>
        </p:txBody>
      </p:sp>
      <p:pic>
        <p:nvPicPr>
          <p:cNvPr id="11" name="Picture 10">
            <a:extLst>
              <a:ext uri="{FF2B5EF4-FFF2-40B4-BE49-F238E27FC236}">
                <a16:creationId xmlns:a16="http://schemas.microsoft.com/office/drawing/2014/main" id="{E98475AB-FD3F-4FE0-A942-05047D721BC8}"/>
              </a:ext>
            </a:extLst>
          </p:cNvPr>
          <p:cNvPicPr>
            <a:picLocks noChangeAspect="1"/>
          </p:cNvPicPr>
          <p:nvPr/>
        </p:nvPicPr>
        <p:blipFill>
          <a:blip r:embed="rId2"/>
          <a:stretch>
            <a:fillRect/>
          </a:stretch>
        </p:blipFill>
        <p:spPr>
          <a:xfrm>
            <a:off x="5785944" y="3272959"/>
            <a:ext cx="6400802" cy="3711165"/>
          </a:xfrm>
          <a:prstGeom prst="rect">
            <a:avLst/>
          </a:prstGeom>
        </p:spPr>
      </p:pic>
      <p:sp>
        <p:nvSpPr>
          <p:cNvPr id="2" name="Slide Number Placeholder 1">
            <a:extLst>
              <a:ext uri="{FF2B5EF4-FFF2-40B4-BE49-F238E27FC236}">
                <a16:creationId xmlns:a16="http://schemas.microsoft.com/office/drawing/2014/main" id="{DABD6739-619F-46DB-BA46-E417D5373D59}"/>
              </a:ext>
            </a:extLst>
          </p:cNvPr>
          <p:cNvSpPr>
            <a:spLocks noGrp="1"/>
          </p:cNvSpPr>
          <p:nvPr>
            <p:ph type="sldNum" sz="quarter" idx="12"/>
          </p:nvPr>
        </p:nvSpPr>
        <p:spPr/>
        <p:txBody>
          <a:bodyPr/>
          <a:lstStyle/>
          <a:p>
            <a:fld id="{BCA9E365-C2E6-427D-B945-C61DCC8F5720}" type="slidenum">
              <a:rPr lang="en-US" smtClean="0"/>
              <a:t>115</a:t>
            </a:fld>
            <a:endParaRPr lang="en-US"/>
          </a:p>
        </p:txBody>
      </p:sp>
    </p:spTree>
    <p:extLst>
      <p:ext uri="{BB962C8B-B14F-4D97-AF65-F5344CB8AC3E}">
        <p14:creationId xmlns:p14="http://schemas.microsoft.com/office/powerpoint/2010/main" val="13410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1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8241A3-DE7C-433E-BF74-4B6BD2FAC799}"/>
              </a:ext>
            </a:extLst>
          </p:cNvPr>
          <p:cNvSpPr txBox="1"/>
          <p:nvPr/>
        </p:nvSpPr>
        <p:spPr>
          <a:xfrm>
            <a:off x="924910" y="1239094"/>
            <a:ext cx="10342179" cy="954107"/>
          </a:xfrm>
          <a:prstGeom prst="rect">
            <a:avLst/>
          </a:prstGeom>
          <a:noFill/>
        </p:spPr>
        <p:txBody>
          <a:bodyPr wrap="square" rtlCol="0">
            <a:spAutoFit/>
          </a:bodyPr>
          <a:lstStyle/>
          <a:p>
            <a:pPr algn="just"/>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mọi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đều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vừa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cô</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lập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vừa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nhau</a:t>
            </a:r>
            <a:r>
              <a:rPr lang="en-US" sz="2800" i="1" dirty="0">
                <a:solidFill>
                  <a:srgbClr val="7030A0"/>
                </a:solidFill>
                <a:latin typeface="Times New Roman" panose="02020603050405020304" pitchFamily="18" charset="0"/>
                <a:cs typeface="Times New Roman" panose="02020603050405020304" pitchFamily="18" charset="0"/>
              </a:rPr>
              <a:t>. </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7990B2D-B83F-4301-A90F-D1E1B97738C1}"/>
              </a:ext>
            </a:extLst>
          </p:cNvPr>
          <p:cNvSpPr txBox="1"/>
          <p:nvPr/>
        </p:nvSpPr>
        <p:spPr>
          <a:xfrm>
            <a:off x="388882" y="3352263"/>
            <a:ext cx="6138042" cy="2308324"/>
          </a:xfrm>
          <a:prstGeom prst="rect">
            <a:avLst/>
          </a:prstGeom>
          <a:noFill/>
        </p:spPr>
        <p:txBody>
          <a:bodyPr wrap="square" rtlCol="0">
            <a:spAutoFit/>
          </a:bodyPr>
          <a:lstStyle/>
          <a:p>
            <a:pPr lvl="1" algn="just"/>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Một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số</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thay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đổi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môi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trường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nhất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định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thể</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sống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thay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đổi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nếu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môi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trường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gắn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với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hoạt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động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sống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nhưng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cũng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những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thay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đổi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khác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lại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không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thể</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thay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đổi</a:t>
            </a:r>
            <a:r>
              <a:rPr lang="en-US" sz="2400" dirty="0">
                <a:solidFill>
                  <a:srgbClr val="7030A0"/>
                </a:solidFill>
                <a:latin typeface="Times New Roman" panose="02020603050405020304" pitchFamily="18" charset="0"/>
                <a:cs typeface="Times New Roman" panose="02020603050405020304" pitchFamily="18" charset="0"/>
              </a:rPr>
              <a:t>. </a:t>
            </a:r>
          </a:p>
          <a:p>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FE742A2-E909-4DD0-912E-03634EF2CEEE}"/>
              </a:ext>
            </a:extLst>
          </p:cNvPr>
          <p:cNvSpPr txBox="1"/>
          <p:nvPr/>
        </p:nvSpPr>
        <p:spPr>
          <a:xfrm>
            <a:off x="2333296" y="232051"/>
            <a:ext cx="7977352"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biến</a:t>
            </a:r>
            <a:endParaRPr lang="en-US" sz="2800" i="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F9C1269-CCD3-47CF-B292-B639DF82F4F2}"/>
              </a:ext>
            </a:extLst>
          </p:cNvPr>
          <p:cNvSpPr txBox="1"/>
          <p:nvPr/>
        </p:nvSpPr>
        <p:spPr>
          <a:xfrm>
            <a:off x="1048406" y="2673361"/>
            <a:ext cx="256977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VD</a:t>
            </a:r>
          </a:p>
        </p:txBody>
      </p:sp>
      <p:pic>
        <p:nvPicPr>
          <p:cNvPr id="5" name="Picture 4">
            <a:extLst>
              <a:ext uri="{FF2B5EF4-FFF2-40B4-BE49-F238E27FC236}">
                <a16:creationId xmlns:a16="http://schemas.microsoft.com/office/drawing/2014/main" id="{0AEB130E-F342-4ACA-808D-26F8FC3F172D}"/>
              </a:ext>
            </a:extLst>
          </p:cNvPr>
          <p:cNvPicPr>
            <a:picLocks noChangeAspect="1"/>
          </p:cNvPicPr>
          <p:nvPr/>
        </p:nvPicPr>
        <p:blipFill>
          <a:blip r:embed="rId2"/>
          <a:stretch>
            <a:fillRect/>
          </a:stretch>
        </p:blipFill>
        <p:spPr>
          <a:xfrm>
            <a:off x="6810702" y="2271042"/>
            <a:ext cx="4992415" cy="4050924"/>
          </a:xfrm>
          <a:prstGeom prst="rect">
            <a:avLst/>
          </a:prstGeom>
        </p:spPr>
      </p:pic>
      <p:sp>
        <p:nvSpPr>
          <p:cNvPr id="2" name="Slide Number Placeholder 1">
            <a:extLst>
              <a:ext uri="{FF2B5EF4-FFF2-40B4-BE49-F238E27FC236}">
                <a16:creationId xmlns:a16="http://schemas.microsoft.com/office/drawing/2014/main" id="{0578E3C4-7734-448C-9CA9-3098E2C75B2A}"/>
              </a:ext>
            </a:extLst>
          </p:cNvPr>
          <p:cNvSpPr>
            <a:spLocks noGrp="1"/>
          </p:cNvSpPr>
          <p:nvPr>
            <p:ph type="sldNum" sz="quarter" idx="12"/>
          </p:nvPr>
        </p:nvSpPr>
        <p:spPr/>
        <p:txBody>
          <a:bodyPr/>
          <a:lstStyle/>
          <a:p>
            <a:fld id="{BCA9E365-C2E6-427D-B945-C61DCC8F5720}" type="slidenum">
              <a:rPr lang="en-US" smtClean="0"/>
              <a:t>116</a:t>
            </a:fld>
            <a:endParaRPr lang="en-US"/>
          </a:p>
        </p:txBody>
      </p:sp>
    </p:spTree>
    <p:extLst>
      <p:ext uri="{BB962C8B-B14F-4D97-AF65-F5344CB8AC3E}">
        <p14:creationId xmlns:p14="http://schemas.microsoft.com/office/powerpoint/2010/main" val="125192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514D4A29-B999-4F39-839A-32EF02883FDD}"/>
              </a:ext>
            </a:extLst>
          </p:cNvPr>
          <p:cNvSpPr/>
          <p:nvPr/>
        </p:nvSpPr>
        <p:spPr>
          <a:xfrm>
            <a:off x="7457088" y="1894016"/>
            <a:ext cx="3957146" cy="1135113"/>
          </a:xfrm>
          <a:prstGeom prst="cloudCallou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i="1" dirty="0" err="1">
                <a:latin typeface="Times New Roman" panose="02020603050405020304" pitchFamily="18" charset="0"/>
                <a:cs typeface="Times New Roman" panose="02020603050405020304" pitchFamily="18" charset="0"/>
              </a:rPr>
              <a:t>Liên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hệ</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phổ</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biến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là</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gì</a:t>
            </a:r>
            <a:r>
              <a:rPr lang="en-US" sz="2800" i="1"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58BB8534-E4C6-4934-9FC7-8D99EDFF8361}"/>
              </a:ext>
            </a:extLst>
          </p:cNvPr>
          <p:cNvSpPr txBox="1"/>
          <p:nvPr/>
        </p:nvSpPr>
        <p:spPr>
          <a:xfrm>
            <a:off x="6700344" y="3828872"/>
            <a:ext cx="4792716" cy="1815882"/>
          </a:xfrm>
          <a:prstGeom prst="rect">
            <a:avLst/>
          </a:prstGeom>
          <a:solidFill>
            <a:schemeClr val="accent4">
              <a:lumMod val="20000"/>
              <a:lumOff val="80000"/>
            </a:schemeClr>
          </a:solidFill>
        </p:spPr>
        <p:txBody>
          <a:bodyPr wrap="square" rtlCol="0">
            <a:spAutoFit/>
          </a:bodyPr>
          <a:lstStyle/>
          <a:p>
            <a:pPr algn="just"/>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Mối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liên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hệ</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phổ</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biến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diễn</a:t>
            </a:r>
            <a:r>
              <a:rPr lang="en-US" sz="2800" i="1" dirty="0">
                <a:solidFill>
                  <a:srgbClr val="7030A0"/>
                </a:solidFill>
                <a:latin typeface="Times New Roman" panose="02020603050405020304" pitchFamily="18" charset="0"/>
                <a:cs typeface="Times New Roman" panose="02020603050405020304" pitchFamily="18" charset="0"/>
              </a:rPr>
              <a:t> ra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mọi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lĩnh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hội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duy</a:t>
            </a:r>
            <a:r>
              <a:rPr lang="en-US" sz="2800" i="1" dirty="0">
                <a:solidFill>
                  <a:srgbClr val="7030A0"/>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D473C4A8-A1B5-4877-8350-67C5FDD28FBD}"/>
              </a:ext>
            </a:extLst>
          </p:cNvPr>
          <p:cNvSpPr txBox="1"/>
          <p:nvPr/>
        </p:nvSpPr>
        <p:spPr>
          <a:xfrm>
            <a:off x="2333296" y="184755"/>
            <a:ext cx="7977352"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biến</a:t>
            </a:r>
            <a:endParaRPr lang="en-US" sz="2800" i="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170BEFF-B130-42B4-9338-EB66357D90CB}"/>
              </a:ext>
            </a:extLst>
          </p:cNvPr>
          <p:cNvSpPr txBox="1"/>
          <p:nvPr/>
        </p:nvSpPr>
        <p:spPr>
          <a:xfrm>
            <a:off x="1024759" y="1450428"/>
            <a:ext cx="5833241" cy="1200329"/>
          </a:xfrm>
          <a:prstGeom prst="rect">
            <a:avLst/>
          </a:prstGeom>
          <a:noFill/>
        </p:spPr>
        <p:txBody>
          <a:bodyPr wrap="square" rtlCol="0">
            <a:spAutoFit/>
          </a:bodyPr>
          <a:lstStyle/>
          <a:p>
            <a:pPr algn="just"/>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quan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niệm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về</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liên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hệ</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được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mở</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rộng</a:t>
            </a:r>
            <a:r>
              <a:rPr lang="en-US" sz="2400" dirty="0">
                <a:solidFill>
                  <a:srgbClr val="7030A0"/>
                </a:solidFill>
                <a:latin typeface="Times New Roman" panose="02020603050405020304" pitchFamily="18" charset="0"/>
                <a:cs typeface="Times New Roman" panose="02020603050405020304" pitchFamily="18" charset="0"/>
              </a:rPr>
              <a:t> sang </a:t>
            </a:r>
            <a:r>
              <a:rPr lang="en-US" sz="2400" dirty="0" err="1">
                <a:solidFill>
                  <a:srgbClr val="7030A0"/>
                </a:solidFill>
                <a:latin typeface="Times New Roman" panose="02020603050405020304" pitchFamily="18" charset="0"/>
                <a:cs typeface="Times New Roman" panose="02020603050405020304" pitchFamily="18" charset="0"/>
              </a:rPr>
              <a:t>cho</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lĩnh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vực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tinh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thần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Khái</a:t>
            </a:r>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niệm</a:t>
            </a:r>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MLH</a:t>
            </a:r>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phổ</a:t>
            </a:r>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biến</a:t>
            </a:r>
            <a:endParaRPr lang="en-US" sz="2400" dirty="0">
              <a:solidFill>
                <a:srgbClr val="7030A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ED818B8-194B-4F02-91C8-C9CAF42D69E0}"/>
              </a:ext>
            </a:extLst>
          </p:cNvPr>
          <p:cNvPicPr>
            <a:picLocks noChangeAspect="1"/>
          </p:cNvPicPr>
          <p:nvPr/>
        </p:nvPicPr>
        <p:blipFill rotWithShape="1">
          <a:blip r:embed="rId2"/>
          <a:srcRect l="-1" t="6332" r="-2000"/>
          <a:stretch/>
        </p:blipFill>
        <p:spPr>
          <a:xfrm>
            <a:off x="1665892" y="3273135"/>
            <a:ext cx="4792716" cy="3352814"/>
          </a:xfrm>
          <a:prstGeom prst="rect">
            <a:avLst/>
          </a:prstGeom>
        </p:spPr>
      </p:pic>
      <p:sp>
        <p:nvSpPr>
          <p:cNvPr id="2" name="Slide Number Placeholder 1">
            <a:extLst>
              <a:ext uri="{FF2B5EF4-FFF2-40B4-BE49-F238E27FC236}">
                <a16:creationId xmlns:a16="http://schemas.microsoft.com/office/drawing/2014/main" id="{7BB04BA5-37AF-4B99-B680-AF5DC3F8A16E}"/>
              </a:ext>
            </a:extLst>
          </p:cNvPr>
          <p:cNvSpPr>
            <a:spLocks noGrp="1"/>
          </p:cNvSpPr>
          <p:nvPr>
            <p:ph type="sldNum" sz="quarter" idx="12"/>
          </p:nvPr>
        </p:nvSpPr>
        <p:spPr/>
        <p:txBody>
          <a:bodyPr/>
          <a:lstStyle/>
          <a:p>
            <a:fld id="{BCA9E365-C2E6-427D-B945-C61DCC8F5720}" type="slidenum">
              <a:rPr lang="en-US" smtClean="0"/>
              <a:t>117</a:t>
            </a:fld>
            <a:endParaRPr lang="en-US" dirty="0"/>
          </a:p>
        </p:txBody>
      </p:sp>
    </p:spTree>
    <p:extLst>
      <p:ext uri="{BB962C8B-B14F-4D97-AF65-F5344CB8AC3E}">
        <p14:creationId xmlns:p14="http://schemas.microsoft.com/office/powerpoint/2010/main" val="345842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D4CEFA-F884-49BD-81BD-F7572DEA1D2C}"/>
              </a:ext>
            </a:extLst>
          </p:cNvPr>
          <p:cNvSpPr txBox="1"/>
          <p:nvPr/>
        </p:nvSpPr>
        <p:spPr>
          <a:xfrm>
            <a:off x="2490951" y="312353"/>
            <a:ext cx="7898525"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biến</a:t>
            </a:r>
            <a:endParaRPr lang="en-US" sz="2800" i="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DB117D-3A3B-4705-8A8E-891D5F85344B}"/>
              </a:ext>
            </a:extLst>
          </p:cNvPr>
          <p:cNvSpPr txBox="1"/>
          <p:nvPr/>
        </p:nvSpPr>
        <p:spPr>
          <a:xfrm>
            <a:off x="5056784" y="3552143"/>
            <a:ext cx="7135216" cy="892552"/>
          </a:xfrm>
          <a:prstGeom prst="rect">
            <a:avLst/>
          </a:prstGeom>
          <a:noFill/>
        </p:spPr>
        <p:txBody>
          <a:bodyPr wrap="square" rtlCol="0">
            <a:spAutoFit/>
          </a:bodyPr>
          <a:lstStyle/>
          <a:p>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tượng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tồn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tách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rời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ràng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buộc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lẫn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99BE0F67-2878-4367-8F37-10763F5092E5}"/>
              </a:ext>
            </a:extLst>
          </p:cNvPr>
          <p:cNvSpPr txBox="1"/>
          <p:nvPr/>
        </p:nvSpPr>
        <p:spPr>
          <a:xfrm>
            <a:off x="4925405" y="2113581"/>
            <a:ext cx="6726615" cy="1292662"/>
          </a:xfrm>
          <a:prstGeom prst="rect">
            <a:avLst/>
          </a:prstGeom>
          <a:noFill/>
        </p:spPr>
        <p:txBody>
          <a:bodyPr wrap="square" rtlCol="0">
            <a:spAutoFit/>
          </a:bodyPr>
          <a:lstStyle/>
          <a:p>
            <a:pPr algn="just"/>
            <a:r>
              <a:rPr lang="en-US" sz="2600" dirty="0" err="1">
                <a:solidFill>
                  <a:srgbClr val="7030A0"/>
                </a:solidFill>
                <a:latin typeface="Times New Roman" panose="02020603050405020304" pitchFamily="18" charset="0"/>
                <a:cs typeface="Times New Roman" panose="02020603050405020304" pitchFamily="18" charset="0"/>
              </a:rPr>
              <a:t>Cơ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sở</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liên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hệ</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qua </a:t>
            </a:r>
            <a:r>
              <a:rPr lang="en-US" sz="2600" dirty="0" err="1">
                <a:solidFill>
                  <a:srgbClr val="7030A0"/>
                </a:solidFill>
                <a:latin typeface="Times New Roman" panose="02020603050405020304" pitchFamily="18" charset="0"/>
                <a:cs typeface="Times New Roman" panose="02020603050405020304" pitchFamily="18" charset="0"/>
              </a:rPr>
              <a:t>lại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giữa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SV, HT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ở </a:t>
            </a:r>
            <a:r>
              <a:rPr lang="en-US" sz="2600" dirty="0" err="1">
                <a:solidFill>
                  <a:srgbClr val="7030A0"/>
                </a:solidFill>
                <a:latin typeface="Times New Roman" panose="02020603050405020304" pitchFamily="18" charset="0"/>
                <a:cs typeface="Times New Roman" panose="02020603050405020304" pitchFamily="18" charset="0"/>
              </a:rPr>
              <a:t>một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lực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lượng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siêu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nhiên</a:t>
            </a:r>
            <a:r>
              <a:rPr lang="en-US" sz="2600" dirty="0">
                <a:solidFill>
                  <a:srgbClr val="7030A0"/>
                </a:solidFill>
                <a:latin typeface="Times New Roman" panose="02020603050405020304" pitchFamily="18" charset="0"/>
                <a:cs typeface="Times New Roman" panose="02020603050405020304" pitchFamily="18" charset="0"/>
              </a:rPr>
              <a:t>, hay ở ý </a:t>
            </a:r>
            <a:r>
              <a:rPr lang="en-US" sz="2600" dirty="0" err="1">
                <a:solidFill>
                  <a:srgbClr val="7030A0"/>
                </a:solidFill>
                <a:latin typeface="Times New Roman" panose="02020603050405020304" pitchFamily="18" charset="0"/>
                <a:cs typeface="Times New Roman" panose="02020603050405020304" pitchFamily="18" charset="0"/>
              </a:rPr>
              <a:t>thức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cảm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Béccơli</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9" name="Arrow: Pentagon 8">
            <a:extLst>
              <a:ext uri="{FF2B5EF4-FFF2-40B4-BE49-F238E27FC236}">
                <a16:creationId xmlns:a16="http://schemas.microsoft.com/office/drawing/2014/main" id="{491E86F1-287E-450B-8C6F-699DC1331DDA}"/>
              </a:ext>
            </a:extLst>
          </p:cNvPr>
          <p:cNvSpPr/>
          <p:nvPr/>
        </p:nvSpPr>
        <p:spPr>
          <a:xfrm>
            <a:off x="-3" y="1290850"/>
            <a:ext cx="5770179" cy="769451"/>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i="1" dirty="0" err="1">
                <a:solidFill>
                  <a:srgbClr val="7030A0"/>
                </a:solidFill>
                <a:latin typeface="Times New Roman" panose="02020603050405020304" pitchFamily="18" charset="0"/>
                <a:cs typeface="Times New Roman" panose="02020603050405020304" pitchFamily="18" charset="0"/>
              </a:rPr>
              <a:t>Một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số</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quan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niệm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về</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mối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liên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hệ</a:t>
            </a:r>
            <a:endParaRPr lang="en-US" sz="2800" b="1" i="1" dirty="0">
              <a:solidFill>
                <a:srgbClr val="7030A0"/>
              </a:solidFill>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9EA78CF1-2B9D-4DE9-A2C5-E3DDD91604E2}"/>
              </a:ext>
            </a:extLst>
          </p:cNvPr>
          <p:cNvCxnSpPr>
            <a:cxnSpLocks/>
          </p:cNvCxnSpPr>
          <p:nvPr/>
        </p:nvCxnSpPr>
        <p:spPr>
          <a:xfrm>
            <a:off x="677916" y="2093749"/>
            <a:ext cx="0" cy="3283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FACB25-AEF8-4E01-8E2F-57B76A63CFE8}"/>
              </a:ext>
            </a:extLst>
          </p:cNvPr>
          <p:cNvCxnSpPr>
            <a:cxnSpLocks/>
          </p:cNvCxnSpPr>
          <p:nvPr/>
        </p:nvCxnSpPr>
        <p:spPr>
          <a:xfrm>
            <a:off x="693681" y="2853546"/>
            <a:ext cx="34684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527C04-0719-4A7A-98D2-743051EB0522}"/>
              </a:ext>
            </a:extLst>
          </p:cNvPr>
          <p:cNvCxnSpPr>
            <a:cxnSpLocks/>
          </p:cNvCxnSpPr>
          <p:nvPr/>
        </p:nvCxnSpPr>
        <p:spPr>
          <a:xfrm>
            <a:off x="662150" y="4029857"/>
            <a:ext cx="34684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6BBD1F1-3D85-4658-8A49-44D313D6B43F}"/>
              </a:ext>
            </a:extLst>
          </p:cNvPr>
          <p:cNvCxnSpPr>
            <a:cxnSpLocks/>
          </p:cNvCxnSpPr>
          <p:nvPr/>
        </p:nvCxnSpPr>
        <p:spPr>
          <a:xfrm>
            <a:off x="693681" y="5377035"/>
            <a:ext cx="3468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Hexagon 17">
            <a:extLst>
              <a:ext uri="{FF2B5EF4-FFF2-40B4-BE49-F238E27FC236}">
                <a16:creationId xmlns:a16="http://schemas.microsoft.com/office/drawing/2014/main" id="{2E161472-C842-4C05-8BA8-FC39F4557352}"/>
              </a:ext>
            </a:extLst>
          </p:cNvPr>
          <p:cNvSpPr/>
          <p:nvPr/>
        </p:nvSpPr>
        <p:spPr>
          <a:xfrm>
            <a:off x="1138398" y="3557091"/>
            <a:ext cx="3689129" cy="892551"/>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i="1" dirty="0">
                <a:solidFill>
                  <a:srgbClr val="7030A0"/>
                </a:solidFill>
                <a:latin typeface="Times New Roman" panose="02020603050405020304" pitchFamily="18" charset="0"/>
                <a:cs typeface="Times New Roman" panose="02020603050405020304" pitchFamily="18" charset="0"/>
              </a:rPr>
              <a:t>Quan </a:t>
            </a:r>
            <a:r>
              <a:rPr lang="en-US" sz="2800" b="1" i="1" dirty="0" err="1">
                <a:solidFill>
                  <a:srgbClr val="7030A0"/>
                </a:solidFill>
                <a:latin typeface="Times New Roman" panose="02020603050405020304" pitchFamily="18" charset="0"/>
                <a:cs typeface="Times New Roman" panose="02020603050405020304" pitchFamily="18" charset="0"/>
              </a:rPr>
              <a:t>điểm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siêu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hình</a:t>
            </a:r>
            <a:endParaRPr lang="en-US" sz="2800" b="1" i="1" dirty="0">
              <a:solidFill>
                <a:srgbClr val="7030A0"/>
              </a:solidFill>
              <a:latin typeface="Times New Roman" panose="02020603050405020304" pitchFamily="18" charset="0"/>
              <a:cs typeface="Times New Roman" panose="02020603050405020304" pitchFamily="18" charset="0"/>
            </a:endParaRPr>
          </a:p>
        </p:txBody>
      </p:sp>
      <p:sp>
        <p:nvSpPr>
          <p:cNvPr id="20" name="Hexagon 19">
            <a:extLst>
              <a:ext uri="{FF2B5EF4-FFF2-40B4-BE49-F238E27FC236}">
                <a16:creationId xmlns:a16="http://schemas.microsoft.com/office/drawing/2014/main" id="{4E1A52F4-E7F6-4E08-9084-1A9D980E592B}"/>
              </a:ext>
            </a:extLst>
          </p:cNvPr>
          <p:cNvSpPr/>
          <p:nvPr/>
        </p:nvSpPr>
        <p:spPr>
          <a:xfrm>
            <a:off x="1119350" y="2334852"/>
            <a:ext cx="3727227" cy="895010"/>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i="1" dirty="0">
                <a:solidFill>
                  <a:srgbClr val="7030A0"/>
                </a:solidFill>
                <a:latin typeface="Times New Roman" panose="02020603050405020304" pitchFamily="18" charset="0"/>
                <a:cs typeface="Times New Roman" panose="02020603050405020304" pitchFamily="18" charset="0"/>
              </a:rPr>
              <a:t>Quan </a:t>
            </a:r>
            <a:r>
              <a:rPr lang="en-US" sz="2800" b="1" i="1" dirty="0" err="1">
                <a:solidFill>
                  <a:srgbClr val="7030A0"/>
                </a:solidFill>
                <a:latin typeface="Times New Roman" panose="02020603050405020304" pitchFamily="18" charset="0"/>
                <a:cs typeface="Times New Roman" panose="02020603050405020304" pitchFamily="18" charset="0"/>
              </a:rPr>
              <a:t>điểm</a:t>
            </a:r>
            <a:r>
              <a:rPr lang="en-US" sz="2800" b="1" i="1" dirty="0">
                <a:solidFill>
                  <a:srgbClr val="7030A0"/>
                </a:solidFill>
                <a:latin typeface="Times New Roman" panose="02020603050405020304" pitchFamily="18" charset="0"/>
                <a:cs typeface="Times New Roman" panose="02020603050405020304" pitchFamily="18" charset="0"/>
              </a:rPr>
              <a:t> DT</a:t>
            </a:r>
          </a:p>
        </p:txBody>
      </p:sp>
      <p:sp>
        <p:nvSpPr>
          <p:cNvPr id="26" name="Hexagon 25">
            <a:extLst>
              <a:ext uri="{FF2B5EF4-FFF2-40B4-BE49-F238E27FC236}">
                <a16:creationId xmlns:a16="http://schemas.microsoft.com/office/drawing/2014/main" id="{B683DA75-CBB9-44FF-8D49-9344F888038B}"/>
              </a:ext>
            </a:extLst>
          </p:cNvPr>
          <p:cNvSpPr/>
          <p:nvPr/>
        </p:nvSpPr>
        <p:spPr>
          <a:xfrm>
            <a:off x="1040523" y="4827850"/>
            <a:ext cx="3727227" cy="895010"/>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i="1" dirty="0">
                <a:solidFill>
                  <a:srgbClr val="7030A0"/>
                </a:solidFill>
                <a:latin typeface="Times New Roman" panose="02020603050405020304" pitchFamily="18" charset="0"/>
                <a:cs typeface="Times New Roman" panose="02020603050405020304" pitchFamily="18" charset="0"/>
              </a:rPr>
              <a:t>Quan </a:t>
            </a:r>
            <a:r>
              <a:rPr lang="en-US" sz="2800" b="1" i="1" dirty="0" err="1">
                <a:solidFill>
                  <a:srgbClr val="7030A0"/>
                </a:solidFill>
                <a:latin typeface="Times New Roman" panose="02020603050405020304" pitchFamily="18" charset="0"/>
                <a:cs typeface="Times New Roman" panose="02020603050405020304" pitchFamily="18" charset="0"/>
              </a:rPr>
              <a:t>điểm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CNDVBC</a:t>
            </a:r>
            <a:endParaRPr lang="en-US" sz="2800" b="1" i="1" dirty="0">
              <a:solidFill>
                <a:srgbClr val="7030A0"/>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6D8A7A7E-AC3B-4C39-8F44-1B97F1CE2208}"/>
              </a:ext>
            </a:extLst>
          </p:cNvPr>
          <p:cNvSpPr txBox="1"/>
          <p:nvPr/>
        </p:nvSpPr>
        <p:spPr>
          <a:xfrm>
            <a:off x="4846577" y="4776871"/>
            <a:ext cx="6961792" cy="1200329"/>
          </a:xfrm>
          <a:prstGeom prst="rect">
            <a:avLst/>
          </a:prstGeom>
          <a:solidFill>
            <a:schemeClr val="accent4">
              <a:lumMod val="20000"/>
              <a:lumOff val="80000"/>
            </a:schemeClr>
          </a:solidFill>
        </p:spPr>
        <p:txBody>
          <a:bodyPr wrap="square" rtlCol="0">
            <a:spAutoFit/>
          </a:bodyPr>
          <a:lstStyle/>
          <a:p>
            <a:pPr algn="just"/>
            <a:r>
              <a:rPr lang="en-US" sz="2400" dirty="0" err="1">
                <a:solidFill>
                  <a:srgbClr val="7030A0"/>
                </a:solidFill>
                <a:latin typeface="Times New Roman" panose="02020603050405020304" pitchFamily="18" charset="0"/>
                <a:cs typeface="Times New Roman" panose="02020603050405020304" pitchFamily="18" charset="0"/>
              </a:rPr>
              <a:t>Những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người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theo</a:t>
            </a:r>
            <a:r>
              <a:rPr lang="en-US" sz="2400"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quan</a:t>
            </a:r>
            <a:r>
              <a:rPr lang="en-US" sz="2400" b="1" i="1" u="sng"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điểm</a:t>
            </a:r>
            <a:r>
              <a:rPr lang="en-US" sz="2400" b="1" i="1" u="sng"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biện</a:t>
            </a:r>
            <a:r>
              <a:rPr lang="en-US" sz="2400" b="1" i="1" u="sng"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chứng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coi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thế</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giới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như</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một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thể</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thống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nhất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Các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vật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tượng</a:t>
            </a:r>
            <a:r>
              <a:rPr lang="en-US" sz="2400"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vừa</a:t>
            </a:r>
            <a:r>
              <a:rPr lang="en-US" sz="2400" b="1" i="1" u="sng"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tách</a:t>
            </a:r>
            <a:r>
              <a:rPr lang="en-US" sz="2400" b="1" i="1" u="sng"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biệt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vừa</a:t>
            </a:r>
            <a:r>
              <a:rPr lang="en-US" sz="2400"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có</a:t>
            </a:r>
            <a:r>
              <a:rPr lang="en-US" sz="2400" b="1" i="1" u="sng"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liên</a:t>
            </a:r>
            <a:r>
              <a:rPr lang="en-US" sz="2400" b="1" i="1" u="sng" dirty="0">
                <a:solidFill>
                  <a:srgbClr val="7030A0"/>
                </a:solidFill>
                <a:latin typeface="Times New Roman" panose="02020603050405020304" pitchFamily="18" charset="0"/>
                <a:cs typeface="Times New Roman" panose="02020603050405020304" pitchFamily="18" charset="0"/>
              </a:rPr>
              <a:t> </a:t>
            </a:r>
            <a:r>
              <a:rPr lang="en-US" sz="2400" b="1" i="1" u="sng" dirty="0" err="1">
                <a:solidFill>
                  <a:srgbClr val="7030A0"/>
                </a:solidFill>
                <a:latin typeface="Times New Roman" panose="02020603050405020304" pitchFamily="18" charset="0"/>
                <a:cs typeface="Times New Roman" panose="02020603050405020304" pitchFamily="18" charset="0"/>
              </a:rPr>
              <a:t>hệ</a:t>
            </a:r>
            <a:r>
              <a:rPr lang="en-US" sz="2400" b="1" i="1" u="sng" dirty="0">
                <a:solidFill>
                  <a:srgbClr val="7030A0"/>
                </a:solidFill>
                <a:latin typeface="Times New Roman" panose="02020603050405020304" pitchFamily="18" charset="0"/>
                <a:cs typeface="Times New Roman" panose="02020603050405020304" pitchFamily="18" charset="0"/>
              </a:rPr>
              <a:t> </a:t>
            </a:r>
            <a:r>
              <a:rPr lang="en-US" sz="2400" dirty="0">
                <a:solidFill>
                  <a:srgbClr val="7030A0"/>
                </a:solidFill>
                <a:latin typeface="Times New Roman" panose="02020603050405020304" pitchFamily="18" charset="0"/>
                <a:cs typeface="Times New Roman" panose="02020603050405020304" pitchFamily="18" charset="0"/>
              </a:rPr>
              <a:t>qua </a:t>
            </a:r>
            <a:r>
              <a:rPr lang="en-US" sz="2400" dirty="0" err="1">
                <a:solidFill>
                  <a:srgbClr val="7030A0"/>
                </a:solidFill>
                <a:latin typeface="Times New Roman" panose="02020603050405020304" pitchFamily="18" charset="0"/>
                <a:cs typeface="Times New Roman" panose="02020603050405020304" pitchFamily="18" charset="0"/>
              </a:rPr>
              <a:t>lại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lẫn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nhau</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843D5D07-1D99-4AAC-BA08-0AEBAA48E643}"/>
              </a:ext>
            </a:extLst>
          </p:cNvPr>
          <p:cNvSpPr>
            <a:spLocks noGrp="1"/>
          </p:cNvSpPr>
          <p:nvPr>
            <p:ph type="sldNum" sz="quarter" idx="12"/>
          </p:nvPr>
        </p:nvSpPr>
        <p:spPr/>
        <p:txBody>
          <a:bodyPr/>
          <a:lstStyle/>
          <a:p>
            <a:fld id="{BCA9E365-C2E6-427D-B945-C61DCC8F5720}" type="slidenum">
              <a:rPr lang="en-US" smtClean="0"/>
              <a:t>118</a:t>
            </a:fld>
            <a:endParaRPr lang="en-US"/>
          </a:p>
        </p:txBody>
      </p:sp>
    </p:spTree>
    <p:extLst>
      <p:ext uri="{BB962C8B-B14F-4D97-AF65-F5344CB8AC3E}">
        <p14:creationId xmlns:p14="http://schemas.microsoft.com/office/powerpoint/2010/main" val="321435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animEffect transition="in" filter="fade">
                                      <p:cBhvr>
                                        <p:cTn id="57" dur="1000"/>
                                        <p:tgtEl>
                                          <p:spTgt spid="11">
                                            <p:txEl>
                                              <p:pRg st="0" end="0"/>
                                            </p:txEl>
                                          </p:spTgt>
                                        </p:tgtEl>
                                      </p:cBhvr>
                                    </p:animEffect>
                                    <p:anim calcmode="lin" valueType="num">
                                      <p:cBhvr>
                                        <p:cTn id="5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anim calcmode="lin" valueType="num">
                                      <p:cBhvr>
                                        <p:cTn id="65" dur="1000" fill="hold"/>
                                        <p:tgtEl>
                                          <p:spTgt spid="27"/>
                                        </p:tgtEl>
                                        <p:attrNameLst>
                                          <p:attrName>ppt_x</p:attrName>
                                        </p:attrNameLst>
                                      </p:cBhvr>
                                      <p:tavLst>
                                        <p:tav tm="0">
                                          <p:val>
                                            <p:strVal val="#ppt_x"/>
                                          </p:val>
                                        </p:tav>
                                        <p:tav tm="100000">
                                          <p:val>
                                            <p:strVal val="#ppt_x"/>
                                          </p:val>
                                        </p:tav>
                                      </p:tavLst>
                                    </p:anim>
                                    <p:anim calcmode="lin" valueType="num">
                                      <p:cBhvr>
                                        <p:cTn id="6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animBg="1"/>
      <p:bldP spid="18" grpId="0" animBg="1"/>
      <p:bldP spid="20" grpId="0" animBg="1"/>
      <p:bldP spid="26" grpId="0" animBg="1"/>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732919-797F-4DD1-A8A2-DF1C8E2742A9}"/>
              </a:ext>
            </a:extLst>
          </p:cNvPr>
          <p:cNvSpPr txBox="1"/>
          <p:nvPr/>
        </p:nvSpPr>
        <p:spPr>
          <a:xfrm>
            <a:off x="1198173" y="1330708"/>
            <a:ext cx="6385034"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tính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A7D706F0-2932-4268-93E1-B4354796F3CF}"/>
              </a:ext>
            </a:extLst>
          </p:cNvPr>
          <p:cNvCxnSpPr>
            <a:cxnSpLocks/>
          </p:cNvCxnSpPr>
          <p:nvPr/>
        </p:nvCxnSpPr>
        <p:spPr>
          <a:xfrm>
            <a:off x="1576544" y="1853928"/>
            <a:ext cx="0" cy="37112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223FC92-EE0C-4828-8E28-423A1B3F13AC}"/>
              </a:ext>
            </a:extLst>
          </p:cNvPr>
          <p:cNvCxnSpPr/>
          <p:nvPr/>
        </p:nvCxnSpPr>
        <p:spPr>
          <a:xfrm>
            <a:off x="1560778" y="2427890"/>
            <a:ext cx="4099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155B851-10FD-4E50-B06B-1B48AB6419C2}"/>
              </a:ext>
            </a:extLst>
          </p:cNvPr>
          <p:cNvCxnSpPr/>
          <p:nvPr/>
        </p:nvCxnSpPr>
        <p:spPr>
          <a:xfrm>
            <a:off x="1576544" y="3941374"/>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7B17D7-0471-4F3A-A5D8-729F2DF1C366}"/>
              </a:ext>
            </a:extLst>
          </p:cNvPr>
          <p:cNvCxnSpPr>
            <a:cxnSpLocks/>
          </p:cNvCxnSpPr>
          <p:nvPr/>
        </p:nvCxnSpPr>
        <p:spPr>
          <a:xfrm>
            <a:off x="1576544" y="5565223"/>
            <a:ext cx="55179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Hexagon 20">
            <a:extLst>
              <a:ext uri="{FF2B5EF4-FFF2-40B4-BE49-F238E27FC236}">
                <a16:creationId xmlns:a16="http://schemas.microsoft.com/office/drawing/2014/main" id="{3B3D8BE3-4B85-4AF6-967D-7C50A8C13FEB}"/>
              </a:ext>
            </a:extLst>
          </p:cNvPr>
          <p:cNvSpPr/>
          <p:nvPr/>
        </p:nvSpPr>
        <p:spPr>
          <a:xfrm>
            <a:off x="2033742" y="2128345"/>
            <a:ext cx="3273966" cy="567532"/>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Tính</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khách</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quan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22" name="Hexagon 21">
            <a:extLst>
              <a:ext uri="{FF2B5EF4-FFF2-40B4-BE49-F238E27FC236}">
                <a16:creationId xmlns:a16="http://schemas.microsoft.com/office/drawing/2014/main" id="{1EF78F81-854A-42D3-8890-D2A0643FFB55}"/>
              </a:ext>
            </a:extLst>
          </p:cNvPr>
          <p:cNvSpPr/>
          <p:nvPr/>
        </p:nvSpPr>
        <p:spPr>
          <a:xfrm>
            <a:off x="2049506" y="3630747"/>
            <a:ext cx="3216176" cy="567532"/>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Tính</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phổ</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biến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23" name="Hexagon 22">
            <a:extLst>
              <a:ext uri="{FF2B5EF4-FFF2-40B4-BE49-F238E27FC236}">
                <a16:creationId xmlns:a16="http://schemas.microsoft.com/office/drawing/2014/main" id="{DACD7FD0-53B5-4C10-875F-FDC78DA6E031}"/>
              </a:ext>
            </a:extLst>
          </p:cNvPr>
          <p:cNvSpPr/>
          <p:nvPr/>
        </p:nvSpPr>
        <p:spPr>
          <a:xfrm>
            <a:off x="2123079" y="5049647"/>
            <a:ext cx="3184634" cy="1062683"/>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Tính</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đa</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dạng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phong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phú</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52F7302-271E-4142-9BE1-1D6A9B288718}"/>
              </a:ext>
            </a:extLst>
          </p:cNvPr>
          <p:cNvSpPr txBox="1"/>
          <p:nvPr/>
        </p:nvSpPr>
        <p:spPr>
          <a:xfrm>
            <a:off x="6080210" y="1806631"/>
            <a:ext cx="5570505" cy="830997"/>
          </a:xfrm>
          <a:prstGeom prst="rect">
            <a:avLst/>
          </a:prstGeom>
          <a:noFill/>
        </p:spPr>
        <p:txBody>
          <a:bodyPr wrap="square" rtlCol="0">
            <a:spAutoFit/>
          </a:bodyPr>
          <a:lstStyle/>
          <a:p>
            <a:pPr algn="just"/>
            <a:r>
              <a:rPr lang="en-US" sz="2400" dirty="0" err="1">
                <a:solidFill>
                  <a:srgbClr val="7030A0"/>
                </a:solidFill>
                <a:latin typeface="Times New Roman" panose="02020603050405020304" pitchFamily="18" charset="0"/>
                <a:cs typeface="Times New Roman" panose="02020603050405020304" pitchFamily="18" charset="0"/>
              </a:rPr>
              <a:t>Mối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liên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hệ</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vốn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các</a:t>
            </a:r>
            <a:r>
              <a:rPr lang="en-US" sz="2400" dirty="0">
                <a:solidFill>
                  <a:srgbClr val="7030A0"/>
                </a:solidFill>
                <a:latin typeface="Times New Roman" panose="02020603050405020304" pitchFamily="18" charset="0"/>
                <a:cs typeface="Times New Roman" panose="02020603050405020304" pitchFamily="18" charset="0"/>
              </a:rPr>
              <a:t> SV, HT, </a:t>
            </a:r>
            <a:r>
              <a:rPr lang="en-US" sz="2400" dirty="0" err="1">
                <a:solidFill>
                  <a:srgbClr val="7030A0"/>
                </a:solidFill>
                <a:latin typeface="Times New Roman" panose="02020603050405020304" pitchFamily="18" charset="0"/>
                <a:cs typeface="Times New Roman" panose="02020603050405020304" pitchFamily="18" charset="0"/>
              </a:rPr>
              <a:t>nó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không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phụ</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thuộc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vào</a:t>
            </a:r>
            <a:r>
              <a:rPr lang="en-US" sz="2400" dirty="0">
                <a:solidFill>
                  <a:srgbClr val="7030A0"/>
                </a:solidFill>
                <a:latin typeface="Times New Roman" panose="02020603050405020304" pitchFamily="18" charset="0"/>
                <a:cs typeface="Times New Roman" panose="02020603050405020304" pitchFamily="18" charset="0"/>
              </a:rPr>
              <a:t> ý </a:t>
            </a:r>
            <a:r>
              <a:rPr lang="en-US" sz="2400" dirty="0" err="1">
                <a:solidFill>
                  <a:srgbClr val="7030A0"/>
                </a:solidFill>
                <a:latin typeface="Times New Roman" panose="02020603050405020304" pitchFamily="18" charset="0"/>
                <a:cs typeface="Times New Roman" panose="02020603050405020304" pitchFamily="18" charset="0"/>
              </a:rPr>
              <a:t>thức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con </a:t>
            </a:r>
            <a:r>
              <a:rPr lang="en-US" sz="2400" dirty="0" err="1">
                <a:solidFill>
                  <a:srgbClr val="7030A0"/>
                </a:solidFill>
                <a:latin typeface="Times New Roman" panose="02020603050405020304" pitchFamily="18" charset="0"/>
                <a:cs typeface="Times New Roman" panose="02020603050405020304" pitchFamily="18" charset="0"/>
              </a:rPr>
              <a:t>người</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25" name="Arrow: Right 24">
            <a:extLst>
              <a:ext uri="{FF2B5EF4-FFF2-40B4-BE49-F238E27FC236}">
                <a16:creationId xmlns:a16="http://schemas.microsoft.com/office/drawing/2014/main" id="{42CC1CF2-721F-4D2D-B04A-078685F182DB}"/>
              </a:ext>
            </a:extLst>
          </p:cNvPr>
          <p:cNvSpPr/>
          <p:nvPr/>
        </p:nvSpPr>
        <p:spPr>
          <a:xfrm>
            <a:off x="5433835" y="2128345"/>
            <a:ext cx="210210" cy="56118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Arrow: Right 25">
            <a:extLst>
              <a:ext uri="{FF2B5EF4-FFF2-40B4-BE49-F238E27FC236}">
                <a16:creationId xmlns:a16="http://schemas.microsoft.com/office/drawing/2014/main" id="{DDFA2701-A3AC-4478-83CE-71085F9BEB4A}"/>
              </a:ext>
            </a:extLst>
          </p:cNvPr>
          <p:cNvSpPr/>
          <p:nvPr/>
        </p:nvSpPr>
        <p:spPr>
          <a:xfrm>
            <a:off x="5538940" y="3630745"/>
            <a:ext cx="210210" cy="56118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E9E76AAC-1205-4402-94C6-239498400806}"/>
              </a:ext>
            </a:extLst>
          </p:cNvPr>
          <p:cNvSpPr txBox="1"/>
          <p:nvPr/>
        </p:nvSpPr>
        <p:spPr>
          <a:xfrm>
            <a:off x="6274664" y="2769642"/>
            <a:ext cx="1418891"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a:t>
            </a:r>
          </a:p>
        </p:txBody>
      </p:sp>
      <p:sp>
        <p:nvSpPr>
          <p:cNvPr id="28" name="TextBox 27">
            <a:extLst>
              <a:ext uri="{FF2B5EF4-FFF2-40B4-BE49-F238E27FC236}">
                <a16:creationId xmlns:a16="http://schemas.microsoft.com/office/drawing/2014/main" id="{4D52234E-BBA7-41F8-B846-C38965927427}"/>
              </a:ext>
            </a:extLst>
          </p:cNvPr>
          <p:cNvSpPr txBox="1"/>
          <p:nvPr/>
        </p:nvSpPr>
        <p:spPr>
          <a:xfrm>
            <a:off x="6080209" y="3419817"/>
            <a:ext cx="5680865" cy="1200329"/>
          </a:xfrm>
          <a:prstGeom prst="rect">
            <a:avLst/>
          </a:prstGeom>
          <a:noFill/>
        </p:spPr>
        <p:txBody>
          <a:bodyPr wrap="square" rtlCol="0">
            <a:spAutoFit/>
          </a:bodyPr>
          <a:lstStyle/>
          <a:p>
            <a:pPr algn="just"/>
            <a:r>
              <a:rPr lang="en-US" sz="2400" dirty="0" err="1">
                <a:solidFill>
                  <a:srgbClr val="7030A0"/>
                </a:solidFill>
                <a:latin typeface="Times New Roman" panose="02020603050405020304" pitchFamily="18" charset="0"/>
                <a:cs typeface="Times New Roman" panose="02020603050405020304" pitchFamily="18" charset="0"/>
              </a:rPr>
              <a:t>Các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mối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liên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hệ</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thể</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hiện</a:t>
            </a:r>
            <a:r>
              <a:rPr lang="en-US" sz="2400" dirty="0">
                <a:solidFill>
                  <a:srgbClr val="7030A0"/>
                </a:solidFill>
                <a:latin typeface="Times New Roman" panose="02020603050405020304" pitchFamily="18" charset="0"/>
                <a:cs typeface="Times New Roman" panose="02020603050405020304" pitchFamily="18" charset="0"/>
              </a:rPr>
              <a:t> ở </a:t>
            </a:r>
            <a:r>
              <a:rPr lang="en-US" sz="2400" dirty="0" err="1">
                <a:solidFill>
                  <a:srgbClr val="7030A0"/>
                </a:solidFill>
                <a:latin typeface="Times New Roman" panose="02020603050405020304" pitchFamily="18" charset="0"/>
                <a:cs typeface="Times New Roman" panose="02020603050405020304" pitchFamily="18" charset="0"/>
              </a:rPr>
              <a:t>chỗ</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bất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nơi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đâu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nhiên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hội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tư</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duy</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47122955-7BFE-4DEF-8237-86F47EDD6C6D}"/>
              </a:ext>
            </a:extLst>
          </p:cNvPr>
          <p:cNvSpPr txBox="1"/>
          <p:nvPr/>
        </p:nvSpPr>
        <p:spPr>
          <a:xfrm>
            <a:off x="6164316" y="4673712"/>
            <a:ext cx="1418891"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a:t>
            </a:r>
          </a:p>
        </p:txBody>
      </p:sp>
      <p:sp>
        <p:nvSpPr>
          <p:cNvPr id="30" name="TextBox 29">
            <a:extLst>
              <a:ext uri="{FF2B5EF4-FFF2-40B4-BE49-F238E27FC236}">
                <a16:creationId xmlns:a16="http://schemas.microsoft.com/office/drawing/2014/main" id="{DE93411C-49A7-4D5A-85FF-A4597875394D}"/>
              </a:ext>
            </a:extLst>
          </p:cNvPr>
          <p:cNvSpPr txBox="1"/>
          <p:nvPr/>
        </p:nvSpPr>
        <p:spPr>
          <a:xfrm>
            <a:off x="6080209" y="5353398"/>
            <a:ext cx="5838521" cy="461665"/>
          </a:xfrm>
          <a:prstGeom prst="rect">
            <a:avLst/>
          </a:prstGeom>
          <a:noFill/>
        </p:spPr>
        <p:txBody>
          <a:bodyPr wrap="square" rtlCol="0">
            <a:spAutoFit/>
          </a:bodyPr>
          <a:lstStyle/>
          <a:p>
            <a:pPr algn="just"/>
            <a:r>
              <a:rPr lang="en-US" sz="2400" dirty="0" err="1">
                <a:solidFill>
                  <a:srgbClr val="7030A0"/>
                </a:solidFill>
                <a:latin typeface="Times New Roman" panose="02020603050405020304" pitchFamily="18" charset="0"/>
                <a:cs typeface="Times New Roman" panose="02020603050405020304" pitchFamily="18" charset="0"/>
              </a:rPr>
              <a:t>Mỗi</a:t>
            </a:r>
            <a:r>
              <a:rPr lang="en-US" sz="2400" dirty="0">
                <a:solidFill>
                  <a:srgbClr val="7030A0"/>
                </a:solidFill>
                <a:latin typeface="Times New Roman" panose="02020603050405020304" pitchFamily="18" charset="0"/>
                <a:cs typeface="Times New Roman" panose="02020603050405020304" pitchFamily="18" charset="0"/>
              </a:rPr>
              <a:t> SV </a:t>
            </a:r>
            <a:r>
              <a:rPr lang="en-US" sz="2400" dirty="0" err="1">
                <a:solidFill>
                  <a:srgbClr val="7030A0"/>
                </a:solidFill>
                <a:latin typeface="Times New Roman" panose="02020603050405020304" pitchFamily="18" charset="0"/>
                <a:cs typeface="Times New Roman" panose="02020603050405020304" pitchFamily="18" charset="0"/>
              </a:rPr>
              <a:t>khác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nhau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thì</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MQH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khác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nhau</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31" name="Arrow: Right 30">
            <a:extLst>
              <a:ext uri="{FF2B5EF4-FFF2-40B4-BE49-F238E27FC236}">
                <a16:creationId xmlns:a16="http://schemas.microsoft.com/office/drawing/2014/main" id="{9F9F89E6-3A5C-4BD9-B3B9-70A11F5D74D5}"/>
              </a:ext>
            </a:extLst>
          </p:cNvPr>
          <p:cNvSpPr/>
          <p:nvPr/>
        </p:nvSpPr>
        <p:spPr>
          <a:xfrm>
            <a:off x="5538940" y="5251192"/>
            <a:ext cx="210210" cy="62806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F6C89B90-FA5C-47E0-8376-17D6A8525F5F}"/>
              </a:ext>
            </a:extLst>
          </p:cNvPr>
          <p:cNvSpPr txBox="1"/>
          <p:nvPr/>
        </p:nvSpPr>
        <p:spPr>
          <a:xfrm>
            <a:off x="2333296" y="279351"/>
            <a:ext cx="7977352"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biến</a:t>
            </a:r>
            <a:endParaRPr lang="en-US" sz="2800"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8D1380F-F2B3-4CA6-9739-AE609C10B16A}"/>
              </a:ext>
            </a:extLst>
          </p:cNvPr>
          <p:cNvSpPr>
            <a:spLocks noGrp="1"/>
          </p:cNvSpPr>
          <p:nvPr>
            <p:ph type="sldNum" sz="quarter" idx="12"/>
          </p:nvPr>
        </p:nvSpPr>
        <p:spPr/>
        <p:txBody>
          <a:bodyPr/>
          <a:lstStyle/>
          <a:p>
            <a:fld id="{BCA9E365-C2E6-427D-B945-C61DCC8F5720}" type="slidenum">
              <a:rPr lang="en-US" smtClean="0"/>
              <a:t>119</a:t>
            </a:fld>
            <a:endParaRPr lang="en-US"/>
          </a:p>
        </p:txBody>
      </p:sp>
    </p:spTree>
    <p:extLst>
      <p:ext uri="{BB962C8B-B14F-4D97-AF65-F5344CB8AC3E}">
        <p14:creationId xmlns:p14="http://schemas.microsoft.com/office/powerpoint/2010/main" val="194335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8">
                                            <p:txEl>
                                              <p:pRg st="0" end="0"/>
                                            </p:txEl>
                                          </p:spTgt>
                                        </p:tgtEl>
                                        <p:attrNameLst>
                                          <p:attrName>style.visibility</p:attrName>
                                        </p:attrNameLst>
                                      </p:cBhvr>
                                      <p:to>
                                        <p:strVal val="visible"/>
                                      </p:to>
                                    </p:set>
                                    <p:anim calcmode="lin" valueType="num">
                                      <p:cBhvr additive="base">
                                        <p:cTn id="6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ppt_x"/>
                                          </p:val>
                                        </p:tav>
                                        <p:tav tm="100000">
                                          <p:val>
                                            <p:strVal val="#ppt_x"/>
                                          </p:val>
                                        </p:tav>
                                      </p:tavLst>
                                    </p:anim>
                                    <p:anim calcmode="lin" valueType="num">
                                      <p:cBhvr additive="base">
                                        <p:cTn id="8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animBg="1"/>
      <p:bldP spid="22" grpId="0" animBg="1"/>
      <p:bldP spid="23" grpId="0" animBg="1"/>
      <p:bldP spid="24" grpId="0"/>
      <p:bldP spid="25" grpId="0" animBg="1"/>
      <p:bldP spid="26" grpId="0" animBg="1"/>
      <p:bldP spid="27" grpId="0"/>
      <p:bldP spid="29" grpId="0"/>
      <p:bldP spid="30"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F3906A-760E-40F9-8A02-5DE2ADEB7D7F}"/>
              </a:ext>
            </a:extLst>
          </p:cNvPr>
          <p:cNvSpPr>
            <a:spLocks noGrp="1"/>
          </p:cNvSpPr>
          <p:nvPr>
            <p:ph type="subTitle" idx="1"/>
          </p:nvPr>
        </p:nvSpPr>
        <p:spPr>
          <a:xfrm>
            <a:off x="615462" y="2283882"/>
            <a:ext cx="11377245" cy="4189862"/>
          </a:xfrm>
        </p:spPr>
        <p:txBody>
          <a:bodyPr>
            <a:normAutofit/>
          </a:bodyPr>
          <a:lstStyle/>
          <a:p>
            <a:pPr algn="just">
              <a:lnSpc>
                <a:spcPct val="110000"/>
              </a:lnSpc>
              <a:spcBef>
                <a:spcPts val="0"/>
              </a:spcBef>
            </a:pPr>
            <a:r>
              <a:rPr lang="en-US" sz="3000" b="1" i="1" dirty="0">
                <a:solidFill>
                  <a:srgbClr val="7030A0"/>
                </a:solidFill>
                <a:effectLst/>
                <a:latin typeface="Times New Roman" panose="02020603050405020304" pitchFamily="18" charset="0"/>
                <a:cs typeface="Times New Roman" panose="02020603050405020304" pitchFamily="18" charset="0"/>
              </a:rPr>
              <a:t>+ </a:t>
            </a:r>
            <a:r>
              <a:rPr lang="en-US" sz="3000" b="1" i="1" dirty="0" err="1">
                <a:solidFill>
                  <a:srgbClr val="7030A0"/>
                </a:solidFill>
                <a:effectLst/>
                <a:latin typeface="Times New Roman" panose="02020603050405020304" pitchFamily="18" charset="0"/>
                <a:cs typeface="Times New Roman" panose="02020603050405020304" pitchFamily="18" charset="0"/>
              </a:rPr>
              <a:t>Khác</a:t>
            </a:r>
            <a:r>
              <a:rPr lang="en-US" sz="3000" b="1" i="1" dirty="0">
                <a:solidFill>
                  <a:srgbClr val="7030A0"/>
                </a:solidFill>
                <a:effectLst/>
                <a:latin typeface="Times New Roman" panose="02020603050405020304" pitchFamily="18" charset="0"/>
                <a:cs typeface="Times New Roman" panose="02020603050405020304" pitchFamily="18" charset="0"/>
              </a:rPr>
              <a:t> </a:t>
            </a:r>
            <a:r>
              <a:rPr lang="en-US" sz="3000" b="1" i="1" dirty="0" err="1">
                <a:solidFill>
                  <a:srgbClr val="7030A0"/>
                </a:solidFill>
                <a:effectLst/>
                <a:latin typeface="Times New Roman" panose="02020603050405020304" pitchFamily="18" charset="0"/>
                <a:cs typeface="Times New Roman" panose="02020603050405020304" pitchFamily="18" charset="0"/>
              </a:rPr>
              <a:t>nhau</a:t>
            </a:r>
            <a:r>
              <a:rPr lang="en-US" sz="3000" b="1" i="1" dirty="0">
                <a:solidFill>
                  <a:srgbClr val="7030A0"/>
                </a:solidFill>
                <a:effectLst/>
                <a:latin typeface="Times New Roman" panose="02020603050405020304" pitchFamily="18" charset="0"/>
                <a:cs typeface="Times New Roman" panose="02020603050405020304" pitchFamily="18" charset="0"/>
              </a:rPr>
              <a:t> ở </a:t>
            </a:r>
            <a:r>
              <a:rPr lang="en-US" sz="3000" b="1" i="1" dirty="0" err="1">
                <a:solidFill>
                  <a:srgbClr val="7030A0"/>
                </a:solidFill>
                <a:effectLst/>
                <a:latin typeface="Times New Roman" panose="02020603050405020304" pitchFamily="18" charset="0"/>
                <a:cs typeface="Times New Roman" panose="02020603050405020304" pitchFamily="18" charset="0"/>
              </a:rPr>
              <a:t>tính</a:t>
            </a:r>
            <a:r>
              <a:rPr lang="en-US" sz="3000" b="1" i="1" dirty="0">
                <a:solidFill>
                  <a:srgbClr val="7030A0"/>
                </a:solidFill>
                <a:effectLst/>
                <a:latin typeface="Times New Roman" panose="02020603050405020304" pitchFamily="18" charset="0"/>
                <a:cs typeface="Times New Roman" panose="02020603050405020304" pitchFamily="18" charset="0"/>
              </a:rPr>
              <a:t> </a:t>
            </a:r>
            <a:r>
              <a:rPr lang="en-US" sz="3000" b="1" i="1" dirty="0" err="1">
                <a:solidFill>
                  <a:srgbClr val="7030A0"/>
                </a:solidFill>
                <a:effectLst/>
                <a:latin typeface="Times New Roman" panose="02020603050405020304" pitchFamily="18" charset="0"/>
                <a:cs typeface="Times New Roman" panose="02020603050405020304" pitchFamily="18" charset="0"/>
              </a:rPr>
              <a:t>đặc</a:t>
            </a:r>
            <a:r>
              <a:rPr lang="en-US" sz="3000" b="1" i="1" dirty="0">
                <a:solidFill>
                  <a:srgbClr val="7030A0"/>
                </a:solidFill>
                <a:effectLst/>
                <a:latin typeface="Times New Roman" panose="02020603050405020304" pitchFamily="18" charset="0"/>
                <a:cs typeface="Times New Roman" panose="02020603050405020304" pitchFamily="18" charset="0"/>
              </a:rPr>
              <a:t> </a:t>
            </a:r>
            <a:r>
              <a:rPr lang="en-US" sz="3000" b="1" i="1" dirty="0" err="1">
                <a:solidFill>
                  <a:srgbClr val="7030A0"/>
                </a:solidFill>
                <a:effectLst/>
                <a:latin typeface="Times New Roman" panose="02020603050405020304" pitchFamily="18" charset="0"/>
                <a:cs typeface="Times New Roman" panose="02020603050405020304" pitchFamily="18" charset="0"/>
              </a:rPr>
              <a:t>thù</a:t>
            </a:r>
            <a:r>
              <a:rPr lang="en-US" sz="3000" b="1" i="1" dirty="0">
                <a:solidFill>
                  <a:srgbClr val="7030A0"/>
                </a:solidFill>
                <a:effectLst/>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của</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hệ</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thống</a:t>
            </a:r>
            <a:r>
              <a:rPr lang="en-US" sz="3000" b="1" i="1" dirty="0">
                <a:solidFill>
                  <a:srgbClr val="7030A0"/>
                </a:solidFill>
                <a:latin typeface="Times New Roman" panose="02020603050405020304" pitchFamily="18" charset="0"/>
                <a:cs typeface="Times New Roman" panose="02020603050405020304" pitchFamily="18" charset="0"/>
              </a:rPr>
              <a:t> tri </a:t>
            </a:r>
            <a:r>
              <a:rPr lang="en-US" sz="3000" b="1" i="1" dirty="0" err="1">
                <a:solidFill>
                  <a:srgbClr val="7030A0"/>
                </a:solidFill>
                <a:latin typeface="Times New Roman" panose="02020603050405020304" pitchFamily="18" charset="0"/>
                <a:cs typeface="Times New Roman" panose="02020603050405020304" pitchFamily="18" charset="0"/>
              </a:rPr>
              <a:t>thức</a:t>
            </a:r>
            <a:r>
              <a:rPr lang="en-US" sz="3000" b="1" i="1" dirty="0">
                <a:solidFill>
                  <a:srgbClr val="7030A0"/>
                </a:solidFill>
                <a:latin typeface="Times New Roman" panose="02020603050405020304" pitchFamily="18" charset="0"/>
                <a:cs typeface="Times New Roman" panose="02020603050405020304" pitchFamily="18" charset="0"/>
              </a:rPr>
              <a:t> khoa </a:t>
            </a:r>
            <a:r>
              <a:rPr lang="en-US" sz="3000" b="1" i="1" dirty="0" err="1">
                <a:solidFill>
                  <a:srgbClr val="7030A0"/>
                </a:solidFill>
                <a:latin typeface="Times New Roman" panose="02020603050405020304" pitchFamily="18" charset="0"/>
                <a:cs typeface="Times New Roman" panose="02020603050405020304" pitchFamily="18" charset="0"/>
              </a:rPr>
              <a:t>học</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và</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phương</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pháp</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nghiên</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cứu</a:t>
            </a:r>
            <a:endParaRPr lang="en-US" sz="3000" b="1" dirty="0">
              <a:solidFill>
                <a:srgbClr val="7030A0"/>
              </a:solidFill>
              <a:effectLst/>
              <a:latin typeface="Times New Roman" panose="02020603050405020304" pitchFamily="18" charset="0"/>
              <a:cs typeface="Times New Roman" panose="02020603050405020304" pitchFamily="18" charset="0"/>
            </a:endParaRPr>
          </a:p>
          <a:p>
            <a:pPr algn="just">
              <a:lnSpc>
                <a:spcPct val="110000"/>
              </a:lnSpc>
              <a:spcBef>
                <a:spcPts val="0"/>
              </a:spcBef>
            </a:pPr>
            <a:r>
              <a:rPr lang="en-US" sz="3000" b="1" i="1" u="sng" dirty="0">
                <a:solidFill>
                  <a:srgbClr val="7030A0"/>
                </a:solidFill>
                <a:effectLst/>
                <a:latin typeface="Times New Roman" panose="02020603050405020304" pitchFamily="18" charset="0"/>
                <a:cs typeface="Times New Roman" panose="02020603050405020304" pitchFamily="18" charset="0"/>
              </a:rPr>
              <a:t>Tri </a:t>
            </a:r>
            <a:r>
              <a:rPr lang="en-US" sz="3000" b="1" i="1" u="sng" dirty="0" err="1">
                <a:solidFill>
                  <a:srgbClr val="7030A0"/>
                </a:solidFill>
                <a:effectLst/>
                <a:latin typeface="Times New Roman" panose="02020603050405020304" pitchFamily="18" charset="0"/>
                <a:cs typeface="Times New Roman" panose="02020603050405020304" pitchFamily="18" charset="0"/>
              </a:rPr>
              <a:t>thức</a:t>
            </a:r>
            <a:r>
              <a:rPr lang="en-US" sz="3000" b="1" i="1" u="sng" dirty="0">
                <a:solidFill>
                  <a:srgbClr val="7030A0"/>
                </a:solidFill>
                <a:effectLst/>
                <a:latin typeface="Times New Roman" panose="02020603050405020304" pitchFamily="18" charset="0"/>
                <a:cs typeface="Times New Roman" panose="02020603050405020304" pitchFamily="18" charset="0"/>
              </a:rPr>
              <a:t> </a:t>
            </a:r>
            <a:r>
              <a:rPr lang="en-US" sz="3000" b="1" i="1" u="sng" dirty="0" err="1">
                <a:solidFill>
                  <a:srgbClr val="7030A0"/>
                </a:solidFill>
                <a:effectLst/>
                <a:latin typeface="Times New Roman" panose="02020603050405020304" pitchFamily="18" charset="0"/>
                <a:cs typeface="Times New Roman" panose="02020603050405020304" pitchFamily="18" charset="0"/>
              </a:rPr>
              <a:t>triết</a:t>
            </a:r>
            <a:r>
              <a:rPr lang="en-US" sz="3000" b="1" i="1" u="sng" dirty="0">
                <a:solidFill>
                  <a:srgbClr val="7030A0"/>
                </a:solidFill>
                <a:effectLst/>
                <a:latin typeface="Times New Roman" panose="02020603050405020304" pitchFamily="18" charset="0"/>
                <a:cs typeface="Times New Roman" panose="02020603050405020304" pitchFamily="18" charset="0"/>
              </a:rPr>
              <a:t> </a:t>
            </a:r>
            <a:r>
              <a:rPr lang="en-US" sz="3000" b="1" i="1" u="sng" dirty="0" err="1">
                <a:solidFill>
                  <a:srgbClr val="7030A0"/>
                </a:solidFill>
                <a:effectLst/>
                <a:latin typeface="Times New Roman" panose="02020603050405020304" pitchFamily="18" charset="0"/>
                <a:cs typeface="Times New Roman" panose="02020603050405020304" pitchFamily="18" charset="0"/>
              </a:rPr>
              <a:t>học</a:t>
            </a:r>
            <a:r>
              <a:rPr lang="en-US" sz="3000" b="1" i="1" u="sng" dirty="0">
                <a:solidFill>
                  <a:srgbClr val="7030A0"/>
                </a:solidFill>
                <a:effectLst/>
                <a:latin typeface="Times New Roman" panose="02020603050405020304" pitchFamily="18" charset="0"/>
                <a:cs typeface="Times New Roman" panose="02020603050405020304" pitchFamily="18" charset="0"/>
              </a:rPr>
              <a:t> </a:t>
            </a:r>
            <a:r>
              <a:rPr lang="en-US" sz="3000" b="1" i="1" u="sng" dirty="0" err="1">
                <a:solidFill>
                  <a:srgbClr val="7030A0"/>
                </a:solidFill>
                <a:effectLst/>
                <a:latin typeface="Times New Roman" panose="02020603050405020304" pitchFamily="18" charset="0"/>
                <a:cs typeface="Times New Roman" panose="02020603050405020304" pitchFamily="18" charset="0"/>
              </a:rPr>
              <a:t>mang</a:t>
            </a:r>
            <a:r>
              <a:rPr lang="en-US" sz="3000" b="1" i="1" u="sng" dirty="0">
                <a:solidFill>
                  <a:srgbClr val="7030A0"/>
                </a:solidFill>
                <a:effectLst/>
                <a:latin typeface="Times New Roman" panose="02020603050405020304" pitchFamily="18" charset="0"/>
                <a:cs typeface="Times New Roman" panose="02020603050405020304" pitchFamily="18" charset="0"/>
              </a:rPr>
              <a:t> </a:t>
            </a:r>
            <a:r>
              <a:rPr lang="en-US" sz="3000" b="1" i="1" u="sng" dirty="0" err="1">
                <a:solidFill>
                  <a:srgbClr val="7030A0"/>
                </a:solidFill>
                <a:effectLst/>
                <a:latin typeface="Times New Roman" panose="02020603050405020304" pitchFamily="18" charset="0"/>
                <a:cs typeface="Times New Roman" panose="02020603050405020304" pitchFamily="18" charset="0"/>
              </a:rPr>
              <a:t>tính</a:t>
            </a:r>
            <a:r>
              <a:rPr lang="en-US" sz="3000" b="1" i="1" u="sng" dirty="0">
                <a:solidFill>
                  <a:srgbClr val="7030A0"/>
                </a:solidFill>
                <a:effectLst/>
                <a:latin typeface="Times New Roman" panose="02020603050405020304" pitchFamily="18" charset="0"/>
                <a:cs typeface="Times New Roman" panose="02020603050405020304" pitchFamily="18" charset="0"/>
              </a:rPr>
              <a:t> </a:t>
            </a:r>
            <a:r>
              <a:rPr lang="en-US" sz="3000" b="1" i="1" u="sng" dirty="0" err="1">
                <a:solidFill>
                  <a:srgbClr val="7030A0"/>
                </a:solidFill>
                <a:effectLst/>
                <a:latin typeface="Times New Roman" panose="02020603050405020304" pitchFamily="18" charset="0"/>
                <a:cs typeface="Times New Roman" panose="02020603050405020304" pitchFamily="18" charset="0"/>
              </a:rPr>
              <a:t>khái</a:t>
            </a:r>
            <a:r>
              <a:rPr lang="en-US" sz="3000" b="1" i="1" u="sng" dirty="0">
                <a:solidFill>
                  <a:srgbClr val="7030A0"/>
                </a:solidFill>
                <a:effectLst/>
                <a:latin typeface="Times New Roman" panose="02020603050405020304" pitchFamily="18" charset="0"/>
                <a:cs typeface="Times New Roman" panose="02020603050405020304" pitchFamily="18" charset="0"/>
              </a:rPr>
              <a:t> </a:t>
            </a:r>
            <a:r>
              <a:rPr lang="en-US" sz="3000" b="1" i="1" u="sng" dirty="0" err="1">
                <a:solidFill>
                  <a:srgbClr val="7030A0"/>
                </a:solidFill>
                <a:effectLst/>
                <a:latin typeface="Times New Roman" panose="02020603050405020304" pitchFamily="18" charset="0"/>
                <a:cs typeface="Times New Roman" panose="02020603050405020304" pitchFamily="18" charset="0"/>
              </a:rPr>
              <a:t>quát</a:t>
            </a:r>
            <a:r>
              <a:rPr lang="en-US" sz="3000" b="1" i="1" u="sng" dirty="0">
                <a:solidFill>
                  <a:srgbClr val="7030A0"/>
                </a:solidFill>
                <a:effectLst/>
                <a:latin typeface="Times New Roman" panose="02020603050405020304" pitchFamily="18" charset="0"/>
                <a:cs typeface="Times New Roman" panose="02020603050405020304" pitchFamily="18" charset="0"/>
              </a:rPr>
              <a:t> </a:t>
            </a:r>
            <a:r>
              <a:rPr lang="en-US" sz="3000" b="1" i="1" u="sng" dirty="0" err="1">
                <a:solidFill>
                  <a:srgbClr val="7030A0"/>
                </a:solidFill>
                <a:effectLst/>
                <a:latin typeface="Times New Roman" panose="02020603050405020304" pitchFamily="18" charset="0"/>
                <a:cs typeface="Times New Roman" panose="02020603050405020304" pitchFamily="18" charset="0"/>
              </a:rPr>
              <a:t>cao</a:t>
            </a:r>
            <a:r>
              <a:rPr lang="en-US" sz="3000" b="1" dirty="0">
                <a:solidFill>
                  <a:srgbClr val="7030A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dựa</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trên</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sự</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trừu</a:t>
            </a:r>
            <a:r>
              <a:rPr lang="en-US" sz="3000" b="1" dirty="0">
                <a:solidFill>
                  <a:srgbClr val="002060"/>
                </a:solidFill>
                <a:latin typeface="Times New Roman" panose="02020603050405020304" pitchFamily="18" charset="0"/>
                <a:cs typeface="Times New Roman" panose="02020603050405020304" pitchFamily="18" charset="0"/>
              </a:rPr>
              <a:t> t</a:t>
            </a:r>
            <a:r>
              <a:rPr lang="vi-VN" sz="3000" b="1" dirty="0">
                <a:solidFill>
                  <a:srgbClr val="002060"/>
                </a:solidFill>
                <a:latin typeface="Times New Roman" panose="02020603050405020304" pitchFamily="18" charset="0"/>
                <a:cs typeface="Times New Roman" panose="02020603050405020304" pitchFamily="18" charset="0"/>
              </a:rPr>
              <a:t>ư</a:t>
            </a:r>
            <a:r>
              <a:rPr lang="en-US" sz="3000" b="1" dirty="0" err="1">
                <a:solidFill>
                  <a:srgbClr val="002060"/>
                </a:solidFill>
                <a:latin typeface="Times New Roman" panose="02020603050405020304" pitchFamily="18" charset="0"/>
                <a:cs typeface="Times New Roman" panose="02020603050405020304" pitchFamily="18" charset="0"/>
              </a:rPr>
              <a:t>ợng</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hoá</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sâu</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sắc</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về</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thế</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giới</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về</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bản</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chất</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cuộc</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sống</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của</a:t>
            </a:r>
            <a:r>
              <a:rPr lang="en-US" sz="3000" b="1" dirty="0">
                <a:solidFill>
                  <a:srgbClr val="002060"/>
                </a:solidFill>
                <a:latin typeface="Times New Roman" panose="02020603050405020304" pitchFamily="18" charset="0"/>
                <a:cs typeface="Times New Roman" panose="02020603050405020304" pitchFamily="18" charset="0"/>
              </a:rPr>
              <a:t> con ng</a:t>
            </a:r>
            <a:r>
              <a:rPr lang="vi-VN" sz="3000" b="1" dirty="0">
                <a:solidFill>
                  <a:srgbClr val="002060"/>
                </a:solidFill>
                <a:latin typeface="Times New Roman" panose="02020603050405020304" pitchFamily="18" charset="0"/>
                <a:cs typeface="Times New Roman" panose="02020603050405020304" pitchFamily="18" charset="0"/>
              </a:rPr>
              <a:t>ư</a:t>
            </a:r>
            <a:r>
              <a:rPr lang="en-US" sz="3000" b="1" dirty="0" err="1">
                <a:solidFill>
                  <a:srgbClr val="002060"/>
                </a:solidFill>
                <a:latin typeface="Times New Roman" panose="02020603050405020304" pitchFamily="18" charset="0"/>
                <a:cs typeface="Times New Roman" panose="02020603050405020304" pitchFamily="18" charset="0"/>
              </a:rPr>
              <a:t>ời</a:t>
            </a:r>
            <a:r>
              <a:rPr lang="en-US" sz="3000" b="1" dirty="0">
                <a:solidFill>
                  <a:srgbClr val="002060"/>
                </a:solidFill>
                <a:latin typeface="Times New Roman" panose="02020603050405020304" pitchFamily="18" charset="0"/>
                <a:cs typeface="Times New Roman" panose="02020603050405020304" pitchFamily="18" charset="0"/>
              </a:rPr>
              <a:t>.</a:t>
            </a:r>
            <a:endParaRPr lang="en-US" sz="3000" b="1" dirty="0">
              <a:solidFill>
                <a:srgbClr val="002060"/>
              </a:solidFill>
              <a:effectLst/>
              <a:latin typeface="Times New Roman" panose="02020603050405020304" pitchFamily="18" charset="0"/>
              <a:cs typeface="Times New Roman" panose="02020603050405020304" pitchFamily="18" charset="0"/>
            </a:endParaRPr>
          </a:p>
          <a:p>
            <a:pPr algn="just">
              <a:lnSpc>
                <a:spcPct val="110000"/>
              </a:lnSpc>
              <a:spcBef>
                <a:spcPts val="0"/>
              </a:spcBef>
            </a:pPr>
            <a:r>
              <a:rPr lang="en-US" sz="3000" b="1" i="1" u="sng" dirty="0" err="1">
                <a:solidFill>
                  <a:srgbClr val="7030A0"/>
                </a:solidFill>
                <a:latin typeface="Times New Roman" panose="02020603050405020304" pitchFamily="18" charset="0"/>
                <a:cs typeface="Times New Roman" panose="02020603050405020304" pitchFamily="18" charset="0"/>
              </a:rPr>
              <a:t>Phương</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pháp</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nghiên</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cứu</a:t>
            </a:r>
            <a:r>
              <a:rPr lang="en-US" sz="3000" b="1" u="sng" dirty="0">
                <a:solidFill>
                  <a:srgbClr val="7030A0"/>
                </a:solidFill>
                <a:latin typeface="Times New Roman" panose="02020603050405020304" pitchFamily="18" charset="0"/>
                <a:cs typeface="Times New Roman" panose="02020603050405020304" pitchFamily="18" charset="0"/>
              </a:rPr>
              <a:t> </a:t>
            </a:r>
            <a:r>
              <a:rPr lang="en-US" sz="3000" b="1" dirty="0" err="1">
                <a:solidFill>
                  <a:srgbClr val="7030A0"/>
                </a:solidFill>
                <a:latin typeface="Times New Roman" panose="02020603050405020304" pitchFamily="18" charset="0"/>
                <a:cs typeface="Times New Roman" panose="02020603050405020304" pitchFamily="18" charset="0"/>
              </a:rPr>
              <a:t>của</a:t>
            </a:r>
            <a:r>
              <a:rPr lang="en-US" sz="3000" b="1" dirty="0">
                <a:solidFill>
                  <a:srgbClr val="7030A0"/>
                </a:solidFill>
                <a:latin typeface="Times New Roman" panose="02020603050405020304" pitchFamily="18" charset="0"/>
                <a:cs typeface="Times New Roman" panose="02020603050405020304" pitchFamily="18" charset="0"/>
              </a:rPr>
              <a:t> </a:t>
            </a:r>
            <a:r>
              <a:rPr lang="en-US" sz="3000" b="1" dirty="0" err="1">
                <a:solidFill>
                  <a:srgbClr val="7030A0"/>
                </a:solidFill>
                <a:latin typeface="Times New Roman" panose="02020603050405020304" pitchFamily="18" charset="0"/>
                <a:cs typeface="Times New Roman" panose="02020603050405020304" pitchFamily="18" charset="0"/>
              </a:rPr>
              <a:t>triết</a:t>
            </a:r>
            <a:r>
              <a:rPr lang="en-US" sz="3000" b="1" dirty="0">
                <a:solidFill>
                  <a:srgbClr val="7030A0"/>
                </a:solidFill>
                <a:latin typeface="Times New Roman" panose="02020603050405020304" pitchFamily="18" charset="0"/>
                <a:cs typeface="Times New Roman" panose="02020603050405020304" pitchFamily="18" charset="0"/>
              </a:rPr>
              <a:t> </a:t>
            </a:r>
            <a:r>
              <a:rPr lang="en-US" sz="3000" b="1" dirty="0" err="1">
                <a:solidFill>
                  <a:srgbClr val="7030A0"/>
                </a:solidFill>
                <a:latin typeface="Times New Roman" panose="02020603050405020304" pitchFamily="18" charset="0"/>
                <a:cs typeface="Times New Roman" panose="02020603050405020304" pitchFamily="18" charset="0"/>
              </a:rPr>
              <a:t>học</a:t>
            </a:r>
            <a:r>
              <a:rPr lang="en-US" sz="3000" b="1"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xem</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thế</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giới</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như</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một</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chỉnh</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i="1" u="sng" dirty="0" err="1">
                <a:solidFill>
                  <a:srgbClr val="7030A0"/>
                </a:solidFill>
                <a:latin typeface="Times New Roman" panose="02020603050405020304" pitchFamily="18" charset="0"/>
                <a:cs typeface="Times New Roman" panose="02020603050405020304" pitchFamily="18" charset="0"/>
              </a:rPr>
              <a:t>thể</a:t>
            </a:r>
            <a:r>
              <a:rPr lang="en-US" sz="3000" b="1" i="1" u="sng" dirty="0">
                <a:solidFill>
                  <a:srgbClr val="7030A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trong</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mối</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quan</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hệ</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giữa</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các</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yếu</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tố</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dirty="0" err="1">
                <a:solidFill>
                  <a:srgbClr val="002060"/>
                </a:solidFill>
                <a:latin typeface="Times New Roman" panose="02020603050405020304" pitchFamily="18" charset="0"/>
                <a:cs typeface="Times New Roman" panose="02020603050405020304" pitchFamily="18" charset="0"/>
              </a:rPr>
              <a:t>và</a:t>
            </a:r>
            <a:r>
              <a:rPr lang="en-US" sz="3000" b="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tìm</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cách</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đưa</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lại</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một</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hệ</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thống</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các</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quan</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niệm</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về</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các</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chỉnh</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thể</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đó</a:t>
            </a:r>
            <a:r>
              <a:rPr lang="en-US" sz="3000" b="1" i="1"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pPr>
            <a:r>
              <a:rPr lang="en-US" sz="3000" b="1" i="1" dirty="0" err="1">
                <a:solidFill>
                  <a:srgbClr val="7030A0"/>
                </a:solidFill>
                <a:latin typeface="Times New Roman" panose="02020603050405020304" pitchFamily="18" charset="0"/>
                <a:cs typeface="Times New Roman" panose="02020603050405020304" pitchFamily="18" charset="0"/>
              </a:rPr>
              <a:t>Triết</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học</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là</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sự</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diễn</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tả</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thế</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giới</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quan</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bằng</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lý</a:t>
            </a:r>
            <a:r>
              <a:rPr lang="en-US" sz="3000" b="1" i="1" dirty="0">
                <a:solidFill>
                  <a:srgbClr val="7030A0"/>
                </a:solidFill>
                <a:latin typeface="Times New Roman" panose="02020603050405020304" pitchFamily="18" charset="0"/>
                <a:cs typeface="Times New Roman" panose="02020603050405020304" pitchFamily="18" charset="0"/>
              </a:rPr>
              <a:t> </a:t>
            </a:r>
            <a:r>
              <a:rPr lang="en-US" sz="3000" b="1" i="1" dirty="0" err="1">
                <a:solidFill>
                  <a:srgbClr val="7030A0"/>
                </a:solidFill>
                <a:latin typeface="Times New Roman" panose="02020603050405020304" pitchFamily="18" charset="0"/>
                <a:cs typeface="Times New Roman" panose="02020603050405020304" pitchFamily="18" charset="0"/>
              </a:rPr>
              <a:t>luận</a:t>
            </a:r>
            <a:r>
              <a:rPr lang="en-US" sz="3000" b="1" i="1" dirty="0">
                <a:solidFill>
                  <a:srgbClr val="7030A0"/>
                </a:solidFill>
                <a:latin typeface="Times New Roman" panose="02020603050405020304" pitchFamily="18" charset="0"/>
                <a:cs typeface="Times New Roman" panose="02020603050405020304" pitchFamily="18" charset="0"/>
              </a:rPr>
              <a:t>.</a:t>
            </a:r>
            <a:endParaRPr lang="en-US" sz="3000" b="1" dirty="0">
              <a:solidFill>
                <a:srgbClr val="7030A0"/>
              </a:solidFill>
              <a:latin typeface="Times New Roman" panose="02020603050405020304" pitchFamily="18" charset="0"/>
              <a:cs typeface="Times New Roman" panose="02020603050405020304" pitchFamily="18" charset="0"/>
            </a:endParaRPr>
          </a:p>
          <a:p>
            <a:pPr algn="just">
              <a:lnSpc>
                <a:spcPct val="110000"/>
              </a:lnSpc>
              <a:spcBef>
                <a:spcPts val="0"/>
              </a:spcBef>
            </a:pPr>
            <a:endParaRPr lang="en-US" sz="3000" b="1" dirty="0">
              <a:solidFill>
                <a:srgbClr val="7030A0"/>
              </a:solidFill>
              <a:latin typeface="Times New Roman" panose="02020603050405020304" pitchFamily="18" charset="0"/>
              <a:cs typeface="Times New Roman" panose="02020603050405020304" pitchFamily="18" charset="0"/>
            </a:endParaRPr>
          </a:p>
        </p:txBody>
      </p:sp>
      <p:sp>
        <p:nvSpPr>
          <p:cNvPr id="5" name="Hexagon 4">
            <a:extLst>
              <a:ext uri="{FF2B5EF4-FFF2-40B4-BE49-F238E27FC236}">
                <a16:creationId xmlns:a16="http://schemas.microsoft.com/office/drawing/2014/main" id="{46D36BD0-FB45-41DD-BBE5-75B67947B21B}"/>
              </a:ext>
            </a:extLst>
          </p:cNvPr>
          <p:cNvSpPr/>
          <p:nvPr/>
        </p:nvSpPr>
        <p:spPr>
          <a:xfrm>
            <a:off x="1483018" y="1299729"/>
            <a:ext cx="10072046" cy="750627"/>
          </a:xfrm>
          <a:prstGeom prst="hexagon">
            <a:avLst/>
          </a:prstGeom>
          <a:solidFill>
            <a:srgbClr val="FFFF0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Điểm</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khác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nhau</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giữa</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triết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học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và</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các</a:t>
            </a:r>
            <a:r>
              <a:rPr lang="en-US" sz="2800" b="1" i="1" dirty="0">
                <a:solidFill>
                  <a:srgbClr val="C00000"/>
                </a:solidFill>
                <a:latin typeface="Times New Roman" panose="02020603050405020304" pitchFamily="18" charset="0"/>
                <a:cs typeface="Times New Roman" panose="02020603050405020304" pitchFamily="18" charset="0"/>
              </a:rPr>
              <a:t> khoa </a:t>
            </a:r>
            <a:r>
              <a:rPr lang="en-US" sz="2800" b="1" i="1" dirty="0" err="1">
                <a:solidFill>
                  <a:srgbClr val="C00000"/>
                </a:solidFill>
                <a:latin typeface="Times New Roman" panose="02020603050405020304" pitchFamily="18" charset="0"/>
                <a:cs typeface="Times New Roman" panose="02020603050405020304" pitchFamily="18" charset="0"/>
              </a:rPr>
              <a:t>học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khác</a:t>
            </a:r>
            <a:endParaRPr lang="en-US" sz="2800" b="1" i="1"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1B10723-0F79-49D6-BEBC-F963D3A27BA2}"/>
              </a:ext>
            </a:extLst>
          </p:cNvPr>
          <p:cNvSpPr txBox="1"/>
          <p:nvPr/>
        </p:nvSpPr>
        <p:spPr>
          <a:xfrm>
            <a:off x="3373821" y="252248"/>
            <a:ext cx="629044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11DEECFC-5272-4B8D-9944-71DB4040D06F}"/>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1A6CD82-C9BF-4C34-8003-E436BE61E4F3}"/>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2B26E03-37D9-43F0-B148-9C78ED9572BA}"/>
              </a:ext>
            </a:extLst>
          </p:cNvPr>
          <p:cNvSpPr>
            <a:spLocks noGrp="1"/>
          </p:cNvSpPr>
          <p:nvPr>
            <p:ph type="sldNum" sz="quarter" idx="12"/>
          </p:nvPr>
        </p:nvSpPr>
        <p:spPr/>
        <p:txBody>
          <a:bodyPr/>
          <a:lstStyle/>
          <a:p>
            <a:fld id="{BCA9E365-C2E6-427D-B945-C61DCC8F5720}" type="slidenum">
              <a:rPr lang="en-US" smtClean="0"/>
              <a:t>12</a:t>
            </a:fld>
            <a:endParaRPr lang="en-US"/>
          </a:p>
        </p:txBody>
      </p:sp>
    </p:spTree>
    <p:extLst>
      <p:ext uri="{BB962C8B-B14F-4D97-AF65-F5344CB8AC3E}">
        <p14:creationId xmlns:p14="http://schemas.microsoft.com/office/powerpoint/2010/main" val="91347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732919-797F-4DD1-A8A2-DF1C8E2742A9}"/>
              </a:ext>
            </a:extLst>
          </p:cNvPr>
          <p:cNvSpPr txBox="1"/>
          <p:nvPr/>
        </p:nvSpPr>
        <p:spPr>
          <a:xfrm>
            <a:off x="1229711" y="1094227"/>
            <a:ext cx="6385034" cy="523220"/>
          </a:xfrm>
          <a:prstGeom prst="rect">
            <a:avLst/>
          </a:prstGeom>
          <a:noFill/>
        </p:spPr>
        <p:txBody>
          <a:bodyPr wrap="square" rtlCol="0">
            <a:spAutoFit/>
          </a:bodyPr>
          <a:lstStyle/>
          <a:p>
            <a:r>
              <a:rPr lang="en-US" sz="2800" b="1" i="1" dirty="0">
                <a:solidFill>
                  <a:srgbClr val="C00000"/>
                </a:solidFill>
                <a:latin typeface="Times New Roman" panose="02020603050405020304" pitchFamily="18" charset="0"/>
                <a:cs typeface="Times New Roman" panose="02020603050405020304" pitchFamily="18" charset="0"/>
              </a:rPr>
              <a:t>- Ý </a:t>
            </a:r>
            <a:r>
              <a:rPr lang="en-US" sz="2800" b="1" i="1" dirty="0" err="1">
                <a:solidFill>
                  <a:srgbClr val="C00000"/>
                </a:solidFill>
                <a:latin typeface="Times New Roman" panose="02020603050405020304" pitchFamily="18" charset="0"/>
                <a:cs typeface="Times New Roman" panose="02020603050405020304" pitchFamily="18" charset="0"/>
              </a:rPr>
              <a:t>nghĩa</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ph</a:t>
            </a:r>
            <a:r>
              <a:rPr lang="vi-VN" sz="2800" b="1" i="1" dirty="0">
                <a:solidFill>
                  <a:srgbClr val="C00000"/>
                </a:solidFill>
                <a:latin typeface="Times New Roman" panose="02020603050405020304" pitchFamily="18" charset="0"/>
                <a:cs typeface="Times New Roman" panose="02020603050405020304" pitchFamily="18" charset="0"/>
              </a:rPr>
              <a:t>ư</a:t>
            </a:r>
            <a:r>
              <a:rPr lang="en-US" sz="2800" b="1" i="1" dirty="0" err="1">
                <a:solidFill>
                  <a:srgbClr val="C00000"/>
                </a:solidFill>
                <a:latin typeface="Times New Roman" panose="02020603050405020304" pitchFamily="18" charset="0"/>
                <a:cs typeface="Times New Roman" panose="02020603050405020304" pitchFamily="18" charset="0"/>
              </a:rPr>
              <a:t>ơng</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pháp</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luận</a:t>
            </a:r>
            <a:endParaRPr lang="en-US" sz="2800" b="1" i="1" dirty="0">
              <a:solidFill>
                <a:srgbClr val="C00000"/>
              </a:solidFill>
              <a:latin typeface="Times New Roman" panose="02020603050405020304" pitchFamily="18" charset="0"/>
              <a:cs typeface="Times New Roman" panose="02020603050405020304" pitchFamily="18" charset="0"/>
            </a:endParaRPr>
          </a:p>
        </p:txBody>
      </p:sp>
      <p:sp>
        <p:nvSpPr>
          <p:cNvPr id="32" name="Subtitle 2">
            <a:extLst>
              <a:ext uri="{FF2B5EF4-FFF2-40B4-BE49-F238E27FC236}">
                <a16:creationId xmlns:a16="http://schemas.microsoft.com/office/drawing/2014/main" id="{572966BF-18E3-4DF7-BE60-105895CB6529}"/>
              </a:ext>
            </a:extLst>
          </p:cNvPr>
          <p:cNvSpPr>
            <a:spLocks noGrp="1"/>
          </p:cNvSpPr>
          <p:nvPr>
            <p:ph type="subTitle" idx="1"/>
          </p:nvPr>
        </p:nvSpPr>
        <p:spPr>
          <a:xfrm>
            <a:off x="1040523" y="1765740"/>
            <a:ext cx="10562897" cy="4907497"/>
          </a:xfrm>
        </p:spPr>
        <p:txBody>
          <a:bodyPr>
            <a:normAutofit/>
          </a:bodyPr>
          <a:lstStyle/>
          <a:p>
            <a:pPr marL="342900" indent="-342900" algn="just">
              <a:lnSpc>
                <a:spcPct val="110000"/>
              </a:lnSpc>
              <a:spcBef>
                <a:spcPts val="0"/>
              </a:spcBef>
              <a:buFont typeface="Wingdings" panose="05000000000000000000" pitchFamily="2" charset="2"/>
              <a:buChar char="q"/>
            </a:pPr>
            <a:r>
              <a:rPr lang="en-US" dirty="0" err="1">
                <a:solidFill>
                  <a:srgbClr val="002060"/>
                </a:solidFill>
                <a:latin typeface="Times New Roman" panose="02020603050405020304" pitchFamily="18" charset="0"/>
                <a:cs typeface="Times New Roman" panose="02020603050405020304" pitchFamily="18" charset="0"/>
              </a:rPr>
              <a:t>Vì</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tính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khách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phổ</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biến</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trong</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hoạt</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động</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nhận</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thức</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hoạt</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động</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thực</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tiễn</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cần</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phải</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có</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quan</a:t>
            </a:r>
            <a:r>
              <a:rPr lang="en-US"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điểm</a:t>
            </a:r>
            <a:r>
              <a:rPr lang="en-US"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toàn</a:t>
            </a:r>
            <a:r>
              <a:rPr lang="en-US"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diện</a:t>
            </a:r>
            <a:r>
              <a:rPr lang="en-US"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b="1" i="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QĐTD</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điểm</a:t>
            </a:r>
            <a:r>
              <a:rPr lang="en-US" dirty="0">
                <a:solidFill>
                  <a:srgbClr val="002060"/>
                </a:solidFill>
                <a:latin typeface="Times New Roman" panose="02020603050405020304" pitchFamily="18" charset="0"/>
                <a:cs typeface="Times New Roman" panose="02020603050405020304" pitchFamily="18" charset="0"/>
              </a:rPr>
              <a:t>:</a:t>
            </a:r>
          </a:p>
          <a:p>
            <a:pPr marL="342900" indent="-342900" algn="just">
              <a:lnSpc>
                <a:spcPct val="110000"/>
              </a:lnSpc>
              <a:spcBef>
                <a:spcPts val="0"/>
              </a:spcBef>
              <a:buFont typeface="Wingdings" panose="05000000000000000000" pitchFamily="2" charset="2"/>
              <a:buChar char="q"/>
            </a:pPr>
            <a:r>
              <a:rPr lang="vi-VN" b="1" i="1" dirty="0">
                <a:solidFill>
                  <a:srgbClr val="002060"/>
                </a:solidFill>
                <a:latin typeface="Times New Roman" panose="02020603050405020304" pitchFamily="18" charset="0"/>
                <a:cs typeface="Times New Roman" panose="02020603050405020304" pitchFamily="18" charset="0"/>
              </a:rPr>
              <a:t>Thứ nhất</a:t>
            </a:r>
            <a:r>
              <a:rPr lang="en-US"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cứu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xem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xét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tượng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cụ</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cần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đặt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chỉnh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thống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mặt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bộ</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phận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chính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đó</a:t>
            </a:r>
            <a:r>
              <a:rPr lang="en-US" dirty="0">
                <a:solidFill>
                  <a:srgbClr val="002060"/>
                </a:solidFill>
                <a:latin typeface="Times New Roman" panose="02020603050405020304" pitchFamily="18" charset="0"/>
                <a:cs typeface="Times New Roman" panose="02020603050405020304" pitchFamily="18" charset="0"/>
              </a:rPr>
              <a:t>.</a:t>
            </a:r>
          </a:p>
          <a:p>
            <a:pPr marL="342900" indent="-342900" algn="just">
              <a:lnSpc>
                <a:spcPct val="110000"/>
              </a:lnSpc>
              <a:spcBef>
                <a:spcPts val="0"/>
              </a:spcBef>
              <a:buFont typeface="Wingdings" panose="05000000000000000000" pitchFamily="2" charset="2"/>
              <a:buChar char="q"/>
            </a:pPr>
            <a:r>
              <a:rPr lang="vi-VN" b="1" i="1" dirty="0">
                <a:solidFill>
                  <a:srgbClr val="002060"/>
                </a:solidFill>
                <a:latin typeface="Times New Roman" panose="02020603050405020304" pitchFamily="18" charset="0"/>
                <a:cs typeface="Times New Roman" panose="02020603050405020304" pitchFamily="18" charset="0"/>
              </a:rPr>
              <a:t>Thứ hai</a:t>
            </a:r>
            <a:r>
              <a:rPr lang="en-US"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vì</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tính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phú</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dạng</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cần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phải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biệt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được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mặt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mối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bản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không</a:t>
            </a:r>
            <a:r>
              <a:rPr lang="en-US" dirty="0">
                <a:solidFill>
                  <a:srgbClr val="002060"/>
                </a:solidFill>
                <a:latin typeface="Times New Roman" panose="02020603050405020304" pitchFamily="18" charset="0"/>
                <a:cs typeface="Times New Roman" panose="02020603050405020304" pitchFamily="18" charset="0"/>
              </a:rPr>
              <a:t> c</a:t>
            </a:r>
            <a:r>
              <a:rPr lang="vi-VN" dirty="0">
                <a:solidFill>
                  <a:srgbClr val="002060"/>
                </a:solidFill>
                <a:latin typeface="Times New Roman" panose="02020603050405020304" pitchFamily="18" charset="0"/>
                <a:cs typeface="Times New Roman" panose="02020603050405020304" pitchFamily="18" charset="0"/>
              </a:rPr>
              <a:t>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bản</a:t>
            </a:r>
            <a:r>
              <a:rPr lang="en-US" dirty="0">
                <a:solidFill>
                  <a:srgbClr val="002060"/>
                </a:solidFill>
                <a:latin typeface="Times New Roman" panose="02020603050405020304" pitchFamily="18" charset="0"/>
                <a:cs typeface="Times New Roman" panose="02020603050405020304" pitchFamily="18" charset="0"/>
              </a:rPr>
              <a:t>… </a:t>
            </a:r>
          </a:p>
          <a:p>
            <a:pPr marL="342900" indent="-342900" algn="just">
              <a:lnSpc>
                <a:spcPct val="110000"/>
              </a:lnSpc>
              <a:spcBef>
                <a:spcPts val="0"/>
              </a:spcBef>
              <a:buFont typeface="Wingdings" panose="05000000000000000000" pitchFamily="2" charset="2"/>
              <a:buChar char="q"/>
            </a:pPr>
            <a:r>
              <a:rPr lang="vi-VN" b="1" i="1" dirty="0">
                <a:solidFill>
                  <a:srgbClr val="002060"/>
                </a:solidFill>
                <a:latin typeface="Times New Roman" panose="02020603050405020304" pitchFamily="18" charset="0"/>
                <a:cs typeface="Times New Roman" panose="02020603050405020304" pitchFamily="18" charset="0"/>
              </a:rPr>
              <a:t>Thứ ba</a:t>
            </a:r>
            <a:r>
              <a:rPr lang="en-US"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xem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xét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phiến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một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chiều</a:t>
            </a:r>
            <a:r>
              <a:rPr lang="en-US" dirty="0">
                <a:solidFill>
                  <a:srgbClr val="002060"/>
                </a:solidFill>
                <a:latin typeface="Times New Roman" panose="02020603050405020304" pitchFamily="18" charset="0"/>
                <a:cs typeface="Times New Roman" panose="02020603050405020304" pitchFamily="18" charset="0"/>
              </a:rPr>
              <a:t>…</a:t>
            </a:r>
          </a:p>
          <a:p>
            <a:pPr marL="342900" indent="-342900" algn="just">
              <a:lnSpc>
                <a:spcPct val="110000"/>
              </a:lnSpc>
              <a:spcBef>
                <a:spcPts val="0"/>
              </a:spcBef>
              <a:buFont typeface="Wingdings" panose="05000000000000000000" pitchFamily="2" charset="2"/>
              <a:buChar char="q"/>
            </a:pPr>
            <a:r>
              <a:rPr lang="vi-VN" b="1" i="1" dirty="0">
                <a:solidFill>
                  <a:srgbClr val="002060"/>
                </a:solidFill>
                <a:latin typeface="Times New Roman" panose="02020603050405020304" pitchFamily="18" charset="0"/>
                <a:cs typeface="Times New Roman" panose="02020603050405020304" pitchFamily="18" charset="0"/>
              </a:rPr>
              <a:t>Thứ tư</a:t>
            </a:r>
            <a:r>
              <a:rPr lang="en-US"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vì</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tồn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không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nhau</a:t>
            </a:r>
            <a:r>
              <a:rPr lang="en-US" dirty="0">
                <a:solidFill>
                  <a:srgbClr val="002060"/>
                </a:solidFill>
                <a:latin typeface="Times New Roman" panose="02020603050405020304" pitchFamily="18" charset="0"/>
                <a:cs typeface="Times New Roman" panose="02020603050405020304" pitchFamily="18" charset="0"/>
              </a:rPr>
              <a:t>, do </a:t>
            </a:r>
            <a:r>
              <a:rPr lang="en-US" dirty="0" err="1">
                <a:solidFill>
                  <a:srgbClr val="002060"/>
                </a:solidFill>
                <a:latin typeface="Times New Roman" panose="02020603050405020304" pitchFamily="18" charset="0"/>
                <a:cs typeface="Times New Roman" panose="02020603050405020304" pitchFamily="18" charset="0"/>
              </a:rPr>
              <a:t>đó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chúng</a:t>
            </a:r>
            <a:r>
              <a:rPr lang="en-US" dirty="0">
                <a:solidFill>
                  <a:srgbClr val="002060"/>
                </a:solidFill>
                <a:latin typeface="Times New Roman" panose="02020603050405020304" pitchFamily="18" charset="0"/>
                <a:cs typeface="Times New Roman" panose="02020603050405020304" pitchFamily="18" charset="0"/>
              </a:rPr>
              <a:t> ta </a:t>
            </a:r>
            <a:r>
              <a:rPr lang="en-US" dirty="0" err="1">
                <a:solidFill>
                  <a:srgbClr val="002060"/>
                </a:solidFill>
                <a:latin typeface="Times New Roman" panose="02020603050405020304" pitchFamily="18" charset="0"/>
                <a:cs typeface="Times New Roman" panose="02020603050405020304" pitchFamily="18" charset="0"/>
              </a:rPr>
              <a:t>cần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điểm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lịch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cụ</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thể</a:t>
            </a:r>
            <a:r>
              <a:rPr lang="en-US" dirty="0">
                <a:solidFill>
                  <a:srgbClr val="002060"/>
                </a:solidFill>
                <a:latin typeface="Times New Roman" panose="02020603050405020304" pitchFamily="18" charset="0"/>
                <a:cs typeface="Times New Roman" panose="02020603050405020304" pitchFamily="18" charset="0"/>
              </a:rPr>
              <a:t>. </a:t>
            </a:r>
          </a:p>
          <a:p>
            <a:pPr marL="342900" indent="-342900" algn="just">
              <a:lnSpc>
                <a:spcPct val="110000"/>
              </a:lnSpc>
              <a:spcBef>
                <a:spcPts val="0"/>
              </a:spcBef>
              <a:buFont typeface="Wingdings" panose="05000000000000000000" pitchFamily="2" charset="2"/>
              <a:buChar char="q"/>
            </a:pPr>
            <a:r>
              <a:rPr lang="en-US" dirty="0">
                <a:solidFill>
                  <a:srgbClr val="002060"/>
                </a:solidFill>
                <a:latin typeface="Times New Roman" panose="02020603050405020304" pitchFamily="18" charset="0"/>
                <a:cs typeface="Times New Roman" panose="02020603050405020304" pitchFamily="18" charset="0"/>
              </a:rPr>
              <a:t>Quan </a:t>
            </a:r>
            <a:r>
              <a:rPr lang="en-US" dirty="0" err="1">
                <a:solidFill>
                  <a:srgbClr val="002060"/>
                </a:solidFill>
                <a:latin typeface="Times New Roman" panose="02020603050405020304" pitchFamily="18" charset="0"/>
                <a:cs typeface="Times New Roman" panose="02020603050405020304" pitchFamily="18" charset="0"/>
              </a:rPr>
              <a:t>điểm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lịch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sử</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cụ</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yêu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cầu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nhận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phải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xem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xét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hoàn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cảnh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lịch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sử</a:t>
            </a:r>
            <a:r>
              <a:rPr lang="en-US" dirty="0">
                <a:solidFill>
                  <a:srgbClr val="002060"/>
                </a:solidFill>
                <a:latin typeface="Times New Roman" panose="02020603050405020304" pitchFamily="18" charset="0"/>
                <a:cs typeface="Times New Roman" panose="02020603050405020304" pitchFamily="18" charset="0"/>
              </a:rPr>
              <a:t> - </a:t>
            </a:r>
            <a:r>
              <a:rPr lang="en-US" dirty="0" err="1">
                <a:solidFill>
                  <a:srgbClr val="002060"/>
                </a:solidFill>
                <a:latin typeface="Times New Roman" panose="02020603050405020304" pitchFamily="18" charset="0"/>
                <a:cs typeface="Times New Roman" panose="02020603050405020304" pitchFamily="18" charset="0"/>
              </a:rPr>
              <a:t>cụ</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sinh</a:t>
            </a:r>
            <a:r>
              <a:rPr lang="en-US" dirty="0">
                <a:solidFill>
                  <a:srgbClr val="002060"/>
                </a:solidFill>
                <a:latin typeface="Times New Roman" panose="02020603050405020304" pitchFamily="18" charset="0"/>
                <a:cs typeface="Times New Roman" panose="02020603050405020304" pitchFamily="18" charset="0"/>
              </a:rPr>
              <a:t> ra </a:t>
            </a:r>
            <a:r>
              <a:rPr lang="en-US" dirty="0" err="1">
                <a:solidFill>
                  <a:srgbClr val="002060"/>
                </a:solidFill>
                <a:latin typeface="Times New Roman" panose="02020603050405020304" pitchFamily="18" charset="0"/>
                <a:cs typeface="Times New Roman" panose="02020603050405020304" pitchFamily="18" charset="0"/>
              </a:rPr>
              <a:t>vấn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đó</a:t>
            </a:r>
            <a:r>
              <a:rPr lang="en-US" dirty="0">
                <a:solidFill>
                  <a:srgbClr val="002060"/>
                </a:solidFill>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0C62A314-3E4E-4A7C-A15C-9D3111C13601}"/>
              </a:ext>
            </a:extLst>
          </p:cNvPr>
          <p:cNvSpPr txBox="1"/>
          <p:nvPr/>
        </p:nvSpPr>
        <p:spPr>
          <a:xfrm>
            <a:off x="2333296" y="137459"/>
            <a:ext cx="7977352"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biến</a:t>
            </a:r>
            <a:endParaRPr lang="en-US" sz="2800" i="1" dirty="0">
              <a:solidFill>
                <a:srgbClr val="FF0000"/>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09AF9727-0112-4EE9-AD34-937959910A5F}"/>
              </a:ext>
            </a:extLst>
          </p:cNvPr>
          <p:cNvCxnSpPr>
            <a:cxnSpLocks/>
          </p:cNvCxnSpPr>
          <p:nvPr/>
        </p:nvCxnSpPr>
        <p:spPr>
          <a:xfrm>
            <a:off x="1986454" y="857738"/>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B2BE16-4BAE-43EB-9B38-822C70049E30}"/>
              </a:ext>
            </a:extLst>
          </p:cNvPr>
          <p:cNvCxnSpPr>
            <a:cxnSpLocks/>
          </p:cNvCxnSpPr>
          <p:nvPr/>
        </p:nvCxnSpPr>
        <p:spPr>
          <a:xfrm>
            <a:off x="1986455" y="740976"/>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A65A656-6600-4815-89CA-AD5542759F00}"/>
              </a:ext>
            </a:extLst>
          </p:cNvPr>
          <p:cNvSpPr>
            <a:spLocks noGrp="1"/>
          </p:cNvSpPr>
          <p:nvPr>
            <p:ph type="sldNum" sz="quarter" idx="12"/>
          </p:nvPr>
        </p:nvSpPr>
        <p:spPr/>
        <p:txBody>
          <a:bodyPr/>
          <a:lstStyle/>
          <a:p>
            <a:fld id="{BCA9E365-C2E6-427D-B945-C61DCC8F5720}" type="slidenum">
              <a:rPr lang="en-US" smtClean="0"/>
              <a:t>120</a:t>
            </a:fld>
            <a:endParaRPr lang="en-US"/>
          </a:p>
        </p:txBody>
      </p:sp>
    </p:spTree>
    <p:extLst>
      <p:ext uri="{BB962C8B-B14F-4D97-AF65-F5344CB8AC3E}">
        <p14:creationId xmlns:p14="http://schemas.microsoft.com/office/powerpoint/2010/main" val="258837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 calcmode="lin" valueType="num">
                                      <p:cBhvr additive="base">
                                        <p:cTn id="13"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xEl>
                                              <p:pRg st="1" end="1"/>
                                            </p:txEl>
                                          </p:spTgt>
                                        </p:tgtEl>
                                        <p:attrNameLst>
                                          <p:attrName>style.visibility</p:attrName>
                                        </p:attrNameLst>
                                      </p:cBhvr>
                                      <p:to>
                                        <p:strVal val="visible"/>
                                      </p:to>
                                    </p:set>
                                    <p:anim calcmode="lin" valueType="num">
                                      <p:cBhvr additive="base">
                                        <p:cTn id="19" dur="500" fill="hold"/>
                                        <p:tgtEl>
                                          <p:spTgt spid="3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
                                            <p:txEl>
                                              <p:pRg st="2" end="2"/>
                                            </p:txEl>
                                          </p:spTgt>
                                        </p:tgtEl>
                                        <p:attrNameLst>
                                          <p:attrName>style.visibility</p:attrName>
                                        </p:attrNameLst>
                                      </p:cBhvr>
                                      <p:to>
                                        <p:strVal val="visible"/>
                                      </p:to>
                                    </p:set>
                                    <p:anim calcmode="lin" valueType="num">
                                      <p:cBhvr additive="base">
                                        <p:cTn id="25" dur="500" fill="hold"/>
                                        <p:tgtEl>
                                          <p:spTgt spid="3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 calcmode="lin" valueType="num">
                                      <p:cBhvr additive="base">
                                        <p:cTn id="31" dur="500" fill="hold"/>
                                        <p:tgtEl>
                                          <p:spTgt spid="3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xEl>
                                              <p:pRg st="4" end="4"/>
                                            </p:txEl>
                                          </p:spTgt>
                                        </p:tgtEl>
                                        <p:attrNameLst>
                                          <p:attrName>style.visibility</p:attrName>
                                        </p:attrNameLst>
                                      </p:cBhvr>
                                      <p:to>
                                        <p:strVal val="visible"/>
                                      </p:to>
                                    </p:set>
                                    <p:anim calcmode="lin" valueType="num">
                                      <p:cBhvr additive="base">
                                        <p:cTn id="37" dur="500" fill="hold"/>
                                        <p:tgtEl>
                                          <p:spTgt spid="3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2">
                                            <p:txEl>
                                              <p:pRg st="5" end="5"/>
                                            </p:txEl>
                                          </p:spTgt>
                                        </p:tgtEl>
                                        <p:attrNameLst>
                                          <p:attrName>style.visibility</p:attrName>
                                        </p:attrNameLst>
                                      </p:cBhvr>
                                      <p:to>
                                        <p:strVal val="visible"/>
                                      </p:to>
                                    </p:set>
                                    <p:anim calcmode="lin" valueType="num">
                                      <p:cBhvr additive="base">
                                        <p:cTn id="43" dur="500" fill="hold"/>
                                        <p:tgtEl>
                                          <p:spTgt spid="3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68A472-E75B-4FF3-90D3-5C0E10FD6394}"/>
              </a:ext>
            </a:extLst>
          </p:cNvPr>
          <p:cNvSpPr>
            <a:spLocks noGrp="1"/>
          </p:cNvSpPr>
          <p:nvPr>
            <p:ph type="subTitle" idx="1"/>
          </p:nvPr>
        </p:nvSpPr>
        <p:spPr>
          <a:xfrm>
            <a:off x="1524000" y="2230437"/>
            <a:ext cx="9144000" cy="3697395"/>
          </a:xfrm>
        </p:spPr>
        <p:txBody>
          <a:bodyPr>
            <a:normAutofit/>
          </a:bodyPr>
          <a:lstStyle/>
          <a:p>
            <a:pPr algn="just"/>
            <a:r>
              <a:rPr lang="pt-BR" sz="2800" dirty="0">
                <a:solidFill>
                  <a:srgbClr val="7030A0"/>
                </a:solidFill>
                <a:latin typeface="Times New Roman" panose="02020603050405020304" pitchFamily="18" charset="0"/>
                <a:cs typeface="Times New Roman" panose="02020603050405020304" pitchFamily="18" charset="0"/>
              </a:rPr>
              <a:t>10. Nội dung nguyên lý về mối liên hệ phổ biến. Ý nghĩa phương pháp luận và liên hệ với sự nghiệp đổi mới đất nước của Việt Nam hiện nay.</a:t>
            </a:r>
            <a:endParaRPr lang="en-US" sz="2800" dirty="0">
              <a:solidFill>
                <a:srgbClr val="7030A0"/>
              </a:solidFill>
              <a:latin typeface="Times New Roman" panose="02020603050405020304" pitchFamily="18" charset="0"/>
              <a:cs typeface="Times New Roman" panose="02020603050405020304" pitchFamily="18" charset="0"/>
            </a:endParaRPr>
          </a:p>
          <a:p>
            <a:pPr algn="just"/>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en-US" sz="2800" dirty="0">
                <a:solidFill>
                  <a:srgbClr val="7030A0"/>
                </a:solidFill>
                <a:latin typeface="Times New Roman" panose="02020603050405020304" pitchFamily="18" charset="0"/>
                <a:cs typeface="Times New Roman" panose="02020603050405020304" pitchFamily="18" charset="0"/>
              </a:rPr>
              <a:t>10 (</a:t>
            </a:r>
            <a:r>
              <a:rPr lang="en-US" sz="2800" dirty="0" err="1">
                <a:solidFill>
                  <a:srgbClr val="7030A0"/>
                </a:solidFill>
                <a:latin typeface="Times New Roman" panose="02020603050405020304" pitchFamily="18" charset="0"/>
                <a:cs typeface="Times New Roman" panose="02020603050405020304" pitchFamily="18" charset="0"/>
              </a:rPr>
              <a:t>dạng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hỏi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tích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điểm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toàn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hệ</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việc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tế</a:t>
            </a:r>
            <a:r>
              <a:rPr lang="en-US" sz="2800" dirty="0">
                <a:solidFill>
                  <a:srgbClr val="7030A0"/>
                </a:solidFill>
                <a:latin typeface="Times New Roman" panose="02020603050405020304" pitchFamily="18" charset="0"/>
                <a:cs typeface="Times New Roman" panose="02020603050405020304" pitchFamily="18" charset="0"/>
              </a:rPr>
              <a:t> -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nước</a:t>
            </a:r>
            <a:r>
              <a:rPr lang="en-US" sz="2800" dirty="0">
                <a:solidFill>
                  <a:srgbClr val="7030A0"/>
                </a:solidFill>
                <a:latin typeface="Times New Roman" panose="02020603050405020304" pitchFamily="18" charset="0"/>
                <a:cs typeface="Times New Roman" panose="02020603050405020304" pitchFamily="18" charset="0"/>
              </a:rPr>
              <a:t>.</a:t>
            </a: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92B38BC-E9D8-423B-9C13-2209556093E8}"/>
              </a:ext>
            </a:extLst>
          </p:cNvPr>
          <p:cNvSpPr txBox="1"/>
          <p:nvPr/>
        </p:nvSpPr>
        <p:spPr>
          <a:xfrm>
            <a:off x="3405352" y="551793"/>
            <a:ext cx="5864772"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Câu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hỏi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ôn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tập</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71B48262-CF31-4A01-BB91-8ACBF36AD643}"/>
              </a:ext>
            </a:extLst>
          </p:cNvPr>
          <p:cNvCxnSpPr/>
          <p:nvPr/>
        </p:nvCxnSpPr>
        <p:spPr>
          <a:xfrm>
            <a:off x="1765738" y="1261238"/>
            <a:ext cx="955390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619289-874A-442B-96BE-CF12017F7224}"/>
              </a:ext>
            </a:extLst>
          </p:cNvPr>
          <p:cNvCxnSpPr/>
          <p:nvPr/>
        </p:nvCxnSpPr>
        <p:spPr>
          <a:xfrm>
            <a:off x="1765738" y="1166647"/>
            <a:ext cx="9553903"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4A0CD8A-2887-4731-BD59-42B68CAB482F}"/>
              </a:ext>
            </a:extLst>
          </p:cNvPr>
          <p:cNvSpPr>
            <a:spLocks noGrp="1"/>
          </p:cNvSpPr>
          <p:nvPr>
            <p:ph type="sldNum" sz="quarter" idx="12"/>
          </p:nvPr>
        </p:nvSpPr>
        <p:spPr/>
        <p:txBody>
          <a:bodyPr/>
          <a:lstStyle/>
          <a:p>
            <a:fld id="{BCA9E365-C2E6-427D-B945-C61DCC8F5720}" type="slidenum">
              <a:rPr lang="en-US" smtClean="0"/>
              <a:t>121</a:t>
            </a:fld>
            <a:endParaRPr lang="en-US"/>
          </a:p>
        </p:txBody>
      </p:sp>
    </p:spTree>
    <p:extLst>
      <p:ext uri="{BB962C8B-B14F-4D97-AF65-F5344CB8AC3E}">
        <p14:creationId xmlns:p14="http://schemas.microsoft.com/office/powerpoint/2010/main" val="10216839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24758"/>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602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Hexagon 2">
            <a:extLst>
              <a:ext uri="{FF2B5EF4-FFF2-40B4-BE49-F238E27FC236}">
                <a16:creationId xmlns:a16="http://schemas.microsoft.com/office/drawing/2014/main" id="{D8AE5E27-EB2A-4BC0-87AB-4DD7E77D120B}"/>
              </a:ext>
            </a:extLst>
          </p:cNvPr>
          <p:cNvSpPr/>
          <p:nvPr/>
        </p:nvSpPr>
        <p:spPr>
          <a:xfrm>
            <a:off x="583321" y="1450423"/>
            <a:ext cx="4319751" cy="630620"/>
          </a:xfrm>
          <a:prstGeom prst="hexagon">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Khái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niệm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phát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triển</a:t>
            </a:r>
            <a:endParaRPr lang="en-US" sz="2800" b="1" i="1" dirty="0">
              <a:solidFill>
                <a:srgbClr val="002060"/>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05F5AF58-3F98-45E0-AC2A-E2EEFD010904}"/>
              </a:ext>
            </a:extLst>
          </p:cNvPr>
          <p:cNvCxnSpPr>
            <a:cxnSpLocks/>
            <a:stCxn id="3" idx="2"/>
          </p:cNvCxnSpPr>
          <p:nvPr/>
        </p:nvCxnSpPr>
        <p:spPr>
          <a:xfrm>
            <a:off x="740976" y="2081043"/>
            <a:ext cx="0" cy="335411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F58D44-AE6C-4FA7-AB3D-99104A9653CA}"/>
              </a:ext>
            </a:extLst>
          </p:cNvPr>
          <p:cNvCxnSpPr>
            <a:cxnSpLocks/>
          </p:cNvCxnSpPr>
          <p:nvPr/>
        </p:nvCxnSpPr>
        <p:spPr>
          <a:xfrm flipV="1">
            <a:off x="740976" y="3255573"/>
            <a:ext cx="315311" cy="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CAA37839-2E17-4C9B-B174-FFC1622B16A1}"/>
              </a:ext>
            </a:extLst>
          </p:cNvPr>
          <p:cNvSpPr/>
          <p:nvPr/>
        </p:nvSpPr>
        <p:spPr>
          <a:xfrm>
            <a:off x="1056287" y="2782607"/>
            <a:ext cx="2617075" cy="985344"/>
          </a:xfrm>
          <a:prstGeom prst="hexagon">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Quan </a:t>
            </a:r>
            <a:r>
              <a:rPr lang="en-US" sz="2800" b="1" dirty="0" err="1">
                <a:solidFill>
                  <a:srgbClr val="002060"/>
                </a:solidFill>
                <a:latin typeface="Times New Roman" panose="02020603050405020304" pitchFamily="18" charset="0"/>
                <a:cs typeface="Times New Roman" panose="02020603050405020304" pitchFamily="18" charset="0"/>
              </a:rPr>
              <a:t>điểm</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siêu</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hình</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7" name="Hexagon 16">
            <a:extLst>
              <a:ext uri="{FF2B5EF4-FFF2-40B4-BE49-F238E27FC236}">
                <a16:creationId xmlns:a16="http://schemas.microsoft.com/office/drawing/2014/main" id="{CA09F6BC-9B51-419A-BDDA-93F21A944F6B}"/>
              </a:ext>
            </a:extLst>
          </p:cNvPr>
          <p:cNvSpPr/>
          <p:nvPr/>
        </p:nvSpPr>
        <p:spPr>
          <a:xfrm>
            <a:off x="1047087" y="4942481"/>
            <a:ext cx="2617075" cy="985344"/>
          </a:xfrm>
          <a:prstGeom prst="hexagon">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Quan </a:t>
            </a:r>
            <a:r>
              <a:rPr lang="en-US" sz="2800" b="1" dirty="0" err="1">
                <a:solidFill>
                  <a:srgbClr val="002060"/>
                </a:solidFill>
                <a:latin typeface="Times New Roman" panose="02020603050405020304" pitchFamily="18" charset="0"/>
                <a:cs typeface="Times New Roman" panose="02020603050405020304" pitchFamily="18" charset="0"/>
              </a:rPr>
              <a:t>điểm</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biện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chứng</a:t>
            </a:r>
            <a:endParaRPr lang="en-US" sz="2800" b="1" dirty="0">
              <a:solidFill>
                <a:srgbClr val="002060"/>
              </a:solidFill>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DB97B5E1-5E88-4E12-B711-F0008E14DBD4}"/>
              </a:ext>
            </a:extLst>
          </p:cNvPr>
          <p:cNvCxnSpPr>
            <a:cxnSpLocks/>
          </p:cNvCxnSpPr>
          <p:nvPr/>
        </p:nvCxnSpPr>
        <p:spPr>
          <a:xfrm flipV="1">
            <a:off x="740976" y="5407576"/>
            <a:ext cx="315311" cy="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3EF8D31-24B6-42E8-8BDC-0356F31796DC}"/>
              </a:ext>
            </a:extLst>
          </p:cNvPr>
          <p:cNvSpPr txBox="1"/>
          <p:nvPr/>
        </p:nvSpPr>
        <p:spPr>
          <a:xfrm>
            <a:off x="3988671" y="2122855"/>
            <a:ext cx="7866998" cy="830997"/>
          </a:xfrm>
          <a:prstGeom prst="rect">
            <a:avLst/>
          </a:prstGeom>
          <a:noFill/>
        </p:spPr>
        <p:txBody>
          <a:bodyPr wrap="square" rtlCol="0">
            <a:spAutoFit/>
          </a:bodyPr>
          <a:lstStyle/>
          <a:p>
            <a:r>
              <a:rPr lang="en-US" sz="2400" dirty="0">
                <a:solidFill>
                  <a:srgbClr val="7030A0"/>
                </a:solidFill>
                <a:latin typeface="Times New Roman" panose="02020603050405020304" pitchFamily="18" charset="0"/>
                <a:cs typeface="Times New Roman" panose="02020603050405020304" pitchFamily="18" charset="0"/>
              </a:rPr>
              <a:t>PT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tăng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lên</a:t>
            </a:r>
            <a:r>
              <a:rPr lang="en-US" sz="2400" dirty="0">
                <a:solidFill>
                  <a:srgbClr val="7030A0"/>
                </a:solidFill>
                <a:latin typeface="Times New Roman" panose="02020603050405020304" pitchFamily="18" charset="0"/>
                <a:cs typeface="Times New Roman" panose="02020603050405020304" pitchFamily="18" charset="0"/>
              </a:rPr>
              <a:t> hay </a:t>
            </a:r>
            <a:r>
              <a:rPr lang="en-US" sz="2400" dirty="0" err="1">
                <a:solidFill>
                  <a:srgbClr val="7030A0"/>
                </a:solidFill>
                <a:latin typeface="Times New Roman" panose="02020603050405020304" pitchFamily="18" charset="0"/>
                <a:cs typeface="Times New Roman" panose="02020603050405020304" pitchFamily="18" charset="0"/>
              </a:rPr>
              <a:t>giảm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đơn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thuần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về</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lượng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không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thay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đổi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về</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chất</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21" name="TextBox 20">
            <a:extLst>
              <a:ext uri="{FF2B5EF4-FFF2-40B4-BE49-F238E27FC236}">
                <a16:creationId xmlns:a16="http://schemas.microsoft.com/office/drawing/2014/main" id="{71296E23-7749-43CB-8DD4-9635D5A80796}"/>
              </a:ext>
            </a:extLst>
          </p:cNvPr>
          <p:cNvSpPr txBox="1"/>
          <p:nvPr/>
        </p:nvSpPr>
        <p:spPr>
          <a:xfrm>
            <a:off x="3930864" y="2995553"/>
            <a:ext cx="7924805" cy="830997"/>
          </a:xfrm>
          <a:prstGeom prst="rect">
            <a:avLst/>
          </a:prstGeom>
          <a:noFill/>
        </p:spPr>
        <p:txBody>
          <a:bodyPr wrap="square" rtlCol="0">
            <a:spAutoFit/>
          </a:bodyPr>
          <a:lstStyle/>
          <a:p>
            <a:r>
              <a:rPr lang="en-US" sz="2400" dirty="0">
                <a:solidFill>
                  <a:srgbClr val="7030A0"/>
                </a:solidFill>
                <a:latin typeface="Times New Roman" panose="02020603050405020304" pitchFamily="18" charset="0"/>
                <a:cs typeface="Times New Roman" panose="02020603050405020304" pitchFamily="18" charset="0"/>
              </a:rPr>
              <a:t>PT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quá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trình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tiến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liên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tục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không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những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bước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quanh</a:t>
            </a:r>
            <a:r>
              <a:rPr lang="en-US" sz="2400" dirty="0">
                <a:solidFill>
                  <a:srgbClr val="7030A0"/>
                </a:solidFill>
                <a:latin typeface="Times New Roman" panose="02020603050405020304" pitchFamily="18" charset="0"/>
                <a:cs typeface="Times New Roman" panose="02020603050405020304" pitchFamily="18" charset="0"/>
              </a:rPr>
              <a:t> co </a:t>
            </a:r>
            <a:r>
              <a:rPr lang="en-US" sz="2400" dirty="0" err="1">
                <a:solidFill>
                  <a:srgbClr val="7030A0"/>
                </a:solidFill>
                <a:latin typeface="Times New Roman" panose="02020603050405020304" pitchFamily="18" charset="0"/>
                <a:cs typeface="Times New Roman" panose="02020603050405020304" pitchFamily="18" charset="0"/>
              </a:rPr>
              <a:t>phức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tạp</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D2E8C19F-48CE-47D6-AE75-7FFFFCB1E301}"/>
              </a:ext>
            </a:extLst>
          </p:cNvPr>
          <p:cNvSpPr txBox="1"/>
          <p:nvPr/>
        </p:nvSpPr>
        <p:spPr>
          <a:xfrm>
            <a:off x="3970273" y="4531429"/>
            <a:ext cx="7885392" cy="830997"/>
          </a:xfrm>
          <a:prstGeom prst="rect">
            <a:avLst/>
          </a:prstGeom>
          <a:noFill/>
        </p:spPr>
        <p:txBody>
          <a:bodyPr wrap="square" rtlCol="0">
            <a:spAutoFit/>
          </a:bodyPr>
          <a:lstStyle/>
          <a:p>
            <a:r>
              <a:rPr lang="en-US" sz="2400" dirty="0">
                <a:solidFill>
                  <a:srgbClr val="7030A0"/>
                </a:solidFill>
                <a:latin typeface="Times New Roman" panose="02020603050405020304" pitchFamily="18" charset="0"/>
                <a:cs typeface="Times New Roman" panose="02020603050405020304" pitchFamily="18" charset="0"/>
              </a:rPr>
              <a:t>PT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quá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trình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thay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đổi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dần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dần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về</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lượng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dẫn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đến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thay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đổi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về</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chất</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23" name="TextBox 22">
            <a:extLst>
              <a:ext uri="{FF2B5EF4-FFF2-40B4-BE49-F238E27FC236}">
                <a16:creationId xmlns:a16="http://schemas.microsoft.com/office/drawing/2014/main" id="{FBBE67FC-76BC-495A-A48B-7E1068D02776}"/>
              </a:ext>
            </a:extLst>
          </p:cNvPr>
          <p:cNvSpPr txBox="1"/>
          <p:nvPr/>
        </p:nvSpPr>
        <p:spPr>
          <a:xfrm>
            <a:off x="3986017" y="5272411"/>
            <a:ext cx="7924805" cy="461665"/>
          </a:xfrm>
          <a:prstGeom prst="rect">
            <a:avLst/>
          </a:prstGeom>
          <a:noFill/>
        </p:spPr>
        <p:txBody>
          <a:bodyPr wrap="square" rtlCol="0">
            <a:spAutoFit/>
          </a:bodyPr>
          <a:lstStyle/>
          <a:p>
            <a:r>
              <a:rPr lang="en-US" sz="2400" dirty="0">
                <a:solidFill>
                  <a:srgbClr val="7030A0"/>
                </a:solidFill>
                <a:latin typeface="Times New Roman" panose="02020603050405020304" pitchFamily="18" charset="0"/>
                <a:cs typeface="Times New Roman" panose="02020603050405020304" pitchFamily="18" charset="0"/>
              </a:rPr>
              <a:t>PT </a:t>
            </a:r>
            <a:r>
              <a:rPr lang="en-US" sz="2400" dirty="0" err="1">
                <a:solidFill>
                  <a:srgbClr val="7030A0"/>
                </a:solidFill>
                <a:latin typeface="Times New Roman" panose="02020603050405020304" pitchFamily="18" charset="0"/>
                <a:cs typeface="Times New Roman" panose="02020603050405020304" pitchFamily="18" charset="0"/>
              </a:rPr>
              <a:t>diễn</a:t>
            </a:r>
            <a:r>
              <a:rPr lang="en-US" sz="2400" dirty="0">
                <a:solidFill>
                  <a:srgbClr val="7030A0"/>
                </a:solidFill>
                <a:latin typeface="Times New Roman" panose="02020603050405020304" pitchFamily="18" charset="0"/>
                <a:cs typeface="Times New Roman" panose="02020603050405020304" pitchFamily="18" charset="0"/>
              </a:rPr>
              <a:t> ra </a:t>
            </a:r>
            <a:r>
              <a:rPr lang="en-US" sz="2400" dirty="0" err="1">
                <a:solidFill>
                  <a:srgbClr val="7030A0"/>
                </a:solidFill>
                <a:latin typeface="Times New Roman" panose="02020603050405020304" pitchFamily="18" charset="0"/>
                <a:cs typeface="Times New Roman" panose="02020603050405020304" pitchFamily="18" charset="0"/>
              </a:rPr>
              <a:t>theo</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đường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xoáy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ốc</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E643B32-9022-47DB-9E70-D1BCDC61BE40}"/>
              </a:ext>
            </a:extLst>
          </p:cNvPr>
          <p:cNvSpPr txBox="1"/>
          <p:nvPr/>
        </p:nvSpPr>
        <p:spPr>
          <a:xfrm>
            <a:off x="3988672" y="6076614"/>
            <a:ext cx="7866993" cy="461665"/>
          </a:xfrm>
          <a:prstGeom prst="rect">
            <a:avLst/>
          </a:prstGeom>
          <a:noFill/>
        </p:spPr>
        <p:txBody>
          <a:bodyPr wrap="square" rtlCol="0">
            <a:spAutoFit/>
          </a:bodyPr>
          <a:lstStyle/>
          <a:p>
            <a:r>
              <a:rPr lang="en-US" sz="2400" dirty="0" err="1">
                <a:solidFill>
                  <a:srgbClr val="7030A0"/>
                </a:solidFill>
                <a:latin typeface="Times New Roman" panose="02020603050405020304" pitchFamily="18" charset="0"/>
                <a:cs typeface="Times New Roman" panose="02020603050405020304" pitchFamily="18" charset="0"/>
              </a:rPr>
              <a:t>Nguyên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nhân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triển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nằm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bản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thân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vật</a:t>
            </a:r>
            <a:endParaRPr lang="en-US" sz="2400" dirty="0">
              <a:solidFill>
                <a:srgbClr val="7030A0"/>
              </a:solidFill>
              <a:latin typeface="Times New Roman" panose="02020603050405020304" pitchFamily="18" charset="0"/>
              <a:cs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092198D1-F9CC-490B-B62F-7F76583065AD}"/>
              </a:ext>
            </a:extLst>
          </p:cNvPr>
          <p:cNvCxnSpPr>
            <a:stCxn id="17" idx="0"/>
            <a:endCxn id="17" idx="0"/>
          </p:cNvCxnSpPr>
          <p:nvPr/>
        </p:nvCxnSpPr>
        <p:spPr>
          <a:xfrm>
            <a:off x="3664162" y="543515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Right 34">
            <a:extLst>
              <a:ext uri="{FF2B5EF4-FFF2-40B4-BE49-F238E27FC236}">
                <a16:creationId xmlns:a16="http://schemas.microsoft.com/office/drawing/2014/main" id="{DCB823C5-17B2-4377-B0F2-4C55345BB4E0}"/>
              </a:ext>
            </a:extLst>
          </p:cNvPr>
          <p:cNvSpPr/>
          <p:nvPr/>
        </p:nvSpPr>
        <p:spPr>
          <a:xfrm>
            <a:off x="3731169" y="2448166"/>
            <a:ext cx="199695" cy="1493259"/>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Arrow: Right 35">
            <a:extLst>
              <a:ext uri="{FF2B5EF4-FFF2-40B4-BE49-F238E27FC236}">
                <a16:creationId xmlns:a16="http://schemas.microsoft.com/office/drawing/2014/main" id="{BE1A9FE3-2911-444E-9BB9-6967F3527D8A}"/>
              </a:ext>
            </a:extLst>
          </p:cNvPr>
          <p:cNvSpPr/>
          <p:nvPr/>
        </p:nvSpPr>
        <p:spPr>
          <a:xfrm>
            <a:off x="3731168" y="4830877"/>
            <a:ext cx="199695" cy="1493259"/>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D641C603-2E75-478B-BDE8-A6D4B4464FC9}"/>
              </a:ext>
            </a:extLst>
          </p:cNvPr>
          <p:cNvSpPr txBox="1"/>
          <p:nvPr/>
        </p:nvSpPr>
        <p:spPr>
          <a:xfrm>
            <a:off x="2333296" y="247826"/>
            <a:ext cx="7977352"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Nguyên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lý</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sự</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triển</a:t>
            </a:r>
            <a:endParaRPr lang="en-US" sz="3200"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355FBCE-B214-4D4D-8B84-0A218D1405C4}"/>
              </a:ext>
            </a:extLst>
          </p:cNvPr>
          <p:cNvSpPr>
            <a:spLocks noGrp="1"/>
          </p:cNvSpPr>
          <p:nvPr>
            <p:ph type="sldNum" sz="quarter" idx="12"/>
          </p:nvPr>
        </p:nvSpPr>
        <p:spPr/>
        <p:txBody>
          <a:bodyPr/>
          <a:lstStyle/>
          <a:p>
            <a:fld id="{BCA9E365-C2E6-427D-B945-C61DCC8F5720}" type="slidenum">
              <a:rPr lang="en-US" smtClean="0"/>
              <a:t>122</a:t>
            </a:fld>
            <a:endParaRPr lang="en-US"/>
          </a:p>
        </p:txBody>
      </p:sp>
      <p:sp>
        <p:nvSpPr>
          <p:cNvPr id="4" name="TextBox 3">
            <a:extLst>
              <a:ext uri="{FF2B5EF4-FFF2-40B4-BE49-F238E27FC236}">
                <a16:creationId xmlns:a16="http://schemas.microsoft.com/office/drawing/2014/main" id="{AAB9BB06-5CFD-481D-A4B6-096E4F2A7D10}"/>
              </a:ext>
            </a:extLst>
          </p:cNvPr>
          <p:cNvSpPr txBox="1"/>
          <p:nvPr/>
        </p:nvSpPr>
        <p:spPr>
          <a:xfrm>
            <a:off x="3930863" y="3833298"/>
            <a:ext cx="7422933" cy="461665"/>
          </a:xfrm>
          <a:prstGeom prst="rect">
            <a:avLst/>
          </a:prstGeom>
          <a:noFill/>
        </p:spPr>
        <p:txBody>
          <a:bodyPr wrap="square" rtlCol="0">
            <a:spAutoFit/>
          </a:bodyPr>
          <a:lstStyle/>
          <a:p>
            <a:r>
              <a:rPr lang="en-US" sz="2400" dirty="0" err="1">
                <a:solidFill>
                  <a:srgbClr val="7030A0"/>
                </a:solidFill>
                <a:latin typeface="Times New Roman" panose="02020603050405020304" pitchFamily="18" charset="0"/>
                <a:cs typeface="Times New Roman" panose="02020603050405020304" pitchFamily="18" charset="0"/>
              </a:rPr>
              <a:t>Nguyên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nhân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triển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nằm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ngoài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vật</a:t>
            </a:r>
            <a:endParaRPr lang="en-US" sz="24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239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500" fill="hold"/>
                                        <p:tgtEl>
                                          <p:spTgt spid="36"/>
                                        </p:tgtEl>
                                        <p:attrNameLst>
                                          <p:attrName>ppt_x</p:attrName>
                                        </p:attrNameLst>
                                      </p:cBhvr>
                                      <p:tavLst>
                                        <p:tav tm="0">
                                          <p:val>
                                            <p:strVal val="#ppt_x"/>
                                          </p:val>
                                        </p:tav>
                                        <p:tav tm="100000">
                                          <p:val>
                                            <p:strVal val="#ppt_x"/>
                                          </p:val>
                                        </p:tav>
                                      </p:tavLst>
                                    </p:anim>
                                    <p:anim calcmode="lin" valueType="num">
                                      <p:cBhvr additive="base">
                                        <p:cTn id="6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additive="base">
                                        <p:cTn id="66" dur="500" fill="hold"/>
                                        <p:tgtEl>
                                          <p:spTgt spid="4"/>
                                        </p:tgtEl>
                                        <p:attrNameLst>
                                          <p:attrName>ppt_x</p:attrName>
                                        </p:attrNameLst>
                                      </p:cBhvr>
                                      <p:tavLst>
                                        <p:tav tm="0">
                                          <p:val>
                                            <p:strVal val="#ppt_x"/>
                                          </p:val>
                                        </p:tav>
                                        <p:tav tm="100000">
                                          <p:val>
                                            <p:strVal val="#ppt_x"/>
                                          </p:val>
                                        </p:tav>
                                      </p:tavLst>
                                    </p:anim>
                                    <p:anim calcmode="lin" valueType="num">
                                      <p:cBhvr additive="base">
                                        <p:cTn id="6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fill="hold"/>
                                        <p:tgtEl>
                                          <p:spTgt spid="22"/>
                                        </p:tgtEl>
                                        <p:attrNameLst>
                                          <p:attrName>ppt_x</p:attrName>
                                        </p:attrNameLst>
                                      </p:cBhvr>
                                      <p:tavLst>
                                        <p:tav tm="0">
                                          <p:val>
                                            <p:strVal val="#ppt_x"/>
                                          </p:val>
                                        </p:tav>
                                        <p:tav tm="100000">
                                          <p:val>
                                            <p:strVal val="#ppt_x"/>
                                          </p:val>
                                        </p:tav>
                                      </p:tavLst>
                                    </p:anim>
                                    <p:anim calcmode="lin" valueType="num">
                                      <p:cBhvr additive="base">
                                        <p:cTn id="7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ppt_x"/>
                                          </p:val>
                                        </p:tav>
                                        <p:tav tm="100000">
                                          <p:val>
                                            <p:strVal val="#ppt_x"/>
                                          </p:val>
                                        </p:tav>
                                      </p:tavLst>
                                    </p:anim>
                                    <p:anim calcmode="lin" valueType="num">
                                      <p:cBhvr additive="base">
                                        <p:cTn id="7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additive="base">
                                        <p:cTn id="84" dur="500" fill="hold"/>
                                        <p:tgtEl>
                                          <p:spTgt spid="24"/>
                                        </p:tgtEl>
                                        <p:attrNameLst>
                                          <p:attrName>ppt_x</p:attrName>
                                        </p:attrNameLst>
                                      </p:cBhvr>
                                      <p:tavLst>
                                        <p:tav tm="0">
                                          <p:val>
                                            <p:strVal val="#ppt_x"/>
                                          </p:val>
                                        </p:tav>
                                        <p:tav tm="100000">
                                          <p:val>
                                            <p:strVal val="#ppt_x"/>
                                          </p:val>
                                        </p:tav>
                                      </p:tavLst>
                                    </p:anim>
                                    <p:anim calcmode="lin" valueType="num">
                                      <p:cBhvr additive="base">
                                        <p:cTn id="8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20" grpId="0"/>
      <p:bldP spid="21" grpId="0"/>
      <p:bldP spid="22" grpId="0"/>
      <p:bldP spid="23" grpId="0"/>
      <p:bldP spid="24" grpId="0"/>
      <p:bldP spid="35" grpId="0" animBg="1"/>
      <p:bldP spid="36" grpId="0" animBg="1"/>
      <p:bldP spid="39" grpId="0"/>
      <p:bldP spid="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DE37624-FFAD-40F0-AE37-5D1701AD6AA7}"/>
              </a:ext>
            </a:extLst>
          </p:cNvPr>
          <p:cNvSpPr txBox="1"/>
          <p:nvPr/>
        </p:nvSpPr>
        <p:spPr>
          <a:xfrm>
            <a:off x="1576562" y="1378076"/>
            <a:ext cx="10310637" cy="954107"/>
          </a:xfrm>
          <a:prstGeom prst="rect">
            <a:avLst/>
          </a:prstGeom>
          <a:solidFill>
            <a:srgbClr val="FFFF00"/>
          </a:solidFill>
          <a:ln>
            <a:solidFill>
              <a:schemeClr val="accent1"/>
            </a:solidFill>
          </a:ln>
        </p:spPr>
        <p:txBody>
          <a:bodyPr wrap="square" rtlCol="0">
            <a:spAutoFit/>
          </a:bodyPr>
          <a:lstStyle/>
          <a:p>
            <a:pPr algn="just"/>
            <a:r>
              <a:rPr lang="en-US" sz="2800" b="1" i="1" dirty="0" err="1">
                <a:solidFill>
                  <a:srgbClr val="FF0000"/>
                </a:solidFill>
                <a:latin typeface="Times New Roman" panose="02020603050405020304" pitchFamily="18" charset="0"/>
                <a:cs typeface="Times New Roman" panose="02020603050405020304" pitchFamily="18" charset="0"/>
              </a:rPr>
              <a:t>Vậy</a:t>
            </a: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a:solidFill>
                  <a:srgbClr val="FF0000"/>
                </a:solidFill>
                <a:latin typeface="+mj-lt"/>
              </a:rPr>
              <a:t> </a:t>
            </a:r>
            <a:r>
              <a:rPr lang="vi-VN" sz="2800" b="1" i="1" dirty="0">
                <a:solidFill>
                  <a:srgbClr val="FF0000"/>
                </a:solidFill>
                <a:latin typeface="+mj-lt"/>
              </a:rPr>
              <a:t>Phát triển</a:t>
            </a:r>
            <a:r>
              <a:rPr lang="en-US" sz="2800" b="1" i="1" dirty="0">
                <a:solidFill>
                  <a:srgbClr val="FF0000"/>
                </a:solidFill>
                <a:latin typeface="+mj-lt"/>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thấp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cao</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từ</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kém</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hoàn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thiện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đến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hoàn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thiện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hơn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từ</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chất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cũ</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đến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chất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mới</a:t>
            </a:r>
            <a:r>
              <a:rPr lang="en-US" sz="2800" i="1" dirty="0">
                <a:solidFill>
                  <a:srgbClr val="FF0000"/>
                </a:solidFill>
                <a:latin typeface="Times New Roman" panose="02020603050405020304" pitchFamily="18" charset="0"/>
                <a:cs typeface="Times New Roman" panose="02020603050405020304" pitchFamily="18" charset="0"/>
              </a:rPr>
              <a:t> ở </a:t>
            </a:r>
            <a:r>
              <a:rPr lang="en-US" sz="2800" i="1" dirty="0" err="1">
                <a:solidFill>
                  <a:srgbClr val="FF0000"/>
                </a:solidFill>
                <a:latin typeface="Times New Roman" panose="02020603050405020304" pitchFamily="18" charset="0"/>
                <a:cs typeface="Times New Roman" panose="02020603050405020304" pitchFamily="18" charset="0"/>
              </a:rPr>
              <a:t>trình</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độ</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cao</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hơn</a:t>
            </a:r>
            <a:r>
              <a:rPr lang="en-US" sz="2800" i="1" dirty="0">
                <a:solidFill>
                  <a:srgbClr val="FF0000"/>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18FB2C55-1895-44E7-A155-AC2D1C546458}"/>
              </a:ext>
            </a:extLst>
          </p:cNvPr>
          <p:cNvSpPr txBox="1"/>
          <p:nvPr/>
        </p:nvSpPr>
        <p:spPr>
          <a:xfrm>
            <a:off x="4389303" y="2734116"/>
            <a:ext cx="7357335" cy="830997"/>
          </a:xfrm>
          <a:prstGeom prst="rect">
            <a:avLst/>
          </a:prstGeom>
          <a:noFill/>
        </p:spPr>
        <p:txBody>
          <a:bodyPr wrap="square" rtlCol="0">
            <a:spAutoFit/>
          </a:bodyPr>
          <a:lstStyle/>
          <a:p>
            <a:pPr algn="just"/>
            <a:r>
              <a:rPr lang="en-US" sz="2400" dirty="0" err="1">
                <a:solidFill>
                  <a:srgbClr val="7030A0"/>
                </a:solidFill>
                <a:latin typeface="Times New Roman" panose="02020603050405020304" pitchFamily="18" charset="0"/>
                <a:cs typeface="Times New Roman" panose="02020603050405020304" pitchFamily="18" charset="0"/>
              </a:rPr>
              <a:t>Phát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triển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vận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động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nhưng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chỉ</a:t>
            </a:r>
            <a:r>
              <a:rPr lang="en-US" sz="2400" dirty="0">
                <a:solidFill>
                  <a:srgbClr val="7030A0"/>
                </a:solidFill>
                <a:latin typeface="Times New Roman" panose="02020603050405020304" pitchFamily="18" charset="0"/>
                <a:cs typeface="Times New Roman" panose="02020603050405020304" pitchFamily="18" charset="0"/>
              </a:rPr>
              <a:t> </a:t>
            </a:r>
            <a:r>
              <a:rPr lang="vi-VN" sz="2400" i="1" dirty="0">
                <a:solidFill>
                  <a:srgbClr val="7030A0"/>
                </a:solidFill>
                <a:latin typeface="Times New Roman" panose="02020603050405020304" pitchFamily="18" charset="0"/>
                <a:cs typeface="Times New Roman" panose="02020603050405020304" pitchFamily="18" charset="0"/>
              </a:rPr>
              <a:t>vận động theo khuynh hướng đi lên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thì</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mới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triển</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16" name="Hexagon 15">
            <a:extLst>
              <a:ext uri="{FF2B5EF4-FFF2-40B4-BE49-F238E27FC236}">
                <a16:creationId xmlns:a16="http://schemas.microsoft.com/office/drawing/2014/main" id="{FE091649-6F73-43C3-81A2-F6ECA4FCD995}"/>
              </a:ext>
            </a:extLst>
          </p:cNvPr>
          <p:cNvSpPr/>
          <p:nvPr/>
        </p:nvSpPr>
        <p:spPr>
          <a:xfrm>
            <a:off x="702868" y="2578213"/>
            <a:ext cx="2966513" cy="1077677"/>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i="1" dirty="0" err="1">
                <a:solidFill>
                  <a:srgbClr val="FFFF00"/>
                </a:solidFill>
                <a:latin typeface="Times New Roman" panose="02020603050405020304" pitchFamily="18" charset="0"/>
                <a:cs typeface="Times New Roman" panose="02020603050405020304" pitchFamily="18" charset="0"/>
              </a:rPr>
              <a:t>Phân</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biệt</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vận</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động</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với</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phát</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triển</a:t>
            </a:r>
            <a:endParaRPr lang="en-US" sz="2400" b="1" i="1" dirty="0">
              <a:solidFill>
                <a:srgbClr val="FFFF00"/>
              </a:solidFill>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2EE324F7-88CD-45FA-8D00-5FEB56D0ECBA}"/>
              </a:ext>
            </a:extLst>
          </p:cNvPr>
          <p:cNvSpPr/>
          <p:nvPr/>
        </p:nvSpPr>
        <p:spPr>
          <a:xfrm>
            <a:off x="697021" y="3954082"/>
            <a:ext cx="3093899" cy="114347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i="1" dirty="0" err="1">
                <a:solidFill>
                  <a:srgbClr val="FFFF00"/>
                </a:solidFill>
                <a:latin typeface="Times New Roman" panose="02020603050405020304" pitchFamily="18" charset="0"/>
                <a:cs typeface="Times New Roman" panose="02020603050405020304" pitchFamily="18" charset="0"/>
              </a:rPr>
              <a:t>Phân</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biệt</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tiến</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hoá</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tiến</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bộ</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với</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phát</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triển</a:t>
            </a:r>
            <a:endParaRPr lang="en-US" sz="2400" b="1" i="1" dirty="0">
              <a:solidFill>
                <a:srgbClr val="FFFF00"/>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5B42FC6-E687-4FB7-AD3B-32720210D3B8}"/>
              </a:ext>
            </a:extLst>
          </p:cNvPr>
          <p:cNvSpPr txBox="1"/>
          <p:nvPr/>
        </p:nvSpPr>
        <p:spPr>
          <a:xfrm>
            <a:off x="4389303" y="3818683"/>
            <a:ext cx="6918431" cy="461665"/>
          </a:xfrm>
          <a:prstGeom prst="rect">
            <a:avLst/>
          </a:prstGeom>
          <a:noFill/>
        </p:spPr>
        <p:txBody>
          <a:bodyPr wrap="square" rtlCol="0">
            <a:spAutoFit/>
          </a:bodyPr>
          <a:lstStyle/>
          <a:p>
            <a:r>
              <a:rPr lang="en-US" sz="2400" i="1" dirty="0" err="1">
                <a:solidFill>
                  <a:srgbClr val="7030A0"/>
                </a:solidFill>
                <a:latin typeface="Times New Roman" panose="02020603050405020304" pitchFamily="18" charset="0"/>
                <a:cs typeface="Times New Roman" panose="02020603050405020304" pitchFamily="18" charset="0"/>
              </a:rPr>
              <a:t>Tiến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hóa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một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dạng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PT, </a:t>
            </a:r>
            <a:r>
              <a:rPr lang="en-US" sz="2400" dirty="0" err="1">
                <a:solidFill>
                  <a:srgbClr val="7030A0"/>
                </a:solidFill>
                <a:latin typeface="Times New Roman" panose="02020603050405020304" pitchFamily="18" charset="0"/>
                <a:cs typeface="Times New Roman" panose="02020603050405020304" pitchFamily="18" charset="0"/>
              </a:rPr>
              <a:t>diễn</a:t>
            </a:r>
            <a:r>
              <a:rPr lang="en-US" sz="2400" dirty="0">
                <a:solidFill>
                  <a:srgbClr val="7030A0"/>
                </a:solidFill>
                <a:latin typeface="Times New Roman" panose="02020603050405020304" pitchFamily="18" charset="0"/>
                <a:cs typeface="Times New Roman" panose="02020603050405020304" pitchFamily="18" charset="0"/>
              </a:rPr>
              <a:t> ra </a:t>
            </a:r>
            <a:r>
              <a:rPr lang="en-US" sz="2400" dirty="0" err="1">
                <a:solidFill>
                  <a:srgbClr val="7030A0"/>
                </a:solidFill>
                <a:latin typeface="Times New Roman" panose="02020603050405020304" pitchFamily="18" charset="0"/>
                <a:cs typeface="Times New Roman" panose="02020603050405020304" pitchFamily="18" charset="0"/>
              </a:rPr>
              <a:t>theo</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cách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từ</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từ</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27" name="TextBox 26">
            <a:extLst>
              <a:ext uri="{FF2B5EF4-FFF2-40B4-BE49-F238E27FC236}">
                <a16:creationId xmlns:a16="http://schemas.microsoft.com/office/drawing/2014/main" id="{A8648B37-92D4-462F-8763-ADCE6B87282A}"/>
              </a:ext>
            </a:extLst>
          </p:cNvPr>
          <p:cNvSpPr txBox="1"/>
          <p:nvPr/>
        </p:nvSpPr>
        <p:spPr>
          <a:xfrm>
            <a:off x="4352943" y="4299201"/>
            <a:ext cx="7357334" cy="830997"/>
          </a:xfrm>
          <a:prstGeom prst="rect">
            <a:avLst/>
          </a:prstGeom>
          <a:noFill/>
        </p:spPr>
        <p:txBody>
          <a:bodyPr wrap="square" rtlCol="0">
            <a:spAutoFit/>
          </a:bodyPr>
          <a:lstStyle/>
          <a:p>
            <a:r>
              <a:rPr lang="en-US" sz="2400" dirty="0" err="1">
                <a:solidFill>
                  <a:srgbClr val="7030A0"/>
                </a:solidFill>
                <a:latin typeface="Times New Roman" panose="02020603050405020304" pitchFamily="18" charset="0"/>
                <a:cs typeface="Times New Roman" panose="02020603050405020304" pitchFamily="18" charset="0"/>
              </a:rPr>
              <a:t>Tiến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bộ</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một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quá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trình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biến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đổi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hướng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tới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cải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thực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trạng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từ</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chỗ</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chưa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hoàn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đến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hoàn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hơn</a:t>
            </a:r>
            <a:r>
              <a:rPr lang="en-US" sz="2400" dirty="0">
                <a:solidFill>
                  <a:srgbClr val="7030A0"/>
                </a:solidFill>
                <a:latin typeface="Times New Roman" panose="02020603050405020304" pitchFamily="18" charset="0"/>
                <a:cs typeface="Times New Roman" panose="02020603050405020304" pitchFamily="18" charset="0"/>
              </a:rPr>
              <a:t>. </a:t>
            </a:r>
          </a:p>
        </p:txBody>
      </p:sp>
      <p:cxnSp>
        <p:nvCxnSpPr>
          <p:cNvPr id="41" name="Straight Connector 40">
            <a:extLst>
              <a:ext uri="{FF2B5EF4-FFF2-40B4-BE49-F238E27FC236}">
                <a16:creationId xmlns:a16="http://schemas.microsoft.com/office/drawing/2014/main" id="{8E8F81B5-82F1-4ADD-AB9F-C36F8F49956A}"/>
              </a:ext>
            </a:extLst>
          </p:cNvPr>
          <p:cNvCxnSpPr>
            <a:cxnSpLocks/>
          </p:cNvCxnSpPr>
          <p:nvPr/>
        </p:nvCxnSpPr>
        <p:spPr>
          <a:xfrm flipH="1">
            <a:off x="405967" y="1939159"/>
            <a:ext cx="19697" cy="257089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F29E2E-DE95-450B-A087-56A67AEA68F6}"/>
              </a:ext>
            </a:extLst>
          </p:cNvPr>
          <p:cNvCxnSpPr>
            <a:cxnSpLocks/>
            <a:endCxn id="16" idx="3"/>
          </p:cNvCxnSpPr>
          <p:nvPr/>
        </p:nvCxnSpPr>
        <p:spPr>
          <a:xfrm flipV="1">
            <a:off x="445362" y="3117052"/>
            <a:ext cx="257506" cy="878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B51707B-206C-4A96-9941-5290BD589952}"/>
              </a:ext>
            </a:extLst>
          </p:cNvPr>
          <p:cNvCxnSpPr>
            <a:cxnSpLocks/>
            <a:endCxn id="31" idx="3"/>
          </p:cNvCxnSpPr>
          <p:nvPr/>
        </p:nvCxnSpPr>
        <p:spPr>
          <a:xfrm>
            <a:off x="419818" y="4525817"/>
            <a:ext cx="277203" cy="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Arrow: Right 51">
            <a:extLst>
              <a:ext uri="{FF2B5EF4-FFF2-40B4-BE49-F238E27FC236}">
                <a16:creationId xmlns:a16="http://schemas.microsoft.com/office/drawing/2014/main" id="{FC0531FC-1FB3-4B23-A702-E3C600695F4D}"/>
              </a:ext>
            </a:extLst>
          </p:cNvPr>
          <p:cNvSpPr/>
          <p:nvPr/>
        </p:nvSpPr>
        <p:spPr>
          <a:xfrm>
            <a:off x="445362" y="1256569"/>
            <a:ext cx="835572" cy="1175591"/>
          </a:xfrm>
          <a:prstGeom prst="righ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0" name="Arrow: Right 59">
            <a:extLst>
              <a:ext uri="{FF2B5EF4-FFF2-40B4-BE49-F238E27FC236}">
                <a16:creationId xmlns:a16="http://schemas.microsoft.com/office/drawing/2014/main" id="{40217A84-F525-4DE3-9E14-5AC2044F89BF}"/>
              </a:ext>
            </a:extLst>
          </p:cNvPr>
          <p:cNvSpPr/>
          <p:nvPr/>
        </p:nvSpPr>
        <p:spPr>
          <a:xfrm>
            <a:off x="3909395" y="3858836"/>
            <a:ext cx="250997" cy="1384995"/>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1" name="Arrow: Right 60">
            <a:extLst>
              <a:ext uri="{FF2B5EF4-FFF2-40B4-BE49-F238E27FC236}">
                <a16:creationId xmlns:a16="http://schemas.microsoft.com/office/drawing/2014/main" id="{47B5C4A3-3A46-4719-ACFA-6B5EC89E3815}"/>
              </a:ext>
            </a:extLst>
          </p:cNvPr>
          <p:cNvSpPr/>
          <p:nvPr/>
        </p:nvSpPr>
        <p:spPr>
          <a:xfrm>
            <a:off x="3974162" y="2717033"/>
            <a:ext cx="197073" cy="103555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6" name="TextBox 65">
            <a:extLst>
              <a:ext uri="{FF2B5EF4-FFF2-40B4-BE49-F238E27FC236}">
                <a16:creationId xmlns:a16="http://schemas.microsoft.com/office/drawing/2014/main" id="{1876B1C0-1A9C-4199-9636-671876823ADA}"/>
              </a:ext>
            </a:extLst>
          </p:cNvPr>
          <p:cNvSpPr txBox="1"/>
          <p:nvPr/>
        </p:nvSpPr>
        <p:spPr>
          <a:xfrm>
            <a:off x="2333296" y="216289"/>
            <a:ext cx="7977352"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Nguyên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lý</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sự</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triển</a:t>
            </a:r>
            <a:endParaRPr lang="en-US" sz="3200" i="1" dirty="0">
              <a:solidFill>
                <a:srgbClr val="FF0000"/>
              </a:solidFill>
              <a:latin typeface="Times New Roman" panose="02020603050405020304" pitchFamily="18" charset="0"/>
              <a:cs typeface="Times New Roman" panose="02020603050405020304" pitchFamily="18" charset="0"/>
            </a:endParaRPr>
          </a:p>
        </p:txBody>
      </p:sp>
      <p:sp>
        <p:nvSpPr>
          <p:cNvPr id="72" name="Oval 71">
            <a:extLst>
              <a:ext uri="{FF2B5EF4-FFF2-40B4-BE49-F238E27FC236}">
                <a16:creationId xmlns:a16="http://schemas.microsoft.com/office/drawing/2014/main" id="{3036F690-8A99-4B4F-B37A-D3EC7333145A}"/>
              </a:ext>
            </a:extLst>
          </p:cNvPr>
          <p:cNvSpPr/>
          <p:nvPr/>
        </p:nvSpPr>
        <p:spPr>
          <a:xfrm>
            <a:off x="1576563" y="5298575"/>
            <a:ext cx="9459300" cy="1338406"/>
          </a:xfrm>
          <a:prstGeom prst="ellips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err="1">
                <a:solidFill>
                  <a:srgbClr val="7030A0"/>
                </a:solidFill>
                <a:latin typeface="Times New Roman" panose="02020603050405020304" pitchFamily="18" charset="0"/>
                <a:cs typeface="Times New Roman" panose="02020603050405020304" pitchFamily="18" charset="0"/>
              </a:rPr>
              <a:t>Thực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chất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triển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sinh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đối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tượng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mới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phù</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hợp</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với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quy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luật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tiến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hoá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diệt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đối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tượng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cũ</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trở</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lỗi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thời</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DD7379C-C303-478E-AE71-EE22AB5B4E92}"/>
              </a:ext>
            </a:extLst>
          </p:cNvPr>
          <p:cNvSpPr>
            <a:spLocks noGrp="1"/>
          </p:cNvSpPr>
          <p:nvPr>
            <p:ph type="sldNum" sz="quarter" idx="12"/>
          </p:nvPr>
        </p:nvSpPr>
        <p:spPr/>
        <p:txBody>
          <a:bodyPr/>
          <a:lstStyle/>
          <a:p>
            <a:fld id="{BCA9E365-C2E6-427D-B945-C61DCC8F5720}" type="slidenum">
              <a:rPr lang="en-US" smtClean="0"/>
              <a:t>123</a:t>
            </a:fld>
            <a:endParaRPr lang="en-US"/>
          </a:p>
        </p:txBody>
      </p:sp>
    </p:spTree>
    <p:extLst>
      <p:ext uri="{BB962C8B-B14F-4D97-AF65-F5344CB8AC3E}">
        <p14:creationId xmlns:p14="http://schemas.microsoft.com/office/powerpoint/2010/main" val="4664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ppt_x"/>
                                          </p:val>
                                        </p:tav>
                                        <p:tav tm="100000">
                                          <p:val>
                                            <p:strVal val="#ppt_x"/>
                                          </p:val>
                                        </p:tav>
                                      </p:tavLst>
                                    </p:anim>
                                    <p:anim calcmode="lin" valueType="num">
                                      <p:cBhvr additive="base">
                                        <p:cTn id="28" dur="500" fill="hold"/>
                                        <p:tgtEl>
                                          <p:spTgt spid="4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ppt_x"/>
                                          </p:val>
                                        </p:tav>
                                        <p:tav tm="100000">
                                          <p:val>
                                            <p:strVal val="#ppt_x"/>
                                          </p:val>
                                        </p:tav>
                                      </p:tavLst>
                                    </p:anim>
                                    <p:anim calcmode="lin" valueType="num">
                                      <p:cBhvr additive="base">
                                        <p:cTn id="4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500" fill="hold"/>
                                        <p:tgtEl>
                                          <p:spTgt spid="60"/>
                                        </p:tgtEl>
                                        <p:attrNameLst>
                                          <p:attrName>ppt_x</p:attrName>
                                        </p:attrNameLst>
                                      </p:cBhvr>
                                      <p:tavLst>
                                        <p:tav tm="0">
                                          <p:val>
                                            <p:strVal val="#ppt_x"/>
                                          </p:val>
                                        </p:tav>
                                        <p:tav tm="100000">
                                          <p:val>
                                            <p:strVal val="#ppt_x"/>
                                          </p:val>
                                        </p:tav>
                                      </p:tavLst>
                                    </p:anim>
                                    <p:anim calcmode="lin" valueType="num">
                                      <p:cBhvr additive="base">
                                        <p:cTn id="5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ppt_x"/>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500" fill="hold"/>
                                        <p:tgtEl>
                                          <p:spTgt spid="72"/>
                                        </p:tgtEl>
                                        <p:attrNameLst>
                                          <p:attrName>ppt_x</p:attrName>
                                        </p:attrNameLst>
                                      </p:cBhvr>
                                      <p:tavLst>
                                        <p:tav tm="0">
                                          <p:val>
                                            <p:strVal val="#ppt_x"/>
                                          </p:val>
                                        </p:tav>
                                        <p:tav tm="100000">
                                          <p:val>
                                            <p:strVal val="#ppt_x"/>
                                          </p:val>
                                        </p:tav>
                                      </p:tavLst>
                                    </p:anim>
                                    <p:anim calcmode="lin" valueType="num">
                                      <p:cBhvr additive="base">
                                        <p:cTn id="7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animBg="1"/>
      <p:bldP spid="31" grpId="0" animBg="1"/>
      <p:bldP spid="26" grpId="0"/>
      <p:bldP spid="27" grpId="0"/>
      <p:bldP spid="52" grpId="0" animBg="1"/>
      <p:bldP spid="60" grpId="0" animBg="1"/>
      <p:bldP spid="61" grpId="0" animBg="1"/>
      <p:bldP spid="7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Hexagon 11">
            <a:extLst>
              <a:ext uri="{FF2B5EF4-FFF2-40B4-BE49-F238E27FC236}">
                <a16:creationId xmlns:a16="http://schemas.microsoft.com/office/drawing/2014/main" id="{5B907093-5902-41C4-800A-231A5E53AA8E}"/>
              </a:ext>
            </a:extLst>
          </p:cNvPr>
          <p:cNvSpPr/>
          <p:nvPr/>
        </p:nvSpPr>
        <p:spPr>
          <a:xfrm>
            <a:off x="409890" y="1355834"/>
            <a:ext cx="6096000" cy="677914"/>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Các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tính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sự</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phát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triển</a:t>
            </a:r>
            <a:r>
              <a:rPr lang="en-US" sz="2800" b="1" i="1" dirty="0">
                <a:solidFill>
                  <a:srgbClr val="FFFF00"/>
                </a:solidFill>
                <a:latin typeface="Times New Roman" panose="02020603050405020304" pitchFamily="18" charset="0"/>
                <a:cs typeface="Times New Roman" panose="02020603050405020304" pitchFamily="18" charset="0"/>
              </a:rPr>
              <a:t>.</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A24DBD2A-7F49-42D6-B625-269F90684A39}"/>
              </a:ext>
            </a:extLst>
          </p:cNvPr>
          <p:cNvSpPr txBox="1"/>
          <p:nvPr/>
        </p:nvSpPr>
        <p:spPr>
          <a:xfrm>
            <a:off x="2333296" y="263587"/>
            <a:ext cx="7977352"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Nguyên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lý</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sự</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triển</a:t>
            </a:r>
            <a:endParaRPr lang="en-US" sz="3200" i="1" dirty="0">
              <a:solidFill>
                <a:srgbClr val="FF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C0ED686-FEDA-41FA-ACE4-786B7CDCEBF7}"/>
              </a:ext>
            </a:extLst>
          </p:cNvPr>
          <p:cNvSpPr txBox="1"/>
          <p:nvPr/>
        </p:nvSpPr>
        <p:spPr>
          <a:xfrm>
            <a:off x="740979" y="2238703"/>
            <a:ext cx="3531476" cy="523220"/>
          </a:xfrm>
          <a:prstGeom prst="rect">
            <a:avLst/>
          </a:prstGeom>
          <a:noFill/>
        </p:spPr>
        <p:txBody>
          <a:bodyPr wrap="square" rtlCol="0">
            <a:spAutoFit/>
          </a:bodyPr>
          <a:lstStyle/>
          <a:p>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Tính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khách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quan</a:t>
            </a:r>
            <a:endParaRPr lang="en-US" sz="2800" b="1" i="1" dirty="0">
              <a:solidFill>
                <a:srgbClr val="7030A0"/>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F53938BB-1915-4DE8-BA29-8D80D7F5D4D2}"/>
              </a:ext>
            </a:extLst>
          </p:cNvPr>
          <p:cNvSpPr txBox="1"/>
          <p:nvPr/>
        </p:nvSpPr>
        <p:spPr>
          <a:xfrm>
            <a:off x="4004441" y="2207167"/>
            <a:ext cx="7409793" cy="1292662"/>
          </a:xfrm>
          <a:prstGeom prst="rect">
            <a:avLst/>
          </a:prstGeom>
          <a:noFill/>
        </p:spPr>
        <p:txBody>
          <a:bodyPr wrap="square" rtlCol="0">
            <a:spAutoFit/>
          </a:bodyPr>
          <a:lstStyle/>
          <a:p>
            <a:pPr algn="just"/>
            <a:r>
              <a:rPr lang="en-US" sz="2600" dirty="0" err="1">
                <a:solidFill>
                  <a:srgbClr val="C00000"/>
                </a:solidFill>
                <a:latin typeface="Times New Roman" panose="02020603050405020304" pitchFamily="18" charset="0"/>
                <a:cs typeface="Times New Roman" panose="02020603050405020304" pitchFamily="18" charset="0"/>
              </a:rPr>
              <a:t>Bởi</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vì</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Nguồn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gốc</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của</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sự</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phát</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triển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nằm</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trong</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chính</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bản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thân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sự</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vật</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hiện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tượng</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không</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phụ</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thuộc</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vào</a:t>
            </a:r>
            <a:r>
              <a:rPr lang="en-US" sz="2600" dirty="0">
                <a:solidFill>
                  <a:srgbClr val="C00000"/>
                </a:solidFill>
                <a:latin typeface="Times New Roman" panose="02020603050405020304" pitchFamily="18" charset="0"/>
                <a:cs typeface="Times New Roman" panose="02020603050405020304" pitchFamily="18" charset="0"/>
              </a:rPr>
              <a:t> ý </a:t>
            </a:r>
            <a:r>
              <a:rPr lang="en-US" sz="2600" dirty="0" err="1">
                <a:solidFill>
                  <a:srgbClr val="C00000"/>
                </a:solidFill>
                <a:latin typeface="Times New Roman" panose="02020603050405020304" pitchFamily="18" charset="0"/>
                <a:cs typeface="Times New Roman" panose="02020603050405020304" pitchFamily="18" charset="0"/>
              </a:rPr>
              <a:t>thích</a:t>
            </a:r>
            <a:r>
              <a:rPr lang="en-US" sz="2600" dirty="0">
                <a:solidFill>
                  <a:srgbClr val="C00000"/>
                </a:solidFill>
                <a:latin typeface="Times New Roman" panose="02020603050405020304" pitchFamily="18" charset="0"/>
                <a:cs typeface="Times New Roman" panose="02020603050405020304" pitchFamily="18" charset="0"/>
              </a:rPr>
              <a:t>, ý </a:t>
            </a:r>
            <a:r>
              <a:rPr lang="en-US" sz="2600" dirty="0" err="1">
                <a:solidFill>
                  <a:srgbClr val="C00000"/>
                </a:solidFill>
                <a:latin typeface="Times New Roman" panose="02020603050405020304" pitchFamily="18" charset="0"/>
                <a:cs typeface="Times New Roman" panose="02020603050405020304" pitchFamily="18" charset="0"/>
              </a:rPr>
              <a:t>muốn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chủ</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quan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của</a:t>
            </a:r>
            <a:r>
              <a:rPr lang="en-US" sz="2600" dirty="0">
                <a:solidFill>
                  <a:srgbClr val="C00000"/>
                </a:solidFill>
                <a:latin typeface="Times New Roman" panose="02020603050405020304" pitchFamily="18" charset="0"/>
                <a:cs typeface="Times New Roman" panose="02020603050405020304" pitchFamily="18" charset="0"/>
              </a:rPr>
              <a:t> con </a:t>
            </a:r>
            <a:r>
              <a:rPr lang="en-US" sz="2600" dirty="0" err="1">
                <a:solidFill>
                  <a:srgbClr val="C00000"/>
                </a:solidFill>
                <a:latin typeface="Times New Roman" panose="02020603050405020304" pitchFamily="18" charset="0"/>
                <a:cs typeface="Times New Roman" panose="02020603050405020304" pitchFamily="18" charset="0"/>
              </a:rPr>
              <a:t>người</a:t>
            </a:r>
            <a:r>
              <a:rPr lang="en-US" sz="2600" dirty="0">
                <a:solidFill>
                  <a:srgbClr val="C00000"/>
                </a:solidFill>
                <a:latin typeface="Times New Roman" panose="02020603050405020304" pitchFamily="18" charset="0"/>
                <a:cs typeface="Times New Roman" panose="02020603050405020304" pitchFamily="18" charset="0"/>
              </a:rPr>
              <a:t>.</a:t>
            </a:r>
          </a:p>
        </p:txBody>
      </p:sp>
      <p:pic>
        <p:nvPicPr>
          <p:cNvPr id="30" name="Picture 29">
            <a:extLst>
              <a:ext uri="{FF2B5EF4-FFF2-40B4-BE49-F238E27FC236}">
                <a16:creationId xmlns:a16="http://schemas.microsoft.com/office/drawing/2014/main" id="{2B244073-AC49-480F-AC6E-251CE2CFBE08}"/>
              </a:ext>
            </a:extLst>
          </p:cNvPr>
          <p:cNvPicPr>
            <a:picLocks noChangeAspect="1"/>
          </p:cNvPicPr>
          <p:nvPr/>
        </p:nvPicPr>
        <p:blipFill>
          <a:blip r:embed="rId2"/>
          <a:stretch>
            <a:fillRect/>
          </a:stretch>
        </p:blipFill>
        <p:spPr>
          <a:xfrm>
            <a:off x="0" y="4143374"/>
            <a:ext cx="4876800" cy="2743200"/>
          </a:xfrm>
          <a:prstGeom prst="rect">
            <a:avLst/>
          </a:prstGeom>
        </p:spPr>
      </p:pic>
      <p:pic>
        <p:nvPicPr>
          <p:cNvPr id="37" name="Picture 36">
            <a:extLst>
              <a:ext uri="{FF2B5EF4-FFF2-40B4-BE49-F238E27FC236}">
                <a16:creationId xmlns:a16="http://schemas.microsoft.com/office/drawing/2014/main" id="{9B375328-4245-482C-9B39-E633FB7B7B8F}"/>
              </a:ext>
            </a:extLst>
          </p:cNvPr>
          <p:cNvPicPr>
            <a:picLocks noChangeAspect="1"/>
          </p:cNvPicPr>
          <p:nvPr/>
        </p:nvPicPr>
        <p:blipFill>
          <a:blip r:embed="rId3"/>
          <a:stretch>
            <a:fillRect/>
          </a:stretch>
        </p:blipFill>
        <p:spPr>
          <a:xfrm>
            <a:off x="5401005" y="3848257"/>
            <a:ext cx="5981700" cy="2793454"/>
          </a:xfrm>
          <a:prstGeom prst="rect">
            <a:avLst/>
          </a:prstGeom>
        </p:spPr>
      </p:pic>
      <p:sp>
        <p:nvSpPr>
          <p:cNvPr id="2" name="Slide Number Placeholder 1">
            <a:extLst>
              <a:ext uri="{FF2B5EF4-FFF2-40B4-BE49-F238E27FC236}">
                <a16:creationId xmlns:a16="http://schemas.microsoft.com/office/drawing/2014/main" id="{B84C6077-1F82-4CD4-AA07-DB2318CB395E}"/>
              </a:ext>
            </a:extLst>
          </p:cNvPr>
          <p:cNvSpPr>
            <a:spLocks noGrp="1"/>
          </p:cNvSpPr>
          <p:nvPr>
            <p:ph type="sldNum" sz="quarter" idx="12"/>
          </p:nvPr>
        </p:nvSpPr>
        <p:spPr/>
        <p:txBody>
          <a:bodyPr/>
          <a:lstStyle/>
          <a:p>
            <a:fld id="{BCA9E365-C2E6-427D-B945-C61DCC8F5720}" type="slidenum">
              <a:rPr lang="en-US" smtClean="0"/>
              <a:t>124</a:t>
            </a:fld>
            <a:endParaRPr lang="en-US"/>
          </a:p>
        </p:txBody>
      </p:sp>
    </p:spTree>
    <p:extLst>
      <p:ext uri="{BB962C8B-B14F-4D97-AF65-F5344CB8AC3E}">
        <p14:creationId xmlns:p14="http://schemas.microsoft.com/office/powerpoint/2010/main" val="18830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anim calcmode="lin" valueType="num">
                                      <p:cBhvr>
                                        <p:cTn id="31" dur="1000" fill="hold"/>
                                        <p:tgtEl>
                                          <p:spTgt spid="37"/>
                                        </p:tgtEl>
                                        <p:attrNameLst>
                                          <p:attrName>ppt_x</p:attrName>
                                        </p:attrNameLst>
                                      </p:cBhvr>
                                      <p:tavLst>
                                        <p:tav tm="0">
                                          <p:val>
                                            <p:strVal val="#ppt_x"/>
                                          </p:val>
                                        </p:tav>
                                        <p:tav tm="100000">
                                          <p:val>
                                            <p:strVal val="#ppt_x"/>
                                          </p:val>
                                        </p:tav>
                                      </p:tavLst>
                                    </p:anim>
                                    <p:anim calcmode="lin" valueType="num">
                                      <p:cBhvr>
                                        <p:cTn id="3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p:bldP spid="2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C9F47DDE-1148-479A-BCE8-2C1F256E1725}"/>
              </a:ext>
            </a:extLst>
          </p:cNvPr>
          <p:cNvSpPr/>
          <p:nvPr/>
        </p:nvSpPr>
        <p:spPr>
          <a:xfrm>
            <a:off x="0" y="1261231"/>
            <a:ext cx="3478913" cy="551752"/>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Tính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phổ</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biến</a:t>
            </a:r>
            <a:endParaRPr lang="en-US" sz="2800" b="1" i="1" dirty="0">
              <a:solidFill>
                <a:srgbClr val="FFFF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3206D17-DF5E-4158-88F1-E6B75F7F9FEF}"/>
              </a:ext>
            </a:extLst>
          </p:cNvPr>
          <p:cNvSpPr txBox="1"/>
          <p:nvPr/>
        </p:nvSpPr>
        <p:spPr>
          <a:xfrm>
            <a:off x="3909848" y="1261231"/>
            <a:ext cx="7504386" cy="954107"/>
          </a:xfrm>
          <a:prstGeom prst="rect">
            <a:avLst/>
          </a:prstGeom>
          <a:noFill/>
        </p:spPr>
        <p:txBody>
          <a:bodyPr wrap="square" rtlCol="0">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diễn</a:t>
            </a:r>
            <a:r>
              <a:rPr lang="en-US" sz="2800" dirty="0">
                <a:solidFill>
                  <a:srgbClr val="7030A0"/>
                </a:solidFill>
                <a:latin typeface="Times New Roman" panose="02020603050405020304" pitchFamily="18" charset="0"/>
                <a:cs typeface="Times New Roman" panose="02020603050405020304" pitchFamily="18" charset="0"/>
              </a:rPr>
              <a:t> ra </a:t>
            </a: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lĩnh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duy</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513CBC91-38F9-4F8D-BD31-DCC2F1C9340F}"/>
              </a:ext>
            </a:extLst>
          </p:cNvPr>
          <p:cNvSpPr txBox="1"/>
          <p:nvPr/>
        </p:nvSpPr>
        <p:spPr>
          <a:xfrm>
            <a:off x="2333296" y="216289"/>
            <a:ext cx="7977352"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Nguyên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lý</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sự</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triển</a:t>
            </a:r>
            <a:endParaRPr lang="en-US" sz="3200" i="1"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8CC0030-921D-49A7-96FD-B33E4BF3DC93}"/>
              </a:ext>
            </a:extLst>
          </p:cNvPr>
          <p:cNvPicPr>
            <a:picLocks noChangeAspect="1"/>
          </p:cNvPicPr>
          <p:nvPr/>
        </p:nvPicPr>
        <p:blipFill>
          <a:blip r:embed="rId2"/>
          <a:stretch>
            <a:fillRect/>
          </a:stretch>
        </p:blipFill>
        <p:spPr>
          <a:xfrm>
            <a:off x="65552" y="3063188"/>
            <a:ext cx="3858997" cy="3405170"/>
          </a:xfrm>
          <a:prstGeom prst="rect">
            <a:avLst/>
          </a:prstGeom>
        </p:spPr>
      </p:pic>
      <p:pic>
        <p:nvPicPr>
          <p:cNvPr id="11" name="Picture 10">
            <a:extLst>
              <a:ext uri="{FF2B5EF4-FFF2-40B4-BE49-F238E27FC236}">
                <a16:creationId xmlns:a16="http://schemas.microsoft.com/office/drawing/2014/main" id="{C64CCB45-DC5C-461D-B582-FA86AE48160D}"/>
              </a:ext>
            </a:extLst>
          </p:cNvPr>
          <p:cNvPicPr>
            <a:picLocks noChangeAspect="1"/>
          </p:cNvPicPr>
          <p:nvPr/>
        </p:nvPicPr>
        <p:blipFill>
          <a:blip r:embed="rId3"/>
          <a:stretch>
            <a:fillRect/>
          </a:stretch>
        </p:blipFill>
        <p:spPr>
          <a:xfrm>
            <a:off x="3909848" y="3063188"/>
            <a:ext cx="4535486" cy="3689130"/>
          </a:xfrm>
          <a:prstGeom prst="rect">
            <a:avLst/>
          </a:prstGeom>
        </p:spPr>
      </p:pic>
      <p:pic>
        <p:nvPicPr>
          <p:cNvPr id="14" name="Picture 13">
            <a:extLst>
              <a:ext uri="{FF2B5EF4-FFF2-40B4-BE49-F238E27FC236}">
                <a16:creationId xmlns:a16="http://schemas.microsoft.com/office/drawing/2014/main" id="{3A22F7EC-077F-4E94-9FA9-E23C4EF7AEEF}"/>
              </a:ext>
            </a:extLst>
          </p:cNvPr>
          <p:cNvPicPr>
            <a:picLocks noChangeAspect="1"/>
          </p:cNvPicPr>
          <p:nvPr/>
        </p:nvPicPr>
        <p:blipFill>
          <a:blip r:embed="rId4"/>
          <a:stretch>
            <a:fillRect/>
          </a:stretch>
        </p:blipFill>
        <p:spPr>
          <a:xfrm>
            <a:off x="8633058" y="3429000"/>
            <a:ext cx="3355179" cy="3216949"/>
          </a:xfrm>
          <a:prstGeom prst="rect">
            <a:avLst/>
          </a:prstGeom>
        </p:spPr>
      </p:pic>
      <p:sp>
        <p:nvSpPr>
          <p:cNvPr id="2" name="Slide Number Placeholder 1">
            <a:extLst>
              <a:ext uri="{FF2B5EF4-FFF2-40B4-BE49-F238E27FC236}">
                <a16:creationId xmlns:a16="http://schemas.microsoft.com/office/drawing/2014/main" id="{30C18739-CBC6-4DD7-A402-8F4C9593CDD4}"/>
              </a:ext>
            </a:extLst>
          </p:cNvPr>
          <p:cNvSpPr>
            <a:spLocks noGrp="1"/>
          </p:cNvSpPr>
          <p:nvPr>
            <p:ph type="sldNum" sz="quarter" idx="12"/>
          </p:nvPr>
        </p:nvSpPr>
        <p:spPr/>
        <p:txBody>
          <a:bodyPr/>
          <a:lstStyle/>
          <a:p>
            <a:fld id="{BCA9E365-C2E6-427D-B945-C61DCC8F5720}" type="slidenum">
              <a:rPr lang="en-US" smtClean="0"/>
              <a:t>125</a:t>
            </a:fld>
            <a:endParaRPr lang="en-US"/>
          </a:p>
        </p:txBody>
      </p:sp>
    </p:spTree>
    <p:extLst>
      <p:ext uri="{BB962C8B-B14F-4D97-AF65-F5344CB8AC3E}">
        <p14:creationId xmlns:p14="http://schemas.microsoft.com/office/powerpoint/2010/main" val="398976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C9F47DDE-1148-479A-BCE8-2C1F256E1725}"/>
              </a:ext>
            </a:extLst>
          </p:cNvPr>
          <p:cNvSpPr/>
          <p:nvPr/>
        </p:nvSpPr>
        <p:spPr>
          <a:xfrm>
            <a:off x="0" y="1529286"/>
            <a:ext cx="3478913" cy="551752"/>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Tính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kế</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thừa</a:t>
            </a:r>
            <a:endParaRPr lang="en-US" sz="2800" b="1" i="1" dirty="0">
              <a:solidFill>
                <a:srgbClr val="FFFF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7680ABE-99D3-4F2B-AB07-686069388B93}"/>
              </a:ext>
            </a:extLst>
          </p:cNvPr>
          <p:cNvSpPr txBox="1"/>
          <p:nvPr/>
        </p:nvSpPr>
        <p:spPr>
          <a:xfrm>
            <a:off x="2333296" y="216289"/>
            <a:ext cx="7977352"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Nguyên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lý</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sự</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triển</a:t>
            </a:r>
            <a:endParaRPr lang="en-US" sz="3200" i="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ECF5AD7-67B9-4B12-B799-C29BF5A92E0E}"/>
              </a:ext>
            </a:extLst>
          </p:cNvPr>
          <p:cNvSpPr txBox="1"/>
          <p:nvPr/>
        </p:nvSpPr>
        <p:spPr>
          <a:xfrm>
            <a:off x="4020205" y="1389663"/>
            <a:ext cx="7630511" cy="954107"/>
          </a:xfrm>
          <a:prstGeom prst="rect">
            <a:avLst/>
          </a:prstGeom>
          <a:noFill/>
        </p:spPr>
        <p:txBody>
          <a:bodyPr wrap="square" rtlCol="0">
            <a:spAutoFit/>
          </a:bodyPr>
          <a:lstStyle/>
          <a:p>
            <a:r>
              <a:rPr lang="en-US" sz="2800" dirty="0" err="1">
                <a:solidFill>
                  <a:srgbClr val="C00000"/>
                </a:solidFill>
                <a:latin typeface="Times New Roman" panose="02020603050405020304" pitchFamily="18" charset="0"/>
                <a:cs typeface="Times New Roman" panose="02020603050405020304" pitchFamily="18" charset="0"/>
              </a:rPr>
              <a:t>Sự</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vật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mới</a:t>
            </a:r>
            <a:r>
              <a:rPr lang="en-US" sz="2800" dirty="0">
                <a:solidFill>
                  <a:srgbClr val="C00000"/>
                </a:solidFill>
                <a:latin typeface="Times New Roman" panose="02020603050405020304" pitchFamily="18" charset="0"/>
                <a:cs typeface="Times New Roman" panose="02020603050405020304" pitchFamily="18" charset="0"/>
              </a:rPr>
              <a:t> ra </a:t>
            </a:r>
            <a:r>
              <a:rPr lang="en-US" sz="2800" dirty="0" err="1">
                <a:solidFill>
                  <a:srgbClr val="C00000"/>
                </a:solidFill>
                <a:latin typeface="Times New Roman" panose="02020603050405020304" pitchFamily="18" charset="0"/>
                <a:cs typeface="Times New Roman" panose="02020603050405020304" pitchFamily="18" charset="0"/>
              </a:rPr>
              <a:t>đời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trên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cơ</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sở</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kế</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thừa</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những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mặt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tích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cực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của</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sự</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vật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cũ</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chứ</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không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phủ</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định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sạch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trơn</a:t>
            </a:r>
            <a:r>
              <a:rPr lang="en-US" sz="2800" dirty="0">
                <a:solidFill>
                  <a:srgbClr val="C00000"/>
                </a:solidFill>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9DC43F58-5804-41BE-92B0-9F3766FB9B20}"/>
              </a:ext>
            </a:extLst>
          </p:cNvPr>
          <p:cNvPicPr>
            <a:picLocks noChangeAspect="1"/>
          </p:cNvPicPr>
          <p:nvPr/>
        </p:nvPicPr>
        <p:blipFill>
          <a:blip r:embed="rId2"/>
          <a:stretch>
            <a:fillRect/>
          </a:stretch>
        </p:blipFill>
        <p:spPr>
          <a:xfrm>
            <a:off x="2285999" y="2916621"/>
            <a:ext cx="8387255" cy="372230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Slide Number Placeholder 1">
            <a:extLst>
              <a:ext uri="{FF2B5EF4-FFF2-40B4-BE49-F238E27FC236}">
                <a16:creationId xmlns:a16="http://schemas.microsoft.com/office/drawing/2014/main" id="{A220B0B8-618A-4D81-8753-8D05B16EDC53}"/>
              </a:ext>
            </a:extLst>
          </p:cNvPr>
          <p:cNvSpPr>
            <a:spLocks noGrp="1"/>
          </p:cNvSpPr>
          <p:nvPr>
            <p:ph type="sldNum" sz="quarter" idx="12"/>
          </p:nvPr>
        </p:nvSpPr>
        <p:spPr/>
        <p:txBody>
          <a:bodyPr/>
          <a:lstStyle/>
          <a:p>
            <a:fld id="{BCA9E365-C2E6-427D-B945-C61DCC8F5720}" type="slidenum">
              <a:rPr lang="en-US" smtClean="0"/>
              <a:t>126</a:t>
            </a:fld>
            <a:endParaRPr lang="en-US"/>
          </a:p>
        </p:txBody>
      </p:sp>
    </p:spTree>
    <p:extLst>
      <p:ext uri="{BB962C8B-B14F-4D97-AF65-F5344CB8AC3E}">
        <p14:creationId xmlns:p14="http://schemas.microsoft.com/office/powerpoint/2010/main" val="339108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C9F47DDE-1148-479A-BCE8-2C1F256E1725}"/>
              </a:ext>
            </a:extLst>
          </p:cNvPr>
          <p:cNvSpPr/>
          <p:nvPr/>
        </p:nvSpPr>
        <p:spPr>
          <a:xfrm>
            <a:off x="0" y="1529286"/>
            <a:ext cx="4950372" cy="551752"/>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FF00"/>
                </a:solidFill>
                <a:latin typeface="Times New Roman" panose="02020603050405020304" pitchFamily="18" charset="0"/>
                <a:cs typeface="Times New Roman" panose="02020603050405020304" pitchFamily="18" charset="0"/>
              </a:rPr>
              <a:t>Tính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phong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phú</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dạng</a:t>
            </a:r>
            <a:endParaRPr lang="en-US" sz="2800" b="1" i="1" dirty="0">
              <a:solidFill>
                <a:srgbClr val="FFFF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7680ABE-99D3-4F2B-AB07-686069388B93}"/>
              </a:ext>
            </a:extLst>
          </p:cNvPr>
          <p:cNvSpPr txBox="1"/>
          <p:nvPr/>
        </p:nvSpPr>
        <p:spPr>
          <a:xfrm>
            <a:off x="2333296" y="216289"/>
            <a:ext cx="7977352"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Nguyên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lý</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sự</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triển</a:t>
            </a:r>
            <a:endParaRPr lang="en-US" sz="3200" i="1" dirty="0">
              <a:solidFill>
                <a:srgbClr val="FF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6BE5ED2-499F-4934-8D3B-3025011814B3}"/>
              </a:ext>
            </a:extLst>
          </p:cNvPr>
          <p:cNvSpPr txBox="1"/>
          <p:nvPr/>
        </p:nvSpPr>
        <p:spPr>
          <a:xfrm>
            <a:off x="5565227" y="1389663"/>
            <a:ext cx="6085489" cy="954107"/>
          </a:xfrm>
          <a:prstGeom prst="rect">
            <a:avLst/>
          </a:prstGeom>
          <a:noFill/>
        </p:spPr>
        <p:txBody>
          <a:bodyPr wrap="square" rtlCol="0">
            <a:spAutoFit/>
          </a:bodyPr>
          <a:lstStyle/>
          <a:p>
            <a:pPr algn="just"/>
            <a:r>
              <a:rPr lang="en-US" sz="2800" dirty="0" err="1">
                <a:solidFill>
                  <a:srgbClr val="C00000"/>
                </a:solidFill>
                <a:latin typeface="Times New Roman" panose="02020603050405020304" pitchFamily="18" charset="0"/>
                <a:cs typeface="Times New Roman" panose="02020603050405020304" pitchFamily="18" charset="0"/>
              </a:rPr>
              <a:t>Mỗi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sự</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vật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khác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nhau</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không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gian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thời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gian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khác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nhau</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thì</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phát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triển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khác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nhau</a:t>
            </a:r>
            <a:r>
              <a:rPr lang="en-US" sz="2800" dirty="0">
                <a:solidFill>
                  <a:srgbClr val="C00000"/>
                </a:solidFill>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073877A0-8933-4FD3-A135-11AD8A62C804}"/>
              </a:ext>
            </a:extLst>
          </p:cNvPr>
          <p:cNvPicPr>
            <a:picLocks noChangeAspect="1"/>
          </p:cNvPicPr>
          <p:nvPr/>
        </p:nvPicPr>
        <p:blipFill>
          <a:blip r:embed="rId2"/>
          <a:stretch>
            <a:fillRect/>
          </a:stretch>
        </p:blipFill>
        <p:spPr>
          <a:xfrm>
            <a:off x="861852" y="3249219"/>
            <a:ext cx="4876800" cy="3295650"/>
          </a:xfrm>
          <a:prstGeom prst="rect">
            <a:avLst/>
          </a:prstGeom>
        </p:spPr>
      </p:pic>
      <p:pic>
        <p:nvPicPr>
          <p:cNvPr id="9" name="Picture 8">
            <a:extLst>
              <a:ext uri="{FF2B5EF4-FFF2-40B4-BE49-F238E27FC236}">
                <a16:creationId xmlns:a16="http://schemas.microsoft.com/office/drawing/2014/main" id="{02719CB3-830C-4BC2-AF97-FA7DEEF292CE}"/>
              </a:ext>
            </a:extLst>
          </p:cNvPr>
          <p:cNvPicPr>
            <a:picLocks noChangeAspect="1"/>
          </p:cNvPicPr>
          <p:nvPr/>
        </p:nvPicPr>
        <p:blipFill>
          <a:blip r:embed="rId3"/>
          <a:stretch>
            <a:fillRect/>
          </a:stretch>
        </p:blipFill>
        <p:spPr>
          <a:xfrm>
            <a:off x="6096004" y="3249217"/>
            <a:ext cx="5333999" cy="3295651"/>
          </a:xfrm>
          <a:prstGeom prst="rect">
            <a:avLst/>
          </a:prstGeom>
        </p:spPr>
      </p:pic>
      <p:sp>
        <p:nvSpPr>
          <p:cNvPr id="3" name="Slide Number Placeholder 2">
            <a:extLst>
              <a:ext uri="{FF2B5EF4-FFF2-40B4-BE49-F238E27FC236}">
                <a16:creationId xmlns:a16="http://schemas.microsoft.com/office/drawing/2014/main" id="{A6D5E531-F514-42C2-BFA8-9AAFAF97FF59}"/>
              </a:ext>
            </a:extLst>
          </p:cNvPr>
          <p:cNvSpPr>
            <a:spLocks noGrp="1"/>
          </p:cNvSpPr>
          <p:nvPr>
            <p:ph type="sldNum" sz="quarter" idx="12"/>
          </p:nvPr>
        </p:nvSpPr>
        <p:spPr/>
        <p:txBody>
          <a:bodyPr/>
          <a:lstStyle/>
          <a:p>
            <a:fld id="{BCA9E365-C2E6-427D-B945-C61DCC8F5720}" type="slidenum">
              <a:rPr lang="en-US" smtClean="0"/>
              <a:t>127</a:t>
            </a:fld>
            <a:endParaRPr lang="en-US"/>
          </a:p>
        </p:txBody>
      </p:sp>
    </p:spTree>
    <p:extLst>
      <p:ext uri="{BB962C8B-B14F-4D97-AF65-F5344CB8AC3E}">
        <p14:creationId xmlns:p14="http://schemas.microsoft.com/office/powerpoint/2010/main" val="28967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401A85A-6592-47E2-895C-C976E975BF77}"/>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3B7E4-B5EE-46A4-A523-75B8712DCE1B}"/>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C9F47DDE-1148-479A-BCE8-2C1F256E1725}"/>
              </a:ext>
            </a:extLst>
          </p:cNvPr>
          <p:cNvSpPr/>
          <p:nvPr/>
        </p:nvSpPr>
        <p:spPr>
          <a:xfrm>
            <a:off x="0" y="1275627"/>
            <a:ext cx="5249917" cy="551752"/>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Ý </a:t>
            </a:r>
            <a:r>
              <a:rPr lang="en-US" sz="2800" b="1" i="1" dirty="0" err="1">
                <a:solidFill>
                  <a:srgbClr val="FFFF00"/>
                </a:solidFill>
                <a:latin typeface="Times New Roman" panose="02020603050405020304" pitchFamily="18" charset="0"/>
                <a:cs typeface="Times New Roman" panose="02020603050405020304" pitchFamily="18" charset="0"/>
              </a:rPr>
              <a:t>nghĩa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phương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pháp</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luận</a:t>
            </a:r>
            <a:endParaRPr lang="en-US" sz="2800" b="1" i="1" dirty="0">
              <a:solidFill>
                <a:srgbClr val="FFFF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7680ABE-99D3-4F2B-AB07-686069388B93}"/>
              </a:ext>
            </a:extLst>
          </p:cNvPr>
          <p:cNvSpPr txBox="1"/>
          <p:nvPr/>
        </p:nvSpPr>
        <p:spPr>
          <a:xfrm>
            <a:off x="2333296" y="216289"/>
            <a:ext cx="7977352"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Nguyên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lý</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sự</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triển</a:t>
            </a:r>
            <a:endParaRPr lang="en-US" sz="3200" i="1" dirty="0">
              <a:solidFill>
                <a:srgbClr val="FF0000"/>
              </a:solidFill>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03206493-C317-4152-B60D-A4E0707C860F}"/>
              </a:ext>
            </a:extLst>
          </p:cNvPr>
          <p:cNvSpPr>
            <a:spLocks noGrp="1"/>
          </p:cNvSpPr>
          <p:nvPr>
            <p:ph type="subTitle" idx="1"/>
          </p:nvPr>
        </p:nvSpPr>
        <p:spPr>
          <a:xfrm>
            <a:off x="740979" y="2157073"/>
            <a:ext cx="11161987" cy="4291023"/>
          </a:xfrm>
        </p:spPr>
        <p:txBody>
          <a:bodyPr>
            <a:noAutofit/>
          </a:bodyPr>
          <a:lstStyle/>
          <a:p>
            <a:pPr marL="342900" indent="-342900" algn="just">
              <a:buFont typeface="Wingdings" panose="05000000000000000000" pitchFamily="2" charset="2"/>
              <a:buChar char="q"/>
            </a:pPr>
            <a:r>
              <a:rPr lang="vi-VN" sz="2600" i="1" dirty="0">
                <a:solidFill>
                  <a:srgbClr val="7030A0"/>
                </a:solidFill>
                <a:latin typeface="+mj-lt"/>
              </a:rPr>
              <a:t>Thứ nhất</a:t>
            </a:r>
            <a:r>
              <a:rPr lang="en-US" sz="2600" dirty="0">
                <a:solidFill>
                  <a:srgbClr val="7030A0"/>
                </a:solidFill>
                <a:latin typeface="+mj-lt"/>
              </a:rPr>
              <a:t>, </a:t>
            </a:r>
            <a:r>
              <a:rPr lang="en-US" sz="2600" dirty="0" err="1">
                <a:solidFill>
                  <a:srgbClr val="7030A0"/>
                </a:solidFill>
                <a:latin typeface="Times New Roman" panose="02020603050405020304" pitchFamily="18" charset="0"/>
                <a:cs typeface="Times New Roman" panose="02020603050405020304" pitchFamily="18" charset="0"/>
              </a:rPr>
              <a:t>khi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nghiên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cứu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cần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đặt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tượng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hướng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biến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đổi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chỉ</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nhận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thức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nó</a:t>
            </a:r>
            <a:r>
              <a:rPr lang="en-US" sz="2600" dirty="0">
                <a:solidFill>
                  <a:srgbClr val="7030A0"/>
                </a:solidFill>
                <a:latin typeface="Times New Roman" panose="02020603050405020304" pitchFamily="18" charset="0"/>
                <a:cs typeface="Times New Roman" panose="02020603050405020304" pitchFamily="18" charset="0"/>
              </a:rPr>
              <a:t> ở </a:t>
            </a:r>
            <a:r>
              <a:rPr lang="en-US" sz="2600" dirty="0" err="1">
                <a:solidFill>
                  <a:srgbClr val="7030A0"/>
                </a:solidFill>
                <a:latin typeface="Times New Roman" panose="02020603050405020304" pitchFamily="18" charset="0"/>
                <a:cs typeface="Times New Roman" panose="02020603050405020304" pitchFamily="18" charset="0"/>
              </a:rPr>
              <a:t>trạng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còn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báo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được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khuynh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hướng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cùa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trong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tương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lai</a:t>
            </a:r>
            <a:r>
              <a:rPr lang="en-US" sz="2600" dirty="0">
                <a:solidFill>
                  <a:srgbClr val="7030A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q"/>
            </a:pPr>
            <a:r>
              <a:rPr lang="vi-VN" sz="2600" i="1" dirty="0">
                <a:solidFill>
                  <a:srgbClr val="7030A0"/>
                </a:solidFill>
                <a:latin typeface="+mj-lt"/>
              </a:rPr>
              <a:t>Thứ hai</a:t>
            </a:r>
            <a:r>
              <a:rPr lang="en-US" sz="2600" dirty="0">
                <a:solidFill>
                  <a:srgbClr val="7030A0"/>
                </a:solidFill>
                <a:latin typeface="+mj-lt"/>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trình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trải</a:t>
            </a:r>
            <a:r>
              <a:rPr lang="en-US" sz="2600" dirty="0">
                <a:solidFill>
                  <a:srgbClr val="7030A0"/>
                </a:solidFill>
                <a:latin typeface="Times New Roman" panose="02020603050405020304" pitchFamily="18" charset="0"/>
                <a:cs typeface="Times New Roman" panose="02020603050405020304" pitchFamily="18" charset="0"/>
              </a:rPr>
              <a:t> qua </a:t>
            </a:r>
            <a:r>
              <a:rPr lang="en-US" sz="2600" dirty="0" err="1">
                <a:solidFill>
                  <a:srgbClr val="7030A0"/>
                </a:solidFill>
                <a:latin typeface="Times New Roman" panose="02020603050405020304" pitchFamily="18" charset="0"/>
                <a:cs typeface="Times New Roman" panose="02020603050405020304" pitchFamily="18" charset="0"/>
              </a:rPr>
              <a:t>nhiều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giai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đoạn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mỗi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giai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đoạn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đặc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điểm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tính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hình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thức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cần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tìm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hình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thức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phương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pháp</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phù</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hợp</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hoặc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thúc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đẩy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hoặc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kìm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hãm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đó</a:t>
            </a:r>
            <a:r>
              <a:rPr lang="en-US" sz="2600" dirty="0">
                <a:solidFill>
                  <a:srgbClr val="7030A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q"/>
            </a:pPr>
            <a:r>
              <a:rPr lang="vi-VN" sz="2600" i="1" dirty="0">
                <a:solidFill>
                  <a:srgbClr val="7030A0"/>
                </a:solidFill>
                <a:latin typeface="+mj-lt"/>
              </a:rPr>
              <a:t>Thứ ba</a:t>
            </a:r>
            <a:r>
              <a:rPr lang="en-US" sz="2600" dirty="0">
                <a:solidFill>
                  <a:srgbClr val="7030A0"/>
                </a:solidFill>
                <a:latin typeface="+mj-lt"/>
              </a:rPr>
              <a:t>, </a:t>
            </a:r>
            <a:r>
              <a:rPr lang="en-US" sz="2600" dirty="0" err="1">
                <a:solidFill>
                  <a:srgbClr val="7030A0"/>
                </a:solidFill>
                <a:latin typeface="Times New Roman" panose="02020603050405020304" pitchFamily="18" charset="0"/>
                <a:cs typeface="Times New Roman" panose="02020603050405020304" pitchFamily="18" charset="0"/>
              </a:rPr>
              <a:t>phải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sớm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ủng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hộ</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tượng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hợp</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luật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tạo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điều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chống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điểm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bảo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thủ</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trì</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trệ</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định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kiến</a:t>
            </a:r>
            <a:r>
              <a:rPr lang="en-US" sz="2600" dirty="0">
                <a:solidFill>
                  <a:srgbClr val="7030A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q"/>
            </a:pPr>
            <a:r>
              <a:rPr lang="vi-VN" sz="2600" i="1" dirty="0">
                <a:solidFill>
                  <a:srgbClr val="7030A0"/>
                </a:solidFill>
                <a:latin typeface="+mj-lt"/>
              </a:rPr>
              <a:t>Thứ tư</a:t>
            </a:r>
            <a:r>
              <a:rPr lang="en-US" sz="2600" dirty="0">
                <a:solidFill>
                  <a:srgbClr val="7030A0"/>
                </a:solidFill>
                <a:latin typeface="+mj-lt"/>
              </a:rPr>
              <a:t>, </a:t>
            </a:r>
            <a:r>
              <a:rPr lang="en-US" sz="2600" dirty="0" err="1">
                <a:solidFill>
                  <a:srgbClr val="7030A0"/>
                </a:solidFill>
                <a:latin typeface="Times New Roman" panose="02020603050405020304" pitchFamily="18" charset="0"/>
                <a:cs typeface="Times New Roman" panose="02020603050405020304" pitchFamily="18" charset="0"/>
              </a:rPr>
              <a:t>phải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biết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thừa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yếu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tích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cực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từ</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cũ</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sáng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tạo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chúng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trong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điều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mới</a:t>
            </a:r>
            <a:r>
              <a:rPr lang="en-US" sz="2600" dirty="0">
                <a:solidFill>
                  <a:srgbClr val="7030A0"/>
                </a:solidFill>
                <a:latin typeface="Times New Roman" panose="02020603050405020304" pitchFamily="18" charset="0"/>
                <a:cs typeface="Times New Roman" panose="02020603050405020304" pitchFamily="18" charset="0"/>
              </a:rPr>
              <a:t>.</a:t>
            </a:r>
            <a:endParaRPr lang="en-US" sz="2600" dirty="0">
              <a:solidFill>
                <a:srgbClr val="7030A0"/>
              </a:solidFill>
              <a:latin typeface="+mj-lt"/>
            </a:endParaRPr>
          </a:p>
          <a:p>
            <a:pPr algn="just"/>
            <a:endParaRPr lang="en-US" dirty="0">
              <a:solidFill>
                <a:srgbClr val="7030A0"/>
              </a:solidFill>
              <a:latin typeface="+mj-lt"/>
            </a:endParaRPr>
          </a:p>
          <a:p>
            <a:pPr algn="just"/>
            <a:endParaRPr lang="en-US" dirty="0">
              <a:solidFill>
                <a:srgbClr val="7030A0"/>
              </a:solidFill>
              <a:latin typeface="+mj-lt"/>
            </a:endParaRPr>
          </a:p>
        </p:txBody>
      </p:sp>
      <p:sp>
        <p:nvSpPr>
          <p:cNvPr id="5" name="TextBox 4">
            <a:extLst>
              <a:ext uri="{FF2B5EF4-FFF2-40B4-BE49-F238E27FC236}">
                <a16:creationId xmlns:a16="http://schemas.microsoft.com/office/drawing/2014/main" id="{641AD72C-2191-442E-90E6-7C7D3FD65A6D}"/>
              </a:ext>
            </a:extLst>
          </p:cNvPr>
          <p:cNvSpPr txBox="1"/>
          <p:nvPr/>
        </p:nvSpPr>
        <p:spPr>
          <a:xfrm>
            <a:off x="5502165" y="1275627"/>
            <a:ext cx="5833241" cy="523220"/>
          </a:xfrm>
          <a:prstGeom prst="rect">
            <a:avLst/>
          </a:prstGeom>
          <a:noFill/>
        </p:spPr>
        <p:txBody>
          <a:bodyPr wrap="square" rtlCol="0">
            <a:spAutoFit/>
          </a:bodyPr>
          <a:lstStyle/>
          <a:p>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Tuân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thủ</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nguyên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tắc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phát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triển</a:t>
            </a:r>
            <a:endParaRPr lang="en-US" sz="2800" b="1" i="1" dirty="0">
              <a:solidFill>
                <a:srgbClr val="C0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22DCD36-A9BB-40AA-9260-3613853F5E0A}"/>
              </a:ext>
            </a:extLst>
          </p:cNvPr>
          <p:cNvSpPr>
            <a:spLocks noGrp="1"/>
          </p:cNvSpPr>
          <p:nvPr>
            <p:ph type="sldNum" sz="quarter" idx="12"/>
          </p:nvPr>
        </p:nvSpPr>
        <p:spPr/>
        <p:txBody>
          <a:bodyPr/>
          <a:lstStyle/>
          <a:p>
            <a:fld id="{BCA9E365-C2E6-427D-B945-C61DCC8F5720}" type="slidenum">
              <a:rPr lang="en-US" smtClean="0"/>
              <a:t>128</a:t>
            </a:fld>
            <a:endParaRPr lang="en-US"/>
          </a:p>
        </p:txBody>
      </p:sp>
    </p:spTree>
    <p:extLst>
      <p:ext uri="{BB962C8B-B14F-4D97-AF65-F5344CB8AC3E}">
        <p14:creationId xmlns:p14="http://schemas.microsoft.com/office/powerpoint/2010/main" val="54742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 calcmode="lin" valueType="num">
                                      <p:cBhvr additive="base">
                                        <p:cTn id="1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anim calcmode="lin" valueType="num">
                                      <p:cBhvr additive="base">
                                        <p:cTn id="25"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anim calcmode="lin" valueType="num">
                                      <p:cBhvr additive="base">
                                        <p:cTn id="3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 calcmode="lin" valueType="num">
                                      <p:cBhvr additive="base">
                                        <p:cTn id="3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2" grpId="0" build="p"/>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175A0BE-B9CF-4968-A5D6-5776B386BA2B}"/>
              </a:ext>
            </a:extLst>
          </p:cNvPr>
          <p:cNvSpPr>
            <a:spLocks noGrp="1"/>
          </p:cNvSpPr>
          <p:nvPr>
            <p:ph type="subTitle" idx="1"/>
          </p:nvPr>
        </p:nvSpPr>
        <p:spPr>
          <a:xfrm>
            <a:off x="1639615" y="2018183"/>
            <a:ext cx="9695792" cy="4366850"/>
          </a:xfrm>
        </p:spPr>
        <p:txBody>
          <a:bodyPr>
            <a:normAutofit/>
          </a:bodyPr>
          <a:lstStyle/>
          <a:p>
            <a:pPr marL="457200" indent="-457200" algn="just">
              <a:buFont typeface="Wingdings" panose="05000000000000000000" pitchFamily="2" charset="2"/>
              <a:buChar char="q"/>
            </a:pPr>
            <a:r>
              <a:rPr lang="en-US" sz="2800" dirty="0" err="1">
                <a:solidFill>
                  <a:srgbClr val="7030A0"/>
                </a:solidFill>
                <a:latin typeface="Times New Roman" panose="02020603050405020304" pitchFamily="18" charset="0"/>
                <a:cs typeface="Times New Roman" panose="02020603050405020304" pitchFamily="18" charset="0"/>
              </a:rPr>
              <a:t>Vì</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mỗi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nhau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nhau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nhau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nhau</a:t>
            </a:r>
            <a:r>
              <a:rPr lang="en-US" sz="2800" dirty="0">
                <a:solidFill>
                  <a:srgbClr val="7030A0"/>
                </a:solidFill>
                <a:latin typeface="Times New Roman" panose="02020603050405020304" pitchFamily="18" charset="0"/>
                <a:cs typeface="Times New Roman" panose="02020603050405020304" pitchFamily="18" charset="0"/>
              </a:rPr>
              <a:t>. Do </a:t>
            </a:r>
            <a:r>
              <a:rPr lang="en-US" sz="2800" dirty="0" err="1">
                <a:solidFill>
                  <a:srgbClr val="7030A0"/>
                </a:solidFill>
                <a:latin typeface="Times New Roman" panose="02020603050405020304" pitchFamily="18" charset="0"/>
                <a:cs typeface="Times New Roman" panose="02020603050405020304" pitchFamily="18" charset="0"/>
              </a:rPr>
              <a:t>vậy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xem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xét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SV, HT </a:t>
            </a:r>
            <a:r>
              <a:rPr lang="en-US" sz="2800" dirty="0" err="1">
                <a:solidFill>
                  <a:srgbClr val="7030A0"/>
                </a:solidFill>
                <a:latin typeface="Times New Roman" panose="02020603050405020304" pitchFamily="18" charset="0"/>
                <a:cs typeface="Times New Roman" panose="02020603050405020304" pitchFamily="18" charset="0"/>
              </a:rPr>
              <a:t>cần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chú</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đến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điều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cụ</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q"/>
            </a:pPr>
            <a:r>
              <a:rPr lang="pt-BR" sz="2800" dirty="0">
                <a:solidFill>
                  <a:srgbClr val="7030A0"/>
                </a:solidFill>
                <a:latin typeface="Times New Roman" panose="02020603050405020304" pitchFamily="18" charset="0"/>
                <a:cs typeface="Times New Roman" panose="02020603050405020304" pitchFamily="18" charset="0"/>
              </a:rPr>
              <a:t>Chủ thể nhận thức phải vạch ra được tính tất yếu và các quy luật chi phối sự thay thế lẫn nhau của các khách thể nhận thức; đặc biệt trong lĩnh vực xã hội, cũng không nên cứng nhắc, mà phải dựa vào biến cố của lịch sử.</a:t>
            </a:r>
            <a:endParaRPr lang="en-US" sz="2800" dirty="0">
              <a:solidFill>
                <a:srgbClr val="7030A0"/>
              </a:solidFill>
              <a:latin typeface="Times New Roman" panose="02020603050405020304" pitchFamily="18" charset="0"/>
              <a:cs typeface="Times New Roman" panose="02020603050405020304" pitchFamily="18" charset="0"/>
            </a:endParaRP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659CC5B7-A149-49F1-9D8B-0BD89FCA9A3C}"/>
              </a:ext>
            </a:extLst>
          </p:cNvPr>
          <p:cNvCxnSpPr>
            <a:cxnSpLocks/>
          </p:cNvCxnSpPr>
          <p:nvPr/>
        </p:nvCxnSpPr>
        <p:spPr>
          <a:xfrm>
            <a:off x="1986455" y="1056290"/>
            <a:ext cx="94277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DA936F5-958A-4BF0-8AB1-5BFDCCBF7DED}"/>
              </a:ext>
            </a:extLst>
          </p:cNvPr>
          <p:cNvCxnSpPr>
            <a:cxnSpLocks/>
          </p:cNvCxnSpPr>
          <p:nvPr/>
        </p:nvCxnSpPr>
        <p:spPr>
          <a:xfrm>
            <a:off x="1986455" y="945932"/>
            <a:ext cx="942777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7D50ED2-C17F-453F-BFC1-B63BF25E8E9E}"/>
              </a:ext>
            </a:extLst>
          </p:cNvPr>
          <p:cNvSpPr txBox="1"/>
          <p:nvPr/>
        </p:nvSpPr>
        <p:spPr>
          <a:xfrm>
            <a:off x="2333296" y="216289"/>
            <a:ext cx="7977352"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Nguyên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lý</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sự</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triển</a:t>
            </a:r>
            <a:endParaRPr lang="en-US" sz="3200" i="1"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FFCD089-DF78-48AC-8B4E-82453F9A536A}"/>
              </a:ext>
            </a:extLst>
          </p:cNvPr>
          <p:cNvSpPr txBox="1"/>
          <p:nvPr/>
        </p:nvSpPr>
        <p:spPr>
          <a:xfrm>
            <a:off x="1986455" y="1288539"/>
            <a:ext cx="5833241" cy="523220"/>
          </a:xfrm>
          <a:prstGeom prst="rect">
            <a:avLst/>
          </a:prstGeom>
          <a:noFill/>
        </p:spPr>
        <p:txBody>
          <a:bodyPr wrap="square" rtlCol="0">
            <a:spAutoFit/>
          </a:bodyPr>
          <a:lstStyle/>
          <a:p>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Tuân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thủ</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nguyên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tắc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lịch</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sử</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cụ</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thể</a:t>
            </a:r>
            <a:endParaRPr lang="en-US" sz="2800" b="1" i="1" dirty="0">
              <a:solidFill>
                <a:srgbClr val="C0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9DD996A-70BA-433A-AB04-CB1F5334F56B}"/>
              </a:ext>
            </a:extLst>
          </p:cNvPr>
          <p:cNvSpPr>
            <a:spLocks noGrp="1"/>
          </p:cNvSpPr>
          <p:nvPr>
            <p:ph type="sldNum" sz="quarter" idx="12"/>
          </p:nvPr>
        </p:nvSpPr>
        <p:spPr/>
        <p:txBody>
          <a:bodyPr/>
          <a:lstStyle/>
          <a:p>
            <a:fld id="{BCA9E365-C2E6-427D-B945-C61DCC8F5720}" type="slidenum">
              <a:rPr lang="en-US" smtClean="0"/>
              <a:t>129</a:t>
            </a:fld>
            <a:endParaRPr lang="en-US"/>
          </a:p>
        </p:txBody>
      </p:sp>
    </p:spTree>
    <p:extLst>
      <p:ext uri="{BB962C8B-B14F-4D97-AF65-F5344CB8AC3E}">
        <p14:creationId xmlns:p14="http://schemas.microsoft.com/office/powerpoint/2010/main" val="40186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Pentagon 12">
            <a:extLst>
              <a:ext uri="{FF2B5EF4-FFF2-40B4-BE49-F238E27FC236}">
                <a16:creationId xmlns:a16="http://schemas.microsoft.com/office/drawing/2014/main" id="{06AE293E-937B-4D86-8F39-E745E4D2E921}"/>
              </a:ext>
            </a:extLst>
          </p:cNvPr>
          <p:cNvSpPr/>
          <p:nvPr/>
        </p:nvSpPr>
        <p:spPr>
          <a:xfrm>
            <a:off x="246185" y="1281468"/>
            <a:ext cx="2647141" cy="917812"/>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Thời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cổ</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đại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4" name="Arrow: Pentagon 13">
            <a:extLst>
              <a:ext uri="{FF2B5EF4-FFF2-40B4-BE49-F238E27FC236}">
                <a16:creationId xmlns:a16="http://schemas.microsoft.com/office/drawing/2014/main" id="{E62D59FA-F024-40C3-9DA1-441CF036541B}"/>
              </a:ext>
            </a:extLst>
          </p:cNvPr>
          <p:cNvSpPr/>
          <p:nvPr/>
        </p:nvSpPr>
        <p:spPr>
          <a:xfrm>
            <a:off x="232539" y="2299930"/>
            <a:ext cx="2647141" cy="917812"/>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Thời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Trung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cổ</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5" name="Arrow: Pentagon 14">
            <a:extLst>
              <a:ext uri="{FF2B5EF4-FFF2-40B4-BE49-F238E27FC236}">
                <a16:creationId xmlns:a16="http://schemas.microsoft.com/office/drawing/2014/main" id="{52985ABB-EAD8-40DD-AE25-0BE42028727C}"/>
              </a:ext>
            </a:extLst>
          </p:cNvPr>
          <p:cNvSpPr/>
          <p:nvPr/>
        </p:nvSpPr>
        <p:spPr>
          <a:xfrm>
            <a:off x="232539" y="4304881"/>
            <a:ext cx="2647141" cy="917812"/>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Triết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học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cổ</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điển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Đức</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6" name="Arrow: Pentagon 15">
            <a:extLst>
              <a:ext uri="{FF2B5EF4-FFF2-40B4-BE49-F238E27FC236}">
                <a16:creationId xmlns:a16="http://schemas.microsoft.com/office/drawing/2014/main" id="{9C1C78B8-F0CF-474C-9D85-52FBFD9B1F9E}"/>
              </a:ext>
            </a:extLst>
          </p:cNvPr>
          <p:cNvSpPr/>
          <p:nvPr/>
        </p:nvSpPr>
        <p:spPr>
          <a:xfrm>
            <a:off x="246185" y="5311402"/>
            <a:ext cx="2647141" cy="917812"/>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Triết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học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Mác</a:t>
            </a:r>
            <a:r>
              <a:rPr lang="en-US" sz="2800" b="1" dirty="0">
                <a:solidFill>
                  <a:srgbClr val="002060"/>
                </a:solidFill>
                <a:latin typeface="Times New Roman" panose="02020603050405020304" pitchFamily="18" charset="0"/>
                <a:cs typeface="Times New Roman" panose="02020603050405020304" pitchFamily="18" charset="0"/>
              </a:rPr>
              <a:t> - </a:t>
            </a:r>
            <a:r>
              <a:rPr lang="en-US" sz="2800" b="1" dirty="0" err="1">
                <a:solidFill>
                  <a:srgbClr val="002060"/>
                </a:solidFill>
                <a:latin typeface="Times New Roman" panose="02020603050405020304" pitchFamily="18" charset="0"/>
                <a:cs typeface="Times New Roman" panose="02020603050405020304" pitchFamily="18" charset="0"/>
              </a:rPr>
              <a:t>Lênin</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7" name="Arrow: Pentagon 16">
            <a:extLst>
              <a:ext uri="{FF2B5EF4-FFF2-40B4-BE49-F238E27FC236}">
                <a16:creationId xmlns:a16="http://schemas.microsoft.com/office/drawing/2014/main" id="{3FB30431-2AA2-4E36-9E79-C84A5A4EBFEA}"/>
              </a:ext>
            </a:extLst>
          </p:cNvPr>
          <p:cNvSpPr/>
          <p:nvPr/>
        </p:nvSpPr>
        <p:spPr>
          <a:xfrm>
            <a:off x="232537" y="3303691"/>
            <a:ext cx="2647141" cy="917812"/>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Phục</a:t>
            </a:r>
            <a:r>
              <a:rPr lang="en-US" sz="2800" b="1" dirty="0">
                <a:solidFill>
                  <a:srgbClr val="002060"/>
                </a:solidFill>
                <a:latin typeface="Times New Roman" panose="02020603050405020304" pitchFamily="18" charset="0"/>
                <a:cs typeface="Times New Roman" panose="02020603050405020304" pitchFamily="18" charset="0"/>
              </a:rPr>
              <a:t> h</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a:solidFill>
                  <a:srgbClr val="002060"/>
                </a:solidFill>
                <a:latin typeface="Times New Roman" panose="02020603050405020304" pitchFamily="18" charset="0"/>
                <a:cs typeface="Times New Roman" panose="02020603050405020304" pitchFamily="18" charset="0"/>
              </a:rPr>
              <a:t>ng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cận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đại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F5FFE67-0A59-46BF-8C48-83B7BB27A664}"/>
              </a:ext>
            </a:extLst>
          </p:cNvPr>
          <p:cNvSpPr txBox="1"/>
          <p:nvPr/>
        </p:nvSpPr>
        <p:spPr>
          <a:xfrm>
            <a:off x="3166281" y="1209470"/>
            <a:ext cx="8515967" cy="892552"/>
          </a:xfrm>
          <a:prstGeom prst="rect">
            <a:avLst/>
          </a:prstGeom>
          <a:noFill/>
        </p:spPr>
        <p:txBody>
          <a:bodyPr wrap="square" rtlCol="0">
            <a:spAutoFit/>
          </a:bodyPr>
          <a:lstStyle/>
          <a:p>
            <a:r>
              <a:rPr lang="en-US" sz="2600" dirty="0">
                <a:solidFill>
                  <a:srgbClr val="7030A0"/>
                </a:solidFill>
                <a:latin typeface="Times New Roman" panose="02020603050405020304" pitchFamily="18" charset="0"/>
                <a:cs typeface="Times New Roman" panose="02020603050405020304" pitchFamily="18" charset="0"/>
              </a:rPr>
              <a:t>TH </a:t>
            </a:r>
            <a:r>
              <a:rPr lang="en-US" sz="2600" dirty="0" err="1">
                <a:solidFill>
                  <a:srgbClr val="7030A0"/>
                </a:solidFill>
                <a:latin typeface="Times New Roman" panose="02020603050405020304" pitchFamily="18" charset="0"/>
                <a:cs typeface="Times New Roman" panose="02020603050405020304" pitchFamily="18" charset="0"/>
              </a:rPr>
              <a:t>thường</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gắn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liền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với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các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vấn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đề</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chính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trị</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xã</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hội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TQ</a:t>
            </a:r>
            <a:r>
              <a:rPr lang="en-US" sz="2600" b="1" i="1" dirty="0">
                <a:solidFill>
                  <a:srgbClr val="7030A0"/>
                </a:solidFill>
                <a:latin typeface="Times New Roman" panose="02020603050405020304" pitchFamily="18" charset="0"/>
                <a:cs typeface="Times New Roman" panose="02020603050405020304" pitchFamily="18" charset="0"/>
              </a:rPr>
              <a:t>).</a:t>
            </a:r>
          </a:p>
          <a:p>
            <a:r>
              <a:rPr lang="en-US" sz="2600" b="1" i="1" dirty="0">
                <a:solidFill>
                  <a:srgbClr val="7030A0"/>
                </a:solidFill>
                <a:latin typeface="Times New Roman" panose="02020603050405020304" pitchFamily="18" charset="0"/>
                <a:cs typeface="Times New Roman" panose="02020603050405020304" pitchFamily="18" charset="0"/>
              </a:rPr>
              <a:t>Hay </a:t>
            </a:r>
            <a:r>
              <a:rPr lang="en-US" sz="2600" b="1" i="1" dirty="0" err="1">
                <a:solidFill>
                  <a:srgbClr val="7030A0"/>
                </a:solidFill>
                <a:latin typeface="Times New Roman" panose="02020603050405020304" pitchFamily="18" charset="0"/>
                <a:cs typeface="Times New Roman" panose="02020603050405020304" pitchFamily="18" charset="0"/>
              </a:rPr>
              <a:t>gắn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liền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với</a:t>
            </a:r>
            <a:r>
              <a:rPr lang="en-US" sz="2600" b="1" i="1" dirty="0">
                <a:solidFill>
                  <a:srgbClr val="7030A0"/>
                </a:solidFill>
                <a:latin typeface="Times New Roman" panose="02020603050405020304" pitchFamily="18" charset="0"/>
                <a:cs typeface="Times New Roman" panose="02020603050405020304" pitchFamily="18" charset="0"/>
              </a:rPr>
              <a:t> khoa </a:t>
            </a:r>
            <a:r>
              <a:rPr lang="en-US" sz="2600" b="1" i="1" dirty="0" err="1">
                <a:solidFill>
                  <a:srgbClr val="7030A0"/>
                </a:solidFill>
                <a:latin typeface="Times New Roman" panose="02020603050405020304" pitchFamily="18" charset="0"/>
                <a:cs typeface="Times New Roman" panose="02020603050405020304" pitchFamily="18" charset="0"/>
              </a:rPr>
              <a:t>học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tự</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nhiên</a:t>
            </a:r>
            <a:r>
              <a:rPr lang="en-US" sz="2600" b="1" i="1" dirty="0">
                <a:solidFill>
                  <a:srgbClr val="7030A0"/>
                </a:solidFill>
                <a:latin typeface="Times New Roman" panose="02020603050405020304" pitchFamily="18" charset="0"/>
                <a:cs typeface="Times New Roman" panose="02020603050405020304" pitchFamily="18" charset="0"/>
              </a:rPr>
              <a:t> (Hy </a:t>
            </a:r>
            <a:r>
              <a:rPr lang="en-US" sz="2600" b="1" i="1" dirty="0" err="1">
                <a:solidFill>
                  <a:srgbClr val="7030A0"/>
                </a:solidFill>
                <a:latin typeface="Times New Roman" panose="02020603050405020304" pitchFamily="18" charset="0"/>
                <a:cs typeface="Times New Roman" panose="02020603050405020304" pitchFamily="18" charset="0"/>
              </a:rPr>
              <a:t>Lạp</a:t>
            </a:r>
            <a:r>
              <a:rPr lang="en-US" sz="2600" b="1" i="1" dirty="0">
                <a:solidFill>
                  <a:srgbClr val="7030A0"/>
                </a:solidFill>
                <a:latin typeface="Times New Roman" panose="02020603050405020304" pitchFamily="18" charset="0"/>
                <a:cs typeface="Times New Roman" panose="02020603050405020304" pitchFamily="18" charset="0"/>
              </a:rPr>
              <a:t> – La </a:t>
            </a:r>
            <a:r>
              <a:rPr lang="en-US" sz="2600" b="1" i="1" dirty="0" err="1">
                <a:solidFill>
                  <a:srgbClr val="7030A0"/>
                </a:solidFill>
                <a:latin typeface="Times New Roman" panose="02020603050405020304" pitchFamily="18" charset="0"/>
                <a:cs typeface="Times New Roman" panose="02020603050405020304" pitchFamily="18" charset="0"/>
              </a:rPr>
              <a:t>Mã</a:t>
            </a:r>
            <a:r>
              <a:rPr lang="en-US" sz="2600" b="1" i="1" dirty="0">
                <a:solidFill>
                  <a:srgbClr val="7030A0"/>
                </a:solidFill>
                <a:latin typeface="Times New Roman" panose="02020603050405020304" pitchFamily="18" charset="0"/>
                <a:cs typeface="Times New Roman" panose="02020603050405020304" pitchFamily="18" charset="0"/>
              </a:rPr>
              <a:t>)</a:t>
            </a:r>
            <a:endParaRPr lang="en-US" sz="2600" b="1" dirty="0">
              <a:solidFill>
                <a:srgbClr val="7030A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C4A3480D-9EF8-4E1B-B29F-2EDDC2D6B48E}"/>
              </a:ext>
            </a:extLst>
          </p:cNvPr>
          <p:cNvSpPr txBox="1"/>
          <p:nvPr/>
        </p:nvSpPr>
        <p:spPr>
          <a:xfrm>
            <a:off x="3166281" y="2403452"/>
            <a:ext cx="9025719" cy="492443"/>
          </a:xfrm>
          <a:prstGeom prst="rect">
            <a:avLst/>
          </a:prstGeom>
          <a:noFill/>
        </p:spPr>
        <p:txBody>
          <a:bodyPr wrap="square" rtlCol="0">
            <a:spAutoFit/>
          </a:bodyPr>
          <a:lstStyle/>
          <a:p>
            <a:r>
              <a:rPr lang="en-US" sz="2600" dirty="0" err="1">
                <a:solidFill>
                  <a:srgbClr val="C00000"/>
                </a:solidFill>
                <a:latin typeface="Times New Roman" panose="02020603050405020304" pitchFamily="18" charset="0"/>
                <a:cs typeface="Times New Roman" panose="02020603050405020304" pitchFamily="18" charset="0"/>
              </a:rPr>
              <a:t>Là</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triết</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học</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kinh</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viện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đối</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tượng</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của</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nó</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là</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niềm</a:t>
            </a:r>
            <a:r>
              <a:rPr lang="en-US" sz="2600" dirty="0">
                <a:solidFill>
                  <a:srgbClr val="C00000"/>
                </a:solidFill>
                <a:latin typeface="Times New Roman" panose="02020603050405020304" pitchFamily="18" charset="0"/>
                <a:cs typeface="Times New Roman" panose="02020603050405020304" pitchFamily="18" charset="0"/>
              </a:rPr>
              <a:t> tin </a:t>
            </a:r>
            <a:r>
              <a:rPr lang="en-US" sz="2600" dirty="0" err="1">
                <a:solidFill>
                  <a:srgbClr val="C00000"/>
                </a:solidFill>
                <a:latin typeface="Times New Roman" panose="02020603050405020304" pitchFamily="18" charset="0"/>
                <a:cs typeface="Times New Roman" panose="02020603050405020304" pitchFamily="18" charset="0"/>
              </a:rPr>
              <a:t>tôn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giáo</a:t>
            </a:r>
            <a:r>
              <a:rPr lang="en-US" sz="2600" dirty="0">
                <a:solidFill>
                  <a:srgbClr val="C00000"/>
                </a:solidFill>
                <a:latin typeface="Times New Roman" panose="02020603050405020304" pitchFamily="18" charset="0"/>
                <a:cs typeface="Times New Roman" panose="02020603050405020304" pitchFamily="18" charset="0"/>
              </a:rPr>
              <a:t>)</a:t>
            </a:r>
          </a:p>
        </p:txBody>
      </p:sp>
      <p:sp>
        <p:nvSpPr>
          <p:cNvPr id="25" name="TextBox 24">
            <a:extLst>
              <a:ext uri="{FF2B5EF4-FFF2-40B4-BE49-F238E27FC236}">
                <a16:creationId xmlns:a16="http://schemas.microsoft.com/office/drawing/2014/main" id="{1561182B-A445-4F90-8DB3-3E6086AA9630}"/>
              </a:ext>
            </a:extLst>
          </p:cNvPr>
          <p:cNvSpPr txBox="1"/>
          <p:nvPr/>
        </p:nvSpPr>
        <p:spPr>
          <a:xfrm>
            <a:off x="3166281" y="3116190"/>
            <a:ext cx="8284191" cy="892552"/>
          </a:xfrm>
          <a:prstGeom prst="rect">
            <a:avLst/>
          </a:prstGeom>
          <a:noFill/>
        </p:spPr>
        <p:txBody>
          <a:bodyPr wrap="square" rtlCol="0">
            <a:spAutoFit/>
          </a:bodyPr>
          <a:lstStyle/>
          <a:p>
            <a:r>
              <a:rPr lang="en-US" sz="2600" b="1" i="1" dirty="0" err="1">
                <a:solidFill>
                  <a:srgbClr val="C00000"/>
                </a:solidFill>
                <a:latin typeface="Times New Roman" panose="02020603050405020304" pitchFamily="18" charset="0"/>
                <a:cs typeface="Times New Roman" panose="02020603050405020304" pitchFamily="18" charset="0"/>
              </a:rPr>
              <a:t>Triết</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học</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duy</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vật</a:t>
            </a:r>
            <a:r>
              <a:rPr lang="en-US" sz="2600"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chủ</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nghĩa</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dựa</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trên</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cơ</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sở</a:t>
            </a:r>
            <a:r>
              <a:rPr lang="en-US" sz="2600" b="1" i="1" dirty="0">
                <a:solidFill>
                  <a:srgbClr val="C00000"/>
                </a:solidFill>
                <a:latin typeface="Times New Roman" panose="02020603050405020304" pitchFamily="18" charset="0"/>
                <a:cs typeface="Times New Roman" panose="02020603050405020304" pitchFamily="18" charset="0"/>
              </a:rPr>
              <a:t> tri </a:t>
            </a:r>
            <a:r>
              <a:rPr lang="en-US" sz="2600" b="1" i="1" dirty="0" err="1">
                <a:solidFill>
                  <a:srgbClr val="C00000"/>
                </a:solidFill>
                <a:latin typeface="Times New Roman" panose="02020603050405020304" pitchFamily="18" charset="0"/>
                <a:cs typeface="Times New Roman" panose="02020603050405020304" pitchFamily="18" charset="0"/>
              </a:rPr>
              <a:t>thức</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của</a:t>
            </a:r>
            <a:r>
              <a:rPr lang="en-US" sz="2600" b="1" i="1" dirty="0">
                <a:solidFill>
                  <a:srgbClr val="C00000"/>
                </a:solidFill>
                <a:latin typeface="Times New Roman" panose="02020603050405020304" pitchFamily="18" charset="0"/>
                <a:cs typeface="Times New Roman" panose="02020603050405020304" pitchFamily="18" charset="0"/>
              </a:rPr>
              <a:t> khoa </a:t>
            </a:r>
            <a:r>
              <a:rPr lang="en-US" sz="2600" b="1" i="1" dirty="0" err="1">
                <a:solidFill>
                  <a:srgbClr val="C00000"/>
                </a:solidFill>
                <a:latin typeface="Times New Roman" panose="02020603050405020304" pitchFamily="18" charset="0"/>
                <a:cs typeface="Times New Roman" panose="02020603050405020304" pitchFamily="18" charset="0"/>
              </a:rPr>
              <a:t>học</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thực</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nghiệm</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đã</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phát</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triển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nhanh</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chóng</a:t>
            </a:r>
            <a:r>
              <a:rPr lang="en-US" sz="2600" dirty="0">
                <a:solidFill>
                  <a:srgbClr val="C00000"/>
                </a:solidFill>
                <a:latin typeface="Times New Roman" panose="02020603050405020304" pitchFamily="18" charset="0"/>
                <a:cs typeface="Times New Roman" panose="02020603050405020304" pitchFamily="18" charset="0"/>
              </a:rPr>
              <a:t>. </a:t>
            </a:r>
          </a:p>
        </p:txBody>
      </p:sp>
      <p:sp>
        <p:nvSpPr>
          <p:cNvPr id="26" name="TextBox 25">
            <a:extLst>
              <a:ext uri="{FF2B5EF4-FFF2-40B4-BE49-F238E27FC236}">
                <a16:creationId xmlns:a16="http://schemas.microsoft.com/office/drawing/2014/main" id="{1B43D123-3B18-4DCD-84A0-B60CAEFB0804}"/>
              </a:ext>
            </a:extLst>
          </p:cNvPr>
          <p:cNvSpPr txBox="1"/>
          <p:nvPr/>
        </p:nvSpPr>
        <p:spPr>
          <a:xfrm>
            <a:off x="3212869" y="4034578"/>
            <a:ext cx="8641152" cy="954107"/>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Triết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DT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mạnh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vẫn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đựng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tham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vọng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27" name="TextBox 26">
            <a:extLst>
              <a:ext uri="{FF2B5EF4-FFF2-40B4-BE49-F238E27FC236}">
                <a16:creationId xmlns:a16="http://schemas.microsoft.com/office/drawing/2014/main" id="{EA7D4B47-6BAB-40DD-A193-80B47344B7A3}"/>
              </a:ext>
            </a:extLst>
          </p:cNvPr>
          <p:cNvSpPr txBox="1"/>
          <p:nvPr/>
        </p:nvSpPr>
        <p:spPr>
          <a:xfrm>
            <a:off x="3275462" y="5217667"/>
            <a:ext cx="8515967" cy="1292662"/>
          </a:xfrm>
          <a:prstGeom prst="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600" i="1" dirty="0" err="1">
                <a:solidFill>
                  <a:srgbClr val="7030A0"/>
                </a:solidFill>
                <a:latin typeface="Times New Roman" panose="02020603050405020304" pitchFamily="18" charset="0"/>
                <a:cs typeface="Times New Roman" panose="02020603050405020304" pitchFamily="18" charset="0"/>
              </a:rPr>
              <a:t>Giải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quyết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mối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quan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hệ</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giữa</a:t>
            </a: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giữa</a:t>
            </a:r>
            <a:r>
              <a:rPr lang="en-US" sz="2600" b="1" i="1" dirty="0">
                <a:solidFill>
                  <a:srgbClr val="7030A0"/>
                </a:solidFill>
                <a:latin typeface="Times New Roman" panose="02020603050405020304" pitchFamily="18" charset="0"/>
                <a:cs typeface="Times New Roman" panose="02020603050405020304" pitchFamily="18" charset="0"/>
              </a:rPr>
              <a:t> VC </a:t>
            </a:r>
            <a:r>
              <a:rPr lang="en-US" sz="2600" b="1" i="1" dirty="0" err="1">
                <a:solidFill>
                  <a:srgbClr val="7030A0"/>
                </a:solidFill>
                <a:latin typeface="Times New Roman" panose="02020603050405020304" pitchFamily="18" charset="0"/>
                <a:cs typeface="Times New Roman" panose="02020603050405020304" pitchFamily="18" charset="0"/>
              </a:rPr>
              <a:t>và</a:t>
            </a:r>
            <a:r>
              <a:rPr lang="en-US" sz="2600" b="1" i="1" dirty="0">
                <a:solidFill>
                  <a:srgbClr val="7030A0"/>
                </a:solidFill>
                <a:latin typeface="Times New Roman" panose="02020603050405020304" pitchFamily="18" charset="0"/>
                <a:cs typeface="Times New Roman" panose="02020603050405020304" pitchFamily="18" charset="0"/>
              </a:rPr>
              <a:t> YT </a:t>
            </a:r>
            <a:r>
              <a:rPr lang="en-US" sz="2600" b="1" i="1" dirty="0" err="1">
                <a:solidFill>
                  <a:srgbClr val="7030A0"/>
                </a:solidFill>
                <a:latin typeface="Times New Roman" panose="02020603050405020304" pitchFamily="18" charset="0"/>
                <a:cs typeface="Times New Roman" panose="02020603050405020304" pitchFamily="18" charset="0"/>
              </a:rPr>
              <a:t>trên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lập</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trường</a:t>
            </a:r>
            <a:r>
              <a:rPr lang="en-US" sz="2600" b="1" i="1" dirty="0">
                <a:solidFill>
                  <a:srgbClr val="7030A0"/>
                </a:solidFill>
                <a:latin typeface="Times New Roman" panose="02020603050405020304" pitchFamily="18" charset="0"/>
                <a:cs typeface="Times New Roman" panose="02020603050405020304" pitchFamily="18" charset="0"/>
              </a:rPr>
              <a:t> DV </a:t>
            </a:r>
            <a:r>
              <a:rPr lang="en-US" sz="2600" b="1" i="1" dirty="0" err="1">
                <a:solidFill>
                  <a:srgbClr val="7030A0"/>
                </a:solidFill>
                <a:latin typeface="Times New Roman" panose="02020603050405020304" pitchFamily="18" charset="0"/>
                <a:cs typeface="Times New Roman" panose="02020603050405020304" pitchFamily="18" charset="0"/>
              </a:rPr>
              <a:t>triệt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để</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nghiên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cứu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những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quy</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luật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chung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nhất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của</a:t>
            </a:r>
            <a:r>
              <a:rPr lang="en-US" sz="2600" b="1" i="1" dirty="0">
                <a:solidFill>
                  <a:srgbClr val="7030A0"/>
                </a:solidFill>
                <a:latin typeface="Times New Roman" panose="02020603050405020304" pitchFamily="18" charset="0"/>
                <a:cs typeface="Times New Roman" panose="02020603050405020304" pitchFamily="18" charset="0"/>
              </a:rPr>
              <a:t> TN, </a:t>
            </a:r>
            <a:r>
              <a:rPr lang="en-US" sz="2600" b="1" i="1" dirty="0" err="1">
                <a:solidFill>
                  <a:srgbClr val="7030A0"/>
                </a:solidFill>
                <a:latin typeface="Times New Roman" panose="02020603050405020304" pitchFamily="18" charset="0"/>
                <a:cs typeface="Times New Roman" panose="02020603050405020304" pitchFamily="18" charset="0"/>
              </a:rPr>
              <a:t>XH</a:t>
            </a:r>
            <a:r>
              <a:rPr lang="en-US" sz="2600" b="1" i="1" dirty="0">
                <a:solidFill>
                  <a:srgbClr val="7030A0"/>
                </a:solidFill>
                <a:latin typeface="Times New Roman" panose="02020603050405020304" pitchFamily="18" charset="0"/>
                <a:cs typeface="Times New Roman" panose="02020603050405020304" pitchFamily="18" charset="0"/>
              </a:rPr>
              <a:t>, TD</a:t>
            </a:r>
          </a:p>
        </p:txBody>
      </p:sp>
      <p:sp>
        <p:nvSpPr>
          <p:cNvPr id="18" name="TextBox 17">
            <a:extLst>
              <a:ext uri="{FF2B5EF4-FFF2-40B4-BE49-F238E27FC236}">
                <a16:creationId xmlns:a16="http://schemas.microsoft.com/office/drawing/2014/main" id="{7E12C6EC-F38A-4C6E-A05E-C0B7AEEFF457}"/>
              </a:ext>
            </a:extLst>
          </p:cNvPr>
          <p:cNvSpPr txBox="1"/>
          <p:nvPr/>
        </p:nvSpPr>
        <p:spPr>
          <a:xfrm>
            <a:off x="2049518" y="252248"/>
            <a:ext cx="9222827"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c)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63A3BFA8-A496-45FC-86BE-126848F40F8E}"/>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12667A-E6E4-4514-B46C-0F9590770963}"/>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9B231EF-220D-4344-9447-36A16EE59924}"/>
              </a:ext>
            </a:extLst>
          </p:cNvPr>
          <p:cNvSpPr>
            <a:spLocks noGrp="1"/>
          </p:cNvSpPr>
          <p:nvPr>
            <p:ph type="sldNum" sz="quarter" idx="12"/>
          </p:nvPr>
        </p:nvSpPr>
        <p:spPr/>
        <p:txBody>
          <a:bodyPr/>
          <a:lstStyle/>
          <a:p>
            <a:fld id="{BCA9E365-C2E6-427D-B945-C61DCC8F5720}" type="slidenum">
              <a:rPr lang="en-US" smtClean="0"/>
              <a:t>13</a:t>
            </a:fld>
            <a:endParaRPr lang="en-US"/>
          </a:p>
        </p:txBody>
      </p:sp>
    </p:spTree>
    <p:extLst>
      <p:ext uri="{BB962C8B-B14F-4D97-AF65-F5344CB8AC3E}">
        <p14:creationId xmlns:p14="http://schemas.microsoft.com/office/powerpoint/2010/main" val="242855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3" grpId="0"/>
      <p:bldP spid="24" grpId="0"/>
      <p:bldP spid="25" grpId="0"/>
      <p:bldP spid="26" grpId="0"/>
      <p:bldP spid="2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8EB84A8-3CE5-4709-93C9-C87F32BEA003}"/>
              </a:ext>
            </a:extLst>
          </p:cNvPr>
          <p:cNvSpPr>
            <a:spLocks noGrp="1"/>
          </p:cNvSpPr>
          <p:nvPr>
            <p:ph type="subTitle" idx="1"/>
          </p:nvPr>
        </p:nvSpPr>
        <p:spPr>
          <a:xfrm>
            <a:off x="1524000" y="1749972"/>
            <a:ext cx="9144000" cy="3507828"/>
          </a:xfrm>
        </p:spPr>
        <p:txBody>
          <a:bodyPr>
            <a:normAutofit/>
          </a:bodyPr>
          <a:lstStyle/>
          <a:p>
            <a:pPr algn="just"/>
            <a:endParaRPr lang="en-US" sz="2800" dirty="0">
              <a:solidFill>
                <a:srgbClr val="C00000"/>
              </a:solidFill>
              <a:latin typeface="Times New Roman" panose="02020603050405020304" pitchFamily="18" charset="0"/>
              <a:cs typeface="Times New Roman" panose="02020603050405020304" pitchFamily="18" charset="0"/>
            </a:endParaRPr>
          </a:p>
          <a:p>
            <a:pPr algn="just"/>
            <a:r>
              <a:rPr lang="pt-BR" sz="2800" dirty="0">
                <a:solidFill>
                  <a:srgbClr val="C00000"/>
                </a:solidFill>
                <a:latin typeface="Times New Roman" panose="02020603050405020304" pitchFamily="18" charset="0"/>
                <a:cs typeface="Times New Roman" panose="02020603050405020304" pitchFamily="18" charset="0"/>
              </a:rPr>
              <a:t>11. Nội dung nguyên lý về sự phát triển. Ý nghĩa phương pháp luận trong công cuộc đổi mới ở Việt Nam.</a:t>
            </a:r>
            <a:endParaRPr lang="en-US" sz="2800" dirty="0">
              <a:solidFill>
                <a:srgbClr val="C00000"/>
              </a:solidFill>
              <a:latin typeface="Times New Roman" panose="02020603050405020304" pitchFamily="18" charset="0"/>
              <a:cs typeface="Times New Roman" panose="02020603050405020304" pitchFamily="18" charset="0"/>
            </a:endParaRPr>
          </a:p>
          <a:p>
            <a:pPr algn="just"/>
            <a:r>
              <a:rPr lang="en-US" sz="2800" dirty="0">
                <a:solidFill>
                  <a:srgbClr val="C00000"/>
                </a:solidFill>
                <a:latin typeface="Times New Roman" panose="02020603050405020304" pitchFamily="18" charset="0"/>
                <a:cs typeface="Times New Roman" panose="02020603050405020304" pitchFamily="18" charset="0"/>
              </a:rPr>
              <a:t>11 (</a:t>
            </a:r>
            <a:r>
              <a:rPr lang="en-US" sz="2800" dirty="0" err="1">
                <a:solidFill>
                  <a:srgbClr val="C00000"/>
                </a:solidFill>
                <a:latin typeface="Times New Roman" panose="02020603050405020304" pitchFamily="18" charset="0"/>
                <a:cs typeface="Times New Roman" panose="02020603050405020304" pitchFamily="18" charset="0"/>
              </a:rPr>
              <a:t>hỏi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cách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khác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Phân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tích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cơ</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sở</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lý</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luận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của</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quan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điểm</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phát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triển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Liên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hệ</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với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việc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phát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triển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kinh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tế</a:t>
            </a:r>
            <a:r>
              <a:rPr lang="en-US" sz="2800" dirty="0">
                <a:solidFill>
                  <a:srgbClr val="C00000"/>
                </a:solidFill>
                <a:latin typeface="Times New Roman" panose="02020603050405020304" pitchFamily="18" charset="0"/>
                <a:cs typeface="Times New Roman" panose="02020603050405020304" pitchFamily="18" charset="0"/>
              </a:rPr>
              <a:t> - </a:t>
            </a:r>
            <a:r>
              <a:rPr lang="en-US" sz="2800" dirty="0" err="1">
                <a:solidFill>
                  <a:srgbClr val="C00000"/>
                </a:solidFill>
                <a:latin typeface="Times New Roman" panose="02020603050405020304" pitchFamily="18" charset="0"/>
                <a:cs typeface="Times New Roman" panose="02020603050405020304" pitchFamily="18" charset="0"/>
              </a:rPr>
              <a:t>xã</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hội</a:t>
            </a:r>
            <a:r>
              <a:rPr lang="en-US" sz="2800" dirty="0">
                <a:solidFill>
                  <a:srgbClr val="C00000"/>
                </a:solidFill>
                <a:latin typeface="Times New Roman" panose="02020603050405020304" pitchFamily="18" charset="0"/>
                <a:cs typeface="Times New Roman" panose="02020603050405020304" pitchFamily="18" charset="0"/>
              </a:rPr>
              <a:t> ở </a:t>
            </a:r>
            <a:r>
              <a:rPr lang="en-US" sz="2800" dirty="0" err="1">
                <a:solidFill>
                  <a:srgbClr val="C00000"/>
                </a:solidFill>
                <a:latin typeface="Times New Roman" panose="02020603050405020304" pitchFamily="18" charset="0"/>
                <a:cs typeface="Times New Roman" panose="02020603050405020304" pitchFamily="18" charset="0"/>
              </a:rPr>
              <a:t>nước</a:t>
            </a:r>
            <a:r>
              <a:rPr lang="en-US" sz="2800" dirty="0">
                <a:solidFill>
                  <a:srgbClr val="C00000"/>
                </a:solidFill>
                <a:latin typeface="Times New Roman" panose="02020603050405020304" pitchFamily="18" charset="0"/>
                <a:cs typeface="Times New Roman" panose="02020603050405020304" pitchFamily="18" charset="0"/>
              </a:rPr>
              <a:t> ta.</a:t>
            </a:r>
          </a:p>
          <a:p>
            <a:pPr algn="just"/>
            <a:r>
              <a:rPr lang="en-US" sz="2800" dirty="0">
                <a:solidFill>
                  <a:srgbClr val="C00000"/>
                </a:solidFill>
                <a:latin typeface="Times New Roman" panose="02020603050405020304" pitchFamily="18" charset="0"/>
                <a:cs typeface="Times New Roman" panose="02020603050405020304" pitchFamily="18" charset="0"/>
              </a:rPr>
              <a:t> </a:t>
            </a:r>
          </a:p>
          <a:p>
            <a:pPr algn="just"/>
            <a:endParaRPr lang="en-US" sz="2800"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51DD501-B044-4757-BC56-447223E5FDA1}"/>
              </a:ext>
            </a:extLst>
          </p:cNvPr>
          <p:cNvSpPr txBox="1"/>
          <p:nvPr/>
        </p:nvSpPr>
        <p:spPr>
          <a:xfrm>
            <a:off x="2753712" y="646093"/>
            <a:ext cx="7914288"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CÂU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HỎI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ÔN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TẬP</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D620A412-B16C-4F5C-87FF-6CC17B68A89C}"/>
              </a:ext>
            </a:extLst>
          </p:cNvPr>
          <p:cNvCxnSpPr/>
          <p:nvPr/>
        </p:nvCxnSpPr>
        <p:spPr>
          <a:xfrm>
            <a:off x="1749976" y="1311207"/>
            <a:ext cx="95223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1670255-6396-4DD7-8FF9-4D40C1E4FC34}"/>
              </a:ext>
            </a:extLst>
          </p:cNvPr>
          <p:cNvCxnSpPr/>
          <p:nvPr/>
        </p:nvCxnSpPr>
        <p:spPr>
          <a:xfrm>
            <a:off x="1765742" y="1216611"/>
            <a:ext cx="9522372"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6EB8336-8135-4E61-9942-0B537FDFDF3F}"/>
              </a:ext>
            </a:extLst>
          </p:cNvPr>
          <p:cNvSpPr>
            <a:spLocks noGrp="1"/>
          </p:cNvSpPr>
          <p:nvPr>
            <p:ph type="sldNum" sz="quarter" idx="12"/>
          </p:nvPr>
        </p:nvSpPr>
        <p:spPr/>
        <p:txBody>
          <a:bodyPr/>
          <a:lstStyle/>
          <a:p>
            <a:fld id="{BCA9E365-C2E6-427D-B945-C61DCC8F5720}" type="slidenum">
              <a:rPr lang="en-US" smtClean="0"/>
              <a:t>130</a:t>
            </a:fld>
            <a:endParaRPr lang="en-US"/>
          </a:p>
        </p:txBody>
      </p:sp>
    </p:spTree>
    <p:extLst>
      <p:ext uri="{BB962C8B-B14F-4D97-AF65-F5344CB8AC3E}">
        <p14:creationId xmlns:p14="http://schemas.microsoft.com/office/powerpoint/2010/main" val="31643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6C343E-C7D9-4654-9F20-450D1CC0881A}"/>
              </a:ext>
            </a:extLst>
          </p:cNvPr>
          <p:cNvSpPr txBox="1"/>
          <p:nvPr/>
        </p:nvSpPr>
        <p:spPr>
          <a:xfrm>
            <a:off x="1828801" y="457201"/>
            <a:ext cx="9916510"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b.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cặp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phạm</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trù</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bản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phép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biện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chứng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duy</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vật</a:t>
            </a:r>
            <a:endParaRPr lang="en-US" sz="3200" i="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9ACC6AAD-C2A8-4948-B8C6-5896BED3673F}"/>
              </a:ext>
            </a:extLst>
          </p:cNvPr>
          <p:cNvCxnSpPr/>
          <p:nvPr/>
        </p:nvCxnSpPr>
        <p:spPr>
          <a:xfrm>
            <a:off x="2238703" y="1182414"/>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02269C7-5B25-4065-AD91-20E690CE3703}"/>
              </a:ext>
            </a:extLst>
          </p:cNvPr>
          <p:cNvCxnSpPr/>
          <p:nvPr/>
        </p:nvCxnSpPr>
        <p:spPr>
          <a:xfrm>
            <a:off x="2238703" y="111935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Arrow: Pentagon 8">
            <a:extLst>
              <a:ext uri="{FF2B5EF4-FFF2-40B4-BE49-F238E27FC236}">
                <a16:creationId xmlns:a16="http://schemas.microsoft.com/office/drawing/2014/main" id="{571A518F-2BE7-49E4-8CAA-084A79AC5E0F}"/>
              </a:ext>
            </a:extLst>
          </p:cNvPr>
          <p:cNvSpPr/>
          <p:nvPr/>
        </p:nvSpPr>
        <p:spPr>
          <a:xfrm>
            <a:off x="583324" y="2490993"/>
            <a:ext cx="4650827" cy="3547193"/>
          </a:xfrm>
          <a:prstGeom prst="homePlate">
            <a:avLst>
              <a:gd name="adj" fmla="val 9420"/>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i="1" dirty="0">
                <a:solidFill>
                  <a:srgbClr val="C00000"/>
                </a:solidFill>
                <a:latin typeface="Times New Roman" panose="02020603050405020304" pitchFamily="18" charset="0"/>
                <a:cs typeface="Times New Roman" panose="02020603050405020304" pitchFamily="18" charset="0"/>
              </a:rPr>
              <a:t>	</a:t>
            </a:r>
            <a:r>
              <a:rPr lang="en-US" sz="3200" b="1" i="1" u="sng" dirty="0" err="1">
                <a:solidFill>
                  <a:srgbClr val="C00000"/>
                </a:solidFill>
                <a:latin typeface="Times New Roman" panose="02020603050405020304" pitchFamily="18" charset="0"/>
                <a:cs typeface="Times New Roman" panose="02020603050405020304" pitchFamily="18" charset="0"/>
              </a:rPr>
              <a:t>Phạm</a:t>
            </a:r>
            <a:r>
              <a:rPr lang="en-US" sz="3200" b="1" i="1" u="sng" dirty="0">
                <a:solidFill>
                  <a:srgbClr val="C00000"/>
                </a:solidFill>
                <a:latin typeface="Times New Roman" panose="02020603050405020304" pitchFamily="18" charset="0"/>
                <a:cs typeface="Times New Roman" panose="02020603050405020304" pitchFamily="18" charset="0"/>
              </a:rPr>
              <a:t> </a:t>
            </a:r>
            <a:r>
              <a:rPr lang="en-US" sz="3200" b="1" i="1" u="sng" dirty="0" err="1">
                <a:solidFill>
                  <a:srgbClr val="C00000"/>
                </a:solidFill>
                <a:latin typeface="Times New Roman" panose="02020603050405020304" pitchFamily="18" charset="0"/>
                <a:cs typeface="Times New Roman" panose="02020603050405020304" pitchFamily="18" charset="0"/>
              </a:rPr>
              <a:t>trù</a:t>
            </a:r>
            <a:r>
              <a:rPr lang="en-US" sz="32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là</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khái</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niệm</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rộng</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nhất</a:t>
            </a:r>
            <a:r>
              <a:rPr lang="en-US" sz="2600" b="1" i="1" dirty="0">
                <a:solidFill>
                  <a:srgbClr val="C00000"/>
                </a:solidFill>
                <a:latin typeface="Times New Roman" panose="02020603050405020304" pitchFamily="18" charset="0"/>
                <a:cs typeface="Times New Roman" panose="02020603050405020304" pitchFamily="18" charset="0"/>
              </a:rPr>
              <a:t>,</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phản</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ánh</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những</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mặt</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những</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thuộc</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tính</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những</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mối</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liên</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hệ</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chung</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cơ</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bản</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nhất</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của</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các</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sự</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vật</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hiện</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tượng</a:t>
            </a:r>
            <a:r>
              <a:rPr lang="en-US" sz="2600"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thuộc</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một</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lĩnh</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vực</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nhất</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định</a:t>
            </a:r>
            <a:r>
              <a:rPr lang="en-US" sz="2600" b="1" i="1" dirty="0">
                <a:solidFill>
                  <a:srgbClr val="C00000"/>
                </a:solidFill>
                <a:latin typeface="Times New Roman" panose="02020603050405020304" pitchFamily="18" charset="0"/>
                <a:cs typeface="Times New Roman" panose="02020603050405020304" pitchFamily="18" charset="0"/>
              </a:rPr>
              <a:t>.</a:t>
            </a:r>
          </a:p>
          <a:p>
            <a:pPr algn="just"/>
            <a:r>
              <a:rPr lang="en-US" sz="2600" b="1" i="1" dirty="0">
                <a:solidFill>
                  <a:srgbClr val="C00000"/>
                </a:solidFill>
                <a:latin typeface="Times New Roman" panose="02020603050405020304" pitchFamily="18" charset="0"/>
                <a:cs typeface="Times New Roman" panose="02020603050405020304" pitchFamily="18" charset="0"/>
              </a:rPr>
              <a:t>VD: </a:t>
            </a:r>
            <a:r>
              <a:rPr lang="en-US" sz="2600" b="1" i="1" dirty="0" err="1">
                <a:solidFill>
                  <a:srgbClr val="C00000"/>
                </a:solidFill>
                <a:latin typeface="Times New Roman" panose="02020603050405020304" pitchFamily="18" charset="0"/>
                <a:cs typeface="Times New Roman" panose="02020603050405020304" pitchFamily="18" charset="0"/>
              </a:rPr>
              <a:t>Toán</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Lý</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Hoá</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Cây</a:t>
            </a:r>
            <a:r>
              <a:rPr lang="en-US" sz="2600" b="1" i="1" dirty="0">
                <a:solidFill>
                  <a:srgbClr val="C00000"/>
                </a:solidFill>
                <a:latin typeface="Times New Roman" panose="02020603050405020304" pitchFamily="18" charset="0"/>
                <a:cs typeface="Times New Roman" panose="02020603050405020304" pitchFamily="18" charset="0"/>
              </a:rPr>
              <a:t>…</a:t>
            </a:r>
          </a:p>
        </p:txBody>
      </p:sp>
      <p:sp>
        <p:nvSpPr>
          <p:cNvPr id="10" name="Speech Bubble: Rectangle 9">
            <a:extLst>
              <a:ext uri="{FF2B5EF4-FFF2-40B4-BE49-F238E27FC236}">
                <a16:creationId xmlns:a16="http://schemas.microsoft.com/office/drawing/2014/main" id="{AA73D33B-E9F8-4BEF-A213-4BAEA41757DC}"/>
              </a:ext>
            </a:extLst>
          </p:cNvPr>
          <p:cNvSpPr/>
          <p:nvPr/>
        </p:nvSpPr>
        <p:spPr>
          <a:xfrm>
            <a:off x="6096000" y="1732751"/>
            <a:ext cx="5108028" cy="4051733"/>
          </a:xfrm>
          <a:prstGeom prst="wedge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vi-VN" sz="3200" b="1" i="1" u="sng" dirty="0">
                <a:solidFill>
                  <a:srgbClr val="C00000"/>
                </a:solidFill>
                <a:latin typeface="+mj-lt"/>
              </a:rPr>
              <a:t>Phạm trù triết học </a:t>
            </a:r>
            <a:r>
              <a:rPr lang="vi-VN" sz="2600" i="1" dirty="0">
                <a:solidFill>
                  <a:srgbClr val="7030A0"/>
                </a:solidFill>
                <a:latin typeface="+mj-lt"/>
              </a:rPr>
              <a:t>là </a:t>
            </a:r>
            <a:r>
              <a:rPr lang="en-US" sz="2600" i="1" dirty="0" err="1">
                <a:solidFill>
                  <a:srgbClr val="7030A0"/>
                </a:solidFill>
                <a:latin typeface="Times New Roman" panose="02020603050405020304" pitchFamily="18" charset="0"/>
                <a:cs typeface="Times New Roman" panose="02020603050405020304" pitchFamily="18" charset="0"/>
              </a:rPr>
              <a:t>hình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thức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hoạt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động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trí</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óc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phổ</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biến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con </a:t>
            </a:r>
            <a:r>
              <a:rPr lang="en-US" sz="2600" i="1"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a:t>
            </a:r>
            <a:r>
              <a:rPr lang="vi-VN" sz="2600" i="1" dirty="0">
                <a:solidFill>
                  <a:srgbClr val="7030A0"/>
                </a:solidFill>
                <a:latin typeface="Times New Roman" panose="02020603050405020304" pitchFamily="18" charset="0"/>
                <a:cs typeface="Times New Roman" panose="02020603050405020304" pitchFamily="18" charset="0"/>
              </a:rPr>
              <a:t> là </a:t>
            </a:r>
            <a:r>
              <a:rPr lang="en-US" sz="2600" dirty="0" err="1">
                <a:solidFill>
                  <a:srgbClr val="7030A0"/>
                </a:solidFill>
                <a:latin typeface="Times New Roman" panose="02020603050405020304" pitchFamily="18" charset="0"/>
                <a:cs typeface="Times New Roman" panose="02020603050405020304" pitchFamily="18" charset="0"/>
              </a:rPr>
              <a:t>những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mô</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hình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a:t>
            </a:r>
            <a:r>
              <a:rPr lang="en-US" sz="2600" dirty="0">
                <a:solidFill>
                  <a:srgbClr val="7030A0"/>
                </a:solidFill>
                <a:latin typeface="Times New Roman" panose="02020603050405020304" pitchFamily="18" charset="0"/>
                <a:cs typeface="Times New Roman" panose="02020603050405020304" pitchFamily="18" charset="0"/>
              </a:rPr>
              <a:t> t</a:t>
            </a:r>
            <a:r>
              <a:rPr lang="vi-VN" sz="2600" dirty="0">
                <a:solidFill>
                  <a:srgbClr val="7030A0"/>
                </a:solidFill>
                <a:latin typeface="Times New Roman" panose="02020603050405020304" pitchFamily="18" charset="0"/>
                <a:cs typeface="Times New Roman" panose="02020603050405020304" pitchFamily="18" charset="0"/>
              </a:rPr>
              <a:t>ư</a:t>
            </a:r>
            <a:r>
              <a:rPr lang="en-US" sz="2600" dirty="0" err="1">
                <a:solidFill>
                  <a:srgbClr val="7030A0"/>
                </a:solidFill>
                <a:latin typeface="Times New Roman" panose="02020603050405020304" pitchFamily="18" charset="0"/>
                <a:cs typeface="Times New Roman" panose="02020603050405020304" pitchFamily="18" charset="0"/>
              </a:rPr>
              <a:t>ởng</a:t>
            </a:r>
            <a:r>
              <a:rPr lang="en-US" sz="2600"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phản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ánh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những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thuộc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tính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mối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liên</a:t>
            </a:r>
            <a:r>
              <a:rPr lang="en-US" sz="2600" b="1" i="1" dirty="0">
                <a:solidFill>
                  <a:srgbClr val="7030A0"/>
                </a:solidFill>
                <a:latin typeface="Times New Roman" panose="02020603050405020304" pitchFamily="18" charset="0"/>
                <a:cs typeface="Times New Roman" panose="02020603050405020304" pitchFamily="18" charset="0"/>
              </a:rPr>
              <a:t> </a:t>
            </a:r>
            <a:r>
              <a:rPr lang="vi-VN" sz="2600" b="1" i="1" dirty="0">
                <a:solidFill>
                  <a:srgbClr val="7030A0"/>
                </a:solidFill>
                <a:latin typeface="+mj-lt"/>
              </a:rPr>
              <a:t>hệ vốn có ở tất cả các đối tượng hiện thực.</a:t>
            </a:r>
            <a:endParaRPr lang="en-US" sz="2600" b="1" i="1" dirty="0">
              <a:solidFill>
                <a:srgbClr val="7030A0"/>
              </a:solidFill>
              <a:latin typeface="+mj-lt"/>
            </a:endParaRPr>
          </a:p>
          <a:p>
            <a:pPr algn="just"/>
            <a:r>
              <a:rPr lang="en-US" sz="2600" b="1" i="1" dirty="0">
                <a:solidFill>
                  <a:srgbClr val="7030A0"/>
                </a:solidFill>
                <a:latin typeface="Times New Roman" panose="02020603050405020304" pitchFamily="18" charset="0"/>
                <a:cs typeface="Times New Roman" panose="02020603050405020304" pitchFamily="18" charset="0"/>
              </a:rPr>
              <a:t>VD: </a:t>
            </a:r>
            <a:r>
              <a:rPr lang="en-US" sz="2600" b="1" i="1" dirty="0" err="1">
                <a:solidFill>
                  <a:srgbClr val="7030A0"/>
                </a:solidFill>
                <a:latin typeface="Times New Roman" panose="02020603050405020304" pitchFamily="18" charset="0"/>
                <a:cs typeface="Times New Roman" panose="02020603050405020304" pitchFamily="18" charset="0"/>
              </a:rPr>
              <a:t>Chất</a:t>
            </a:r>
            <a:r>
              <a:rPr lang="en-US" sz="2600" b="1" i="1" dirty="0">
                <a:solidFill>
                  <a:srgbClr val="7030A0"/>
                </a:solidFill>
                <a:latin typeface="Times New Roman" panose="02020603050405020304" pitchFamily="18" charset="0"/>
                <a:cs typeface="Times New Roman" panose="02020603050405020304" pitchFamily="18" charset="0"/>
              </a:rPr>
              <a:t>, l</a:t>
            </a:r>
            <a:r>
              <a:rPr lang="vi-VN" sz="2600" b="1" i="1" dirty="0">
                <a:solidFill>
                  <a:srgbClr val="7030A0"/>
                </a:solidFill>
                <a:latin typeface="Times New Roman" panose="02020603050405020304" pitchFamily="18" charset="0"/>
                <a:cs typeface="Times New Roman" panose="02020603050405020304" pitchFamily="18" charset="0"/>
              </a:rPr>
              <a:t>ư</a:t>
            </a:r>
            <a:r>
              <a:rPr lang="en-US" sz="2600" b="1" i="1" dirty="0" err="1">
                <a:solidFill>
                  <a:srgbClr val="7030A0"/>
                </a:solidFill>
                <a:latin typeface="Times New Roman" panose="02020603050405020304" pitchFamily="18" charset="0"/>
                <a:cs typeface="Times New Roman" panose="02020603050405020304" pitchFamily="18" charset="0"/>
              </a:rPr>
              <a:t>ợng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a:t>
            </a:r>
            <a:r>
              <a:rPr lang="en-US" sz="2600" b="1" i="1" dirty="0">
                <a:solidFill>
                  <a:srgbClr val="7030A0"/>
                </a:solidFill>
                <a:latin typeface="Times New Roman" panose="02020603050405020304" pitchFamily="18" charset="0"/>
                <a:cs typeface="Times New Roman" panose="02020603050405020304" pitchFamily="18" charset="0"/>
              </a:rPr>
              <a:t>…</a:t>
            </a:r>
          </a:p>
          <a:p>
            <a:pPr algn="just"/>
            <a:endParaRPr lang="en-US" sz="2600" dirty="0">
              <a:solidFill>
                <a:srgbClr val="7030A0"/>
              </a:solidFill>
              <a:latin typeface="+mj-lt"/>
            </a:endParaRPr>
          </a:p>
        </p:txBody>
      </p:sp>
      <p:sp>
        <p:nvSpPr>
          <p:cNvPr id="2" name="Arrow: Chevron 1">
            <a:extLst>
              <a:ext uri="{FF2B5EF4-FFF2-40B4-BE49-F238E27FC236}">
                <a16:creationId xmlns:a16="http://schemas.microsoft.com/office/drawing/2014/main" id="{4C51D03E-3BCA-4A4E-8127-717B16A37C72}"/>
              </a:ext>
            </a:extLst>
          </p:cNvPr>
          <p:cNvSpPr/>
          <p:nvPr/>
        </p:nvSpPr>
        <p:spPr>
          <a:xfrm>
            <a:off x="394137" y="1330733"/>
            <a:ext cx="3689131" cy="804036"/>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rgbClr val="FFFF00"/>
                </a:solidFill>
                <a:latin typeface="Times New Roman" panose="02020603050405020304" pitchFamily="18" charset="0"/>
                <a:cs typeface="Times New Roman" panose="02020603050405020304" pitchFamily="18" charset="0"/>
              </a:rPr>
              <a:t>Khái</a:t>
            </a: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niệm</a:t>
            </a:r>
            <a:endParaRPr lang="en-US" sz="3200" b="1" dirty="0">
              <a:solidFill>
                <a:srgbClr val="FFFF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22778AC-63F0-4CD0-856E-D0682B8699CC}"/>
              </a:ext>
            </a:extLst>
          </p:cNvPr>
          <p:cNvSpPr>
            <a:spLocks noGrp="1"/>
          </p:cNvSpPr>
          <p:nvPr>
            <p:ph type="sldNum" sz="quarter" idx="12"/>
          </p:nvPr>
        </p:nvSpPr>
        <p:spPr/>
        <p:txBody>
          <a:bodyPr/>
          <a:lstStyle/>
          <a:p>
            <a:fld id="{BCA9E365-C2E6-427D-B945-C61DCC8F5720}" type="slidenum">
              <a:rPr lang="en-US" smtClean="0"/>
              <a:t>131</a:t>
            </a:fld>
            <a:endParaRPr lang="en-US"/>
          </a:p>
        </p:txBody>
      </p:sp>
    </p:spTree>
    <p:extLst>
      <p:ext uri="{BB962C8B-B14F-4D97-AF65-F5344CB8AC3E}">
        <p14:creationId xmlns:p14="http://schemas.microsoft.com/office/powerpoint/2010/main" val="23708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2F6FC1-D3AD-4D73-930D-52C015349914}"/>
              </a:ext>
            </a:extLst>
          </p:cNvPr>
          <p:cNvSpPr txBox="1"/>
          <p:nvPr/>
        </p:nvSpPr>
        <p:spPr>
          <a:xfrm>
            <a:off x="1939159" y="457201"/>
            <a:ext cx="9806151"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b.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cặp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phạm</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trù</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bản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phép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biện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chứng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duy</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vật</a:t>
            </a:r>
            <a:endParaRPr lang="en-US" sz="3200"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19818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111935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Diamond 6">
            <a:extLst>
              <a:ext uri="{FF2B5EF4-FFF2-40B4-BE49-F238E27FC236}">
                <a16:creationId xmlns:a16="http://schemas.microsoft.com/office/drawing/2014/main" id="{8EDB3114-1860-47C7-9005-B01DB1C31CAC}"/>
              </a:ext>
            </a:extLst>
          </p:cNvPr>
          <p:cNvSpPr/>
          <p:nvPr/>
        </p:nvSpPr>
        <p:spPr>
          <a:xfrm>
            <a:off x="520262" y="2349062"/>
            <a:ext cx="614855" cy="869288"/>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1</a:t>
            </a:r>
          </a:p>
        </p:txBody>
      </p:sp>
      <p:sp>
        <p:nvSpPr>
          <p:cNvPr id="8" name="Hexagon 7">
            <a:extLst>
              <a:ext uri="{FF2B5EF4-FFF2-40B4-BE49-F238E27FC236}">
                <a16:creationId xmlns:a16="http://schemas.microsoft.com/office/drawing/2014/main" id="{C9DD352F-E5E7-4B9C-8889-9FBEA8B8D83C}"/>
              </a:ext>
            </a:extLst>
          </p:cNvPr>
          <p:cNvSpPr/>
          <p:nvPr/>
        </p:nvSpPr>
        <p:spPr>
          <a:xfrm>
            <a:off x="1135117" y="2475193"/>
            <a:ext cx="4650827" cy="614841"/>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Cái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riêng</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cái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chung</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9" name="Diamond 8">
            <a:extLst>
              <a:ext uri="{FF2B5EF4-FFF2-40B4-BE49-F238E27FC236}">
                <a16:creationId xmlns:a16="http://schemas.microsoft.com/office/drawing/2014/main" id="{51CC2FFD-8BE9-4525-8770-013D150D9F06}"/>
              </a:ext>
            </a:extLst>
          </p:cNvPr>
          <p:cNvSpPr/>
          <p:nvPr/>
        </p:nvSpPr>
        <p:spPr>
          <a:xfrm>
            <a:off x="520262" y="3312949"/>
            <a:ext cx="614855" cy="869288"/>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2</a:t>
            </a:r>
          </a:p>
        </p:txBody>
      </p:sp>
      <p:sp>
        <p:nvSpPr>
          <p:cNvPr id="10" name="Hexagon 9">
            <a:extLst>
              <a:ext uri="{FF2B5EF4-FFF2-40B4-BE49-F238E27FC236}">
                <a16:creationId xmlns:a16="http://schemas.microsoft.com/office/drawing/2014/main" id="{F402417E-02CD-462B-A06F-66D9AE472D5F}"/>
              </a:ext>
            </a:extLst>
          </p:cNvPr>
          <p:cNvSpPr/>
          <p:nvPr/>
        </p:nvSpPr>
        <p:spPr>
          <a:xfrm>
            <a:off x="1135117" y="3439080"/>
            <a:ext cx="4650827" cy="614841"/>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Nguyên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nhân</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kết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quả</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1" name="Diamond 10">
            <a:extLst>
              <a:ext uri="{FF2B5EF4-FFF2-40B4-BE49-F238E27FC236}">
                <a16:creationId xmlns:a16="http://schemas.microsoft.com/office/drawing/2014/main" id="{A6B89846-4297-4486-9509-C89E83145286}"/>
              </a:ext>
            </a:extLst>
          </p:cNvPr>
          <p:cNvSpPr/>
          <p:nvPr/>
        </p:nvSpPr>
        <p:spPr>
          <a:xfrm>
            <a:off x="520262" y="4276836"/>
            <a:ext cx="614855" cy="869288"/>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3</a:t>
            </a:r>
          </a:p>
        </p:txBody>
      </p:sp>
      <p:sp>
        <p:nvSpPr>
          <p:cNvPr id="12" name="Hexagon 11">
            <a:extLst>
              <a:ext uri="{FF2B5EF4-FFF2-40B4-BE49-F238E27FC236}">
                <a16:creationId xmlns:a16="http://schemas.microsoft.com/office/drawing/2014/main" id="{2225459F-6E90-4659-976D-34F56F047847}"/>
              </a:ext>
            </a:extLst>
          </p:cNvPr>
          <p:cNvSpPr/>
          <p:nvPr/>
        </p:nvSpPr>
        <p:spPr>
          <a:xfrm>
            <a:off x="1135117" y="4402967"/>
            <a:ext cx="4650827" cy="61484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Tất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nhiên</a:t>
            </a:r>
            <a:r>
              <a:rPr lang="en-US" sz="2800" b="1" dirty="0">
                <a:solidFill>
                  <a:srgbClr val="FFFF00"/>
                </a:solidFill>
                <a:latin typeface="Times New Roman" panose="02020603050405020304" pitchFamily="18" charset="0"/>
                <a:cs typeface="Times New Roman" panose="02020603050405020304" pitchFamily="18" charset="0"/>
              </a:rPr>
              <a:t> – </a:t>
            </a:r>
            <a:r>
              <a:rPr lang="en-US" sz="2800" b="1" dirty="0" err="1">
                <a:solidFill>
                  <a:srgbClr val="FFFF00"/>
                </a:solidFill>
                <a:latin typeface="Times New Roman" panose="02020603050405020304" pitchFamily="18" charset="0"/>
                <a:cs typeface="Times New Roman" panose="02020603050405020304" pitchFamily="18" charset="0"/>
              </a:rPr>
              <a:t>ngẫu</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nhiên</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5" name="Diamond 14">
            <a:extLst>
              <a:ext uri="{FF2B5EF4-FFF2-40B4-BE49-F238E27FC236}">
                <a16:creationId xmlns:a16="http://schemas.microsoft.com/office/drawing/2014/main" id="{72ABDF60-E6C7-4B6C-A6F1-EE25D7EE701B}"/>
              </a:ext>
            </a:extLst>
          </p:cNvPr>
          <p:cNvSpPr/>
          <p:nvPr/>
        </p:nvSpPr>
        <p:spPr>
          <a:xfrm>
            <a:off x="6400799" y="2335911"/>
            <a:ext cx="614855" cy="869288"/>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4</a:t>
            </a:r>
          </a:p>
        </p:txBody>
      </p:sp>
      <p:sp>
        <p:nvSpPr>
          <p:cNvPr id="16" name="Hexagon 15">
            <a:extLst>
              <a:ext uri="{FF2B5EF4-FFF2-40B4-BE49-F238E27FC236}">
                <a16:creationId xmlns:a16="http://schemas.microsoft.com/office/drawing/2014/main" id="{66AC27AB-3E91-4839-B302-C85EC85B29D4}"/>
              </a:ext>
            </a:extLst>
          </p:cNvPr>
          <p:cNvSpPr/>
          <p:nvPr/>
        </p:nvSpPr>
        <p:spPr>
          <a:xfrm>
            <a:off x="7015654" y="2462042"/>
            <a:ext cx="4650827" cy="61484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Nội</a:t>
            </a:r>
            <a:r>
              <a:rPr lang="en-US" sz="2800" b="1" dirty="0">
                <a:solidFill>
                  <a:srgbClr val="FFFF00"/>
                </a:solidFill>
                <a:latin typeface="Times New Roman" panose="02020603050405020304" pitchFamily="18" charset="0"/>
                <a:cs typeface="Times New Roman" panose="02020603050405020304" pitchFamily="18" charset="0"/>
              </a:rPr>
              <a:t> dung – </a:t>
            </a:r>
            <a:r>
              <a:rPr lang="en-US" sz="2800" b="1" dirty="0" err="1">
                <a:solidFill>
                  <a:srgbClr val="FFFF00"/>
                </a:solidFill>
                <a:latin typeface="Times New Roman" panose="02020603050405020304" pitchFamily="18" charset="0"/>
                <a:cs typeface="Times New Roman" panose="02020603050405020304" pitchFamily="18" charset="0"/>
              </a:rPr>
              <a:t>hình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thức</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7" name="Diamond 16">
            <a:extLst>
              <a:ext uri="{FF2B5EF4-FFF2-40B4-BE49-F238E27FC236}">
                <a16:creationId xmlns:a16="http://schemas.microsoft.com/office/drawing/2014/main" id="{C1F7D646-34C5-42D7-B507-FE5A881FB219}"/>
              </a:ext>
            </a:extLst>
          </p:cNvPr>
          <p:cNvSpPr/>
          <p:nvPr/>
        </p:nvSpPr>
        <p:spPr>
          <a:xfrm>
            <a:off x="6400799" y="3299798"/>
            <a:ext cx="614855" cy="869288"/>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5</a:t>
            </a:r>
          </a:p>
        </p:txBody>
      </p:sp>
      <p:sp>
        <p:nvSpPr>
          <p:cNvPr id="18" name="Hexagon 17">
            <a:extLst>
              <a:ext uri="{FF2B5EF4-FFF2-40B4-BE49-F238E27FC236}">
                <a16:creationId xmlns:a16="http://schemas.microsoft.com/office/drawing/2014/main" id="{CCE00A64-CFDF-40B7-8B68-9CEFB5BDB3CE}"/>
              </a:ext>
            </a:extLst>
          </p:cNvPr>
          <p:cNvSpPr/>
          <p:nvPr/>
        </p:nvSpPr>
        <p:spPr>
          <a:xfrm>
            <a:off x="7015654" y="3425929"/>
            <a:ext cx="4650827" cy="61484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Khả</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năng</a:t>
            </a:r>
            <a:r>
              <a:rPr lang="en-US" sz="2800" b="1" dirty="0">
                <a:solidFill>
                  <a:srgbClr val="FFFF00"/>
                </a:solidFill>
                <a:latin typeface="Times New Roman" panose="02020603050405020304" pitchFamily="18" charset="0"/>
                <a:cs typeface="Times New Roman" panose="02020603050405020304" pitchFamily="18" charset="0"/>
              </a:rPr>
              <a:t> – </a:t>
            </a:r>
            <a:r>
              <a:rPr lang="en-US" sz="2800" b="1" dirty="0" err="1">
                <a:solidFill>
                  <a:srgbClr val="FFFF00"/>
                </a:solidFill>
                <a:latin typeface="Times New Roman" panose="02020603050405020304" pitchFamily="18" charset="0"/>
                <a:cs typeface="Times New Roman" panose="02020603050405020304" pitchFamily="18" charset="0"/>
              </a:rPr>
              <a:t>hiện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thực</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9" name="Diamond 18">
            <a:extLst>
              <a:ext uri="{FF2B5EF4-FFF2-40B4-BE49-F238E27FC236}">
                <a16:creationId xmlns:a16="http://schemas.microsoft.com/office/drawing/2014/main" id="{3737F552-1C27-4A41-A200-D6742F254DBF}"/>
              </a:ext>
            </a:extLst>
          </p:cNvPr>
          <p:cNvSpPr/>
          <p:nvPr/>
        </p:nvSpPr>
        <p:spPr>
          <a:xfrm>
            <a:off x="6400799" y="4263685"/>
            <a:ext cx="614855" cy="869288"/>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6</a:t>
            </a:r>
          </a:p>
        </p:txBody>
      </p:sp>
      <p:sp>
        <p:nvSpPr>
          <p:cNvPr id="20" name="Hexagon 19">
            <a:extLst>
              <a:ext uri="{FF2B5EF4-FFF2-40B4-BE49-F238E27FC236}">
                <a16:creationId xmlns:a16="http://schemas.microsoft.com/office/drawing/2014/main" id="{043CBEBE-E48B-4094-9A88-B3529E89B27F}"/>
              </a:ext>
            </a:extLst>
          </p:cNvPr>
          <p:cNvSpPr/>
          <p:nvPr/>
        </p:nvSpPr>
        <p:spPr>
          <a:xfrm>
            <a:off x="7015654" y="4389816"/>
            <a:ext cx="4650827" cy="61484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Bản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chất</a:t>
            </a:r>
            <a:r>
              <a:rPr lang="en-US" sz="2800" b="1" dirty="0">
                <a:solidFill>
                  <a:srgbClr val="FFFF00"/>
                </a:solidFill>
                <a:latin typeface="Times New Roman" panose="02020603050405020304" pitchFamily="18" charset="0"/>
                <a:cs typeface="Times New Roman" panose="02020603050405020304" pitchFamily="18" charset="0"/>
              </a:rPr>
              <a:t> – </a:t>
            </a:r>
            <a:r>
              <a:rPr lang="en-US" sz="2800" b="1" dirty="0" err="1">
                <a:solidFill>
                  <a:srgbClr val="FFFF00"/>
                </a:solidFill>
                <a:latin typeface="Times New Roman" panose="02020603050405020304" pitchFamily="18" charset="0"/>
                <a:cs typeface="Times New Roman" panose="02020603050405020304" pitchFamily="18" charset="0"/>
              </a:rPr>
              <a:t>hiện</a:t>
            </a:r>
            <a:r>
              <a:rPr lang="en-US" sz="2800" b="1" dirty="0">
                <a:solidFill>
                  <a:srgbClr val="FFFF00"/>
                </a:solidFill>
                <a:latin typeface="Times New Roman" panose="02020603050405020304" pitchFamily="18" charset="0"/>
                <a:cs typeface="Times New Roman" panose="02020603050405020304" pitchFamily="18" charset="0"/>
              </a:rPr>
              <a:t> t</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err="1">
                <a:solidFill>
                  <a:srgbClr val="FFFF00"/>
                </a:solidFill>
                <a:latin typeface="Times New Roman" panose="02020603050405020304" pitchFamily="18" charset="0"/>
                <a:cs typeface="Times New Roman" panose="02020603050405020304" pitchFamily="18" charset="0"/>
              </a:rPr>
              <a:t>ợng</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8FCA155-0150-4040-8689-997035F3D5D7}"/>
              </a:ext>
            </a:extLst>
          </p:cNvPr>
          <p:cNvSpPr>
            <a:spLocks noGrp="1"/>
          </p:cNvSpPr>
          <p:nvPr>
            <p:ph type="sldNum" sz="quarter" idx="12"/>
          </p:nvPr>
        </p:nvSpPr>
        <p:spPr/>
        <p:txBody>
          <a:bodyPr/>
          <a:lstStyle/>
          <a:p>
            <a:fld id="{BCA9E365-C2E6-427D-B945-C61DCC8F5720}" type="slidenum">
              <a:rPr lang="en-US" smtClean="0"/>
              <a:t>132</a:t>
            </a:fld>
            <a:endParaRPr lang="en-US"/>
          </a:p>
        </p:txBody>
      </p:sp>
    </p:spTree>
    <p:extLst>
      <p:ext uri="{BB962C8B-B14F-4D97-AF65-F5344CB8AC3E}">
        <p14:creationId xmlns:p14="http://schemas.microsoft.com/office/powerpoint/2010/main" val="233228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animBg="1"/>
      <p:bldP spid="2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riêng</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chung</a:t>
            </a:r>
            <a:endParaRPr lang="en-US" sz="3600" b="1" i="1" dirty="0">
              <a:solidFill>
                <a:srgbClr val="FF000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95C084E-4049-4408-B7F9-9807D8D94155}"/>
              </a:ext>
            </a:extLst>
          </p:cNvPr>
          <p:cNvPicPr>
            <a:picLocks noChangeAspect="1"/>
          </p:cNvPicPr>
          <p:nvPr/>
        </p:nvPicPr>
        <p:blipFill>
          <a:blip r:embed="rId2"/>
          <a:stretch>
            <a:fillRect/>
          </a:stretch>
        </p:blipFill>
        <p:spPr>
          <a:xfrm>
            <a:off x="5569826" y="1576561"/>
            <a:ext cx="6459264" cy="4983540"/>
          </a:xfrm>
          <a:prstGeom prst="rect">
            <a:avLst/>
          </a:prstGeom>
        </p:spPr>
      </p:pic>
      <p:sp>
        <p:nvSpPr>
          <p:cNvPr id="21" name="Oval 20">
            <a:extLst>
              <a:ext uri="{FF2B5EF4-FFF2-40B4-BE49-F238E27FC236}">
                <a16:creationId xmlns:a16="http://schemas.microsoft.com/office/drawing/2014/main" id="{A18942A7-450F-4089-A6B0-B1B64DFDC4E5}"/>
              </a:ext>
            </a:extLst>
          </p:cNvPr>
          <p:cNvSpPr/>
          <p:nvPr/>
        </p:nvSpPr>
        <p:spPr>
          <a:xfrm>
            <a:off x="614855" y="2222942"/>
            <a:ext cx="4776952" cy="308997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a:solidFill>
                  <a:srgbClr val="C00000"/>
                </a:solidFill>
                <a:latin typeface="+mj-lt"/>
              </a:rPr>
              <a:t>	</a:t>
            </a:r>
            <a:r>
              <a:rPr lang="vi-VN" sz="2800" b="1" i="1" dirty="0">
                <a:solidFill>
                  <a:srgbClr val="C00000"/>
                </a:solidFill>
                <a:latin typeface="+mj-lt"/>
              </a:rPr>
              <a:t>Cái riêng</a:t>
            </a:r>
            <a:r>
              <a:rPr lang="en-US" sz="2800" b="1" dirty="0">
                <a:solidFill>
                  <a:srgbClr val="C00000"/>
                </a:solidFill>
                <a:latin typeface="+mj-lt"/>
              </a:rPr>
              <a:t> </a:t>
            </a:r>
            <a:r>
              <a:rPr lang="en-US" sz="2800" dirty="0" err="1">
                <a:solidFill>
                  <a:srgbClr val="C00000"/>
                </a:solidFill>
                <a:latin typeface="Times New Roman" panose="02020603050405020304" pitchFamily="18" charset="0"/>
                <a:cs typeface="Times New Roman" panose="02020603050405020304" pitchFamily="18" charset="0"/>
              </a:rPr>
              <a:t>là</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phạm</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trù</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triết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học</a:t>
            </a:r>
            <a:r>
              <a:rPr lang="en-US" sz="2800"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dùng</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để</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chỉ</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một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sự</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vật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một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hiện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tượng</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nhất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định</a:t>
            </a:r>
            <a:r>
              <a:rPr lang="en-US" sz="2800" dirty="0">
                <a:solidFill>
                  <a:srgbClr val="C00000"/>
                </a:solidFill>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C175DA35-24CE-4722-BF3C-14FBA5629B1D}"/>
              </a:ext>
            </a:extLst>
          </p:cNvPr>
          <p:cNvSpPr txBox="1"/>
          <p:nvPr/>
        </p:nvSpPr>
        <p:spPr>
          <a:xfrm>
            <a:off x="1324303" y="5391807"/>
            <a:ext cx="4067504" cy="523220"/>
          </a:xfrm>
          <a:prstGeom prst="rect">
            <a:avLst/>
          </a:prstGeom>
          <a:noFill/>
        </p:spPr>
        <p:txBody>
          <a:bodyPr wrap="square" rtlCol="0">
            <a:spAutoFit/>
          </a:bodyPr>
          <a:lstStyle/>
          <a:p>
            <a:r>
              <a:rPr lang="en-US" sz="2800" dirty="0">
                <a:solidFill>
                  <a:srgbClr val="002060"/>
                </a:solidFill>
                <a:latin typeface="Times New Roman" panose="02020603050405020304" pitchFamily="18" charset="0"/>
                <a:cs typeface="Times New Roman" panose="02020603050405020304" pitchFamily="18" charset="0"/>
              </a:rPr>
              <a:t>VD: </a:t>
            </a:r>
            <a:r>
              <a:rPr lang="en-US" sz="2800" dirty="0" err="1">
                <a:solidFill>
                  <a:srgbClr val="002060"/>
                </a:solidFill>
                <a:latin typeface="Times New Roman" panose="02020603050405020304" pitchFamily="18" charset="0"/>
                <a:cs typeface="Times New Roman" panose="02020603050405020304" pitchFamily="18" charset="0"/>
              </a:rPr>
              <a:t>Mỗi</a:t>
            </a:r>
            <a:r>
              <a:rPr lang="en-US" sz="2800" dirty="0">
                <a:solidFill>
                  <a:srgbClr val="002060"/>
                </a:solidFill>
                <a:latin typeface="Times New Roman" panose="02020603050405020304" pitchFamily="18" charset="0"/>
                <a:cs typeface="Times New Roman" panose="02020603050405020304" pitchFamily="18" charset="0"/>
              </a:rPr>
              <a:t> SV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1 </a:t>
            </a:r>
            <a:r>
              <a:rPr lang="en-US" sz="2800" dirty="0" err="1">
                <a:solidFill>
                  <a:srgbClr val="002060"/>
                </a:solidFill>
                <a:latin typeface="Times New Roman" panose="02020603050405020304" pitchFamily="18" charset="0"/>
                <a:cs typeface="Times New Roman" panose="02020603050405020304" pitchFamily="18" charset="0"/>
              </a:rPr>
              <a:t>cái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riêng</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4" name="Arrow: Chevron 3">
            <a:extLst>
              <a:ext uri="{FF2B5EF4-FFF2-40B4-BE49-F238E27FC236}">
                <a16:creationId xmlns:a16="http://schemas.microsoft.com/office/drawing/2014/main" id="{D6CDC2F6-C896-4DD2-8C8B-119C6CA49E01}"/>
              </a:ext>
            </a:extLst>
          </p:cNvPr>
          <p:cNvSpPr/>
          <p:nvPr/>
        </p:nvSpPr>
        <p:spPr>
          <a:xfrm>
            <a:off x="0" y="1261313"/>
            <a:ext cx="4377559" cy="882740"/>
          </a:xfrm>
          <a:prstGeom prst="chevron">
            <a:avLst/>
          </a:prstGeom>
          <a:solidFill>
            <a:srgbClr val="FFFF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rgbClr val="FF0000"/>
                </a:solidFill>
                <a:latin typeface="Times New Roman" panose="02020603050405020304" pitchFamily="18" charset="0"/>
                <a:cs typeface="Times New Roman" panose="02020603050405020304" pitchFamily="18" charset="0"/>
              </a:rPr>
              <a:t>Khái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niệm</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4CFC67D-F4A9-4347-B45E-3B4FC5788A48}"/>
              </a:ext>
            </a:extLst>
          </p:cNvPr>
          <p:cNvSpPr>
            <a:spLocks noGrp="1"/>
          </p:cNvSpPr>
          <p:nvPr>
            <p:ph type="sldNum" sz="quarter" idx="12"/>
          </p:nvPr>
        </p:nvSpPr>
        <p:spPr/>
        <p:txBody>
          <a:bodyPr/>
          <a:lstStyle/>
          <a:p>
            <a:fld id="{BCA9E365-C2E6-427D-B945-C61DCC8F5720}" type="slidenum">
              <a:rPr lang="en-US" smtClean="0"/>
              <a:t>133</a:t>
            </a:fld>
            <a:endParaRPr lang="en-US"/>
          </a:p>
        </p:txBody>
      </p:sp>
    </p:spTree>
    <p:extLst>
      <p:ext uri="{BB962C8B-B14F-4D97-AF65-F5344CB8AC3E}">
        <p14:creationId xmlns:p14="http://schemas.microsoft.com/office/powerpoint/2010/main" val="91739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riêng</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chung</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21" name="Oval 20">
            <a:extLst>
              <a:ext uri="{FF2B5EF4-FFF2-40B4-BE49-F238E27FC236}">
                <a16:creationId xmlns:a16="http://schemas.microsoft.com/office/drawing/2014/main" id="{A18942A7-450F-4089-A6B0-B1B64DFDC4E5}"/>
              </a:ext>
            </a:extLst>
          </p:cNvPr>
          <p:cNvSpPr/>
          <p:nvPr/>
        </p:nvSpPr>
        <p:spPr>
          <a:xfrm>
            <a:off x="252246" y="1284863"/>
            <a:ext cx="6558455" cy="358667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a:solidFill>
                  <a:srgbClr val="7030A0"/>
                </a:solidFill>
                <a:latin typeface="+mj-lt"/>
              </a:rPr>
              <a:t>	</a:t>
            </a:r>
            <a:r>
              <a:rPr lang="vi-VN" sz="2800" b="1" i="1" dirty="0">
                <a:solidFill>
                  <a:srgbClr val="7030A0"/>
                </a:solidFill>
                <a:latin typeface="+mj-lt"/>
              </a:rPr>
              <a:t>Cái chung</a:t>
            </a:r>
            <a:r>
              <a:rPr lang="en-US" sz="2800" b="1" dirty="0">
                <a:solidFill>
                  <a:srgbClr val="7030A0"/>
                </a:solidFill>
                <a:latin typeface="+mj-lt"/>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mj-lt"/>
              </a:rPr>
              <a:t> </a:t>
            </a:r>
            <a:r>
              <a:rPr lang="en-US" sz="2800" dirty="0" err="1">
                <a:solidFill>
                  <a:srgbClr val="7030A0"/>
                </a:solidFill>
                <a:latin typeface="Times New Roman" panose="02020603050405020304" pitchFamily="18" charset="0"/>
                <a:cs typeface="Times New Roman" panose="02020603050405020304" pitchFamily="18" charset="0"/>
              </a:rPr>
              <a:t>phạm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trù</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dùng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chỉ</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những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mặt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những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thuộc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những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ở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còn</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lặp</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trong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nhiều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nhiều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C175DA35-24CE-4722-BF3C-14FBA5629B1D}"/>
              </a:ext>
            </a:extLst>
          </p:cNvPr>
          <p:cNvSpPr txBox="1"/>
          <p:nvPr/>
        </p:nvSpPr>
        <p:spPr>
          <a:xfrm>
            <a:off x="450752" y="4926439"/>
            <a:ext cx="11562571" cy="1077218"/>
          </a:xfrm>
          <a:prstGeom prst="rect">
            <a:avLst/>
          </a:prstGeom>
          <a:noFill/>
        </p:spPr>
        <p:txBody>
          <a:bodyPr wrap="square" rtlCol="0">
            <a:spAutoFit/>
          </a:bodyPr>
          <a:lstStyle/>
          <a:p>
            <a:pPr algn="just"/>
            <a:r>
              <a:rPr lang="en-US" sz="3600" dirty="0">
                <a:solidFill>
                  <a:srgbClr val="002060"/>
                </a:solidFill>
                <a:latin typeface="Times New Roman" panose="02020603050405020304" pitchFamily="18" charset="0"/>
                <a:cs typeface="Times New Roman" panose="02020603050405020304" pitchFamily="18" charset="0"/>
              </a:rPr>
              <a:t>VD: </a:t>
            </a:r>
            <a:r>
              <a:rPr lang="en-US" sz="2800" dirty="0" err="1">
                <a:solidFill>
                  <a:srgbClr val="002060"/>
                </a:solidFill>
                <a:latin typeface="Times New Roman" panose="02020603050405020304" pitchFamily="18" charset="0"/>
                <a:cs typeface="Times New Roman" panose="02020603050405020304" pitchFamily="18" charset="0"/>
              </a:rPr>
              <a:t>Sinh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viên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chung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vì</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ánh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thuộc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chung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đặc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trưng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chỉ</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riêng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viên</a:t>
            </a:r>
            <a:r>
              <a:rPr lang="en-US" sz="2800" dirty="0">
                <a:solidFill>
                  <a:srgbClr val="002060"/>
                </a:solidFill>
                <a:latin typeface="Times New Roman" panose="02020603050405020304" pitchFamily="18" charset="0"/>
                <a:cs typeface="Times New Roman" panose="02020603050405020304" pitchFamily="18" charset="0"/>
              </a:rPr>
              <a:t> A, </a:t>
            </a:r>
            <a:r>
              <a:rPr lang="en-US" sz="2800" dirty="0" err="1">
                <a:solidFill>
                  <a:srgbClr val="002060"/>
                </a:solidFill>
                <a:latin typeface="Times New Roman" panose="02020603050405020304" pitchFamily="18" charset="0"/>
                <a:cs typeface="Times New Roman" panose="02020603050405020304" pitchFamily="18" charset="0"/>
              </a:rPr>
              <a:t>mà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còn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lặp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lại</a:t>
            </a:r>
            <a:r>
              <a:rPr lang="en-US" sz="2800" dirty="0">
                <a:solidFill>
                  <a:srgbClr val="002060"/>
                </a:solidFill>
                <a:latin typeface="Times New Roman" panose="02020603050405020304" pitchFamily="18" charset="0"/>
                <a:cs typeface="Times New Roman" panose="02020603050405020304" pitchFamily="18" charset="0"/>
              </a:rPr>
              <a:t> ở </a:t>
            </a:r>
            <a:r>
              <a:rPr lang="en-US" sz="2800" dirty="0" err="1">
                <a:solidFill>
                  <a:srgbClr val="002060"/>
                </a:solidFill>
                <a:latin typeface="Times New Roman" panose="02020603050405020304" pitchFamily="18" charset="0"/>
                <a:cs typeface="Times New Roman" panose="02020603050405020304" pitchFamily="18" charset="0"/>
              </a:rPr>
              <a:t>nhiều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viên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khác</a:t>
            </a:r>
            <a:r>
              <a:rPr lang="en-US" sz="2800" dirty="0">
                <a:solidFill>
                  <a:srgbClr val="002060"/>
                </a:solidFill>
                <a:latin typeface="Times New Roman" panose="02020603050405020304" pitchFamily="18" charset="0"/>
                <a:cs typeface="Times New Roman" panose="02020603050405020304" pitchFamily="18" charset="0"/>
              </a:rPr>
              <a:t>. </a:t>
            </a:r>
            <a:endParaRPr lang="en-US" sz="3600" dirty="0">
              <a:solidFill>
                <a:srgbClr val="00206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C2FF367-7253-450F-A29F-790B13BC8B3A}"/>
              </a:ext>
            </a:extLst>
          </p:cNvPr>
          <p:cNvPicPr>
            <a:picLocks noChangeAspect="1"/>
          </p:cNvPicPr>
          <p:nvPr/>
        </p:nvPicPr>
        <p:blipFill>
          <a:blip r:embed="rId2"/>
          <a:stretch>
            <a:fillRect/>
          </a:stretch>
        </p:blipFill>
        <p:spPr>
          <a:xfrm>
            <a:off x="7144655" y="1572474"/>
            <a:ext cx="4511896" cy="2837871"/>
          </a:xfrm>
          <a:prstGeom prst="rect">
            <a:avLst/>
          </a:prstGeom>
        </p:spPr>
      </p:pic>
      <p:sp>
        <p:nvSpPr>
          <p:cNvPr id="3" name="Slide Number Placeholder 2">
            <a:extLst>
              <a:ext uri="{FF2B5EF4-FFF2-40B4-BE49-F238E27FC236}">
                <a16:creationId xmlns:a16="http://schemas.microsoft.com/office/drawing/2014/main" id="{B241E8E7-4552-4DC9-AE05-353469AD866A}"/>
              </a:ext>
            </a:extLst>
          </p:cNvPr>
          <p:cNvSpPr>
            <a:spLocks noGrp="1"/>
          </p:cNvSpPr>
          <p:nvPr>
            <p:ph type="sldNum" sz="quarter" idx="12"/>
          </p:nvPr>
        </p:nvSpPr>
        <p:spPr/>
        <p:txBody>
          <a:bodyPr/>
          <a:lstStyle/>
          <a:p>
            <a:fld id="{BCA9E365-C2E6-427D-B945-C61DCC8F5720}" type="slidenum">
              <a:rPr lang="en-US" smtClean="0"/>
              <a:t>134</a:t>
            </a:fld>
            <a:endParaRPr lang="en-US"/>
          </a:p>
        </p:txBody>
      </p:sp>
    </p:spTree>
    <p:extLst>
      <p:ext uri="{BB962C8B-B14F-4D97-AF65-F5344CB8AC3E}">
        <p14:creationId xmlns:p14="http://schemas.microsoft.com/office/powerpoint/2010/main" val="388555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riêng</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chung</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21" name="Oval 20">
            <a:extLst>
              <a:ext uri="{FF2B5EF4-FFF2-40B4-BE49-F238E27FC236}">
                <a16:creationId xmlns:a16="http://schemas.microsoft.com/office/drawing/2014/main" id="{A18942A7-450F-4089-A6B0-B1B64DFDC4E5}"/>
              </a:ext>
            </a:extLst>
          </p:cNvPr>
          <p:cNvSpPr/>
          <p:nvPr/>
        </p:nvSpPr>
        <p:spPr>
          <a:xfrm>
            <a:off x="204951" y="1119352"/>
            <a:ext cx="5891049" cy="446724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a:solidFill>
                  <a:srgbClr val="7030A0"/>
                </a:solidFill>
                <a:latin typeface="+mj-lt"/>
              </a:rPr>
              <a:t>	</a:t>
            </a:r>
            <a:r>
              <a:rPr lang="vi-VN" sz="2800" b="1" i="1" dirty="0">
                <a:solidFill>
                  <a:srgbClr val="7030A0"/>
                </a:solidFill>
                <a:latin typeface="+mj-lt"/>
              </a:rPr>
              <a:t>Cái đơn nhất</a:t>
            </a:r>
            <a:r>
              <a:rPr lang="en-US" sz="2800" b="1" dirty="0">
                <a:solidFill>
                  <a:srgbClr val="7030A0"/>
                </a:solidFill>
                <a:latin typeface="+mj-lt"/>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phạm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trù</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dùng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chỉ</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mặt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đặc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điểm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chỉ</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vốn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có</a:t>
            </a:r>
            <a:r>
              <a:rPr lang="en-US" sz="2800" b="1" i="1" dirty="0">
                <a:solidFill>
                  <a:srgbClr val="7030A0"/>
                </a:solidFill>
                <a:latin typeface="Times New Roman" panose="02020603050405020304" pitchFamily="18" charset="0"/>
                <a:cs typeface="Times New Roman" panose="02020603050405020304" pitchFamily="18" charset="0"/>
              </a:rPr>
              <a:t> ở </a:t>
            </a:r>
            <a:r>
              <a:rPr lang="en-US" sz="2800" b="1" i="1" dirty="0" err="1">
                <a:solidFill>
                  <a:srgbClr val="7030A0"/>
                </a:solidFill>
                <a:latin typeface="Times New Roman" panose="02020603050405020304" pitchFamily="18" charset="0"/>
                <a:cs typeface="Times New Roman" panose="02020603050405020304" pitchFamily="18" charset="0"/>
              </a:rPr>
              <a:t>một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mj-lt"/>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lặp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ở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C175DA35-24CE-4722-BF3C-14FBA5629B1D}"/>
              </a:ext>
            </a:extLst>
          </p:cNvPr>
          <p:cNvSpPr txBox="1"/>
          <p:nvPr/>
        </p:nvSpPr>
        <p:spPr>
          <a:xfrm>
            <a:off x="867103" y="5665475"/>
            <a:ext cx="5044965" cy="523220"/>
          </a:xfrm>
          <a:prstGeom prst="rect">
            <a:avLst/>
          </a:prstGeom>
          <a:noFill/>
        </p:spPr>
        <p:txBody>
          <a:bodyPr wrap="square" rtlCol="0">
            <a:spAutoFit/>
          </a:bodyPr>
          <a:lstStyle/>
          <a:p>
            <a:r>
              <a:rPr lang="en-US" sz="2800" dirty="0">
                <a:solidFill>
                  <a:srgbClr val="002060"/>
                </a:solidFill>
                <a:latin typeface="Times New Roman" panose="02020603050405020304" pitchFamily="18" charset="0"/>
                <a:cs typeface="Times New Roman" panose="02020603050405020304" pitchFamily="18" charset="0"/>
              </a:rPr>
              <a:t>VD: </a:t>
            </a:r>
            <a:r>
              <a:rPr lang="en-US" sz="2800" dirty="0" err="1">
                <a:solidFill>
                  <a:srgbClr val="002060"/>
                </a:solidFill>
                <a:latin typeface="Times New Roman" panose="02020603050405020304" pitchFamily="18" charset="0"/>
                <a:cs typeface="Times New Roman" panose="02020603050405020304" pitchFamily="18" charset="0"/>
              </a:rPr>
              <a:t>dấu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tay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mỗi</a:t>
            </a:r>
            <a:r>
              <a:rPr lang="en-US" sz="2800" dirty="0">
                <a:solidFill>
                  <a:srgbClr val="002060"/>
                </a:solidFill>
                <a:latin typeface="Times New Roman" panose="02020603050405020304" pitchFamily="18" charset="0"/>
                <a:cs typeface="Times New Roman" panose="02020603050405020304" pitchFamily="18" charset="0"/>
              </a:rPr>
              <a:t> ng</a:t>
            </a:r>
            <a:r>
              <a:rPr lang="vi-VN" sz="2800" dirty="0">
                <a:solidFill>
                  <a:srgbClr val="002060"/>
                </a:solidFill>
                <a:latin typeface="Times New Roman" panose="02020603050405020304" pitchFamily="18" charset="0"/>
                <a:cs typeface="Times New Roman" panose="02020603050405020304" pitchFamily="18" charset="0"/>
              </a:rPr>
              <a:t>ư</a:t>
            </a:r>
            <a:r>
              <a:rPr lang="en-US" sz="2800" dirty="0" err="1">
                <a:solidFill>
                  <a:srgbClr val="002060"/>
                </a:solidFill>
                <a:latin typeface="Times New Roman" panose="02020603050405020304" pitchFamily="18" charset="0"/>
                <a:cs typeface="Times New Roman" panose="02020603050405020304" pitchFamily="18" charset="0"/>
              </a:rPr>
              <a:t>ời</a:t>
            </a:r>
            <a:endParaRPr lang="en-US" sz="2800" dirty="0">
              <a:solidFill>
                <a:srgbClr val="00206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9AB1F12-BBA5-4DBC-8945-F504BEB0AA37}"/>
              </a:ext>
            </a:extLst>
          </p:cNvPr>
          <p:cNvPicPr>
            <a:picLocks noChangeAspect="1"/>
          </p:cNvPicPr>
          <p:nvPr/>
        </p:nvPicPr>
        <p:blipFill>
          <a:blip r:embed="rId2"/>
          <a:stretch>
            <a:fillRect/>
          </a:stretch>
        </p:blipFill>
        <p:spPr>
          <a:xfrm>
            <a:off x="6096000" y="1891891"/>
            <a:ext cx="5324803" cy="3307832"/>
          </a:xfrm>
          <a:prstGeom prst="rect">
            <a:avLst/>
          </a:prstGeom>
        </p:spPr>
      </p:pic>
      <p:sp>
        <p:nvSpPr>
          <p:cNvPr id="3" name="Slide Number Placeholder 2">
            <a:extLst>
              <a:ext uri="{FF2B5EF4-FFF2-40B4-BE49-F238E27FC236}">
                <a16:creationId xmlns:a16="http://schemas.microsoft.com/office/drawing/2014/main" id="{B794D1A4-3BE7-4637-8D20-C3D8B25FA989}"/>
              </a:ext>
            </a:extLst>
          </p:cNvPr>
          <p:cNvSpPr>
            <a:spLocks noGrp="1"/>
          </p:cNvSpPr>
          <p:nvPr>
            <p:ph type="sldNum" sz="quarter" idx="12"/>
          </p:nvPr>
        </p:nvSpPr>
        <p:spPr/>
        <p:txBody>
          <a:bodyPr/>
          <a:lstStyle/>
          <a:p>
            <a:fld id="{BCA9E365-C2E6-427D-B945-C61DCC8F5720}" type="slidenum">
              <a:rPr lang="en-US" smtClean="0"/>
              <a:t>135</a:t>
            </a:fld>
            <a:endParaRPr lang="en-US"/>
          </a:p>
        </p:txBody>
      </p:sp>
    </p:spTree>
    <p:extLst>
      <p:ext uri="{BB962C8B-B14F-4D97-AF65-F5344CB8AC3E}">
        <p14:creationId xmlns:p14="http://schemas.microsoft.com/office/powerpoint/2010/main" val="175422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riêng</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chung</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AC369E2D-293C-4206-AA9D-A4BDC3A46636}"/>
              </a:ext>
            </a:extLst>
          </p:cNvPr>
          <p:cNvSpPr/>
          <p:nvPr/>
        </p:nvSpPr>
        <p:spPr>
          <a:xfrm>
            <a:off x="0" y="1434662"/>
            <a:ext cx="7709338" cy="599087"/>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giữa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riêng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chung</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4A5AE854-3A0F-4752-84AA-FC78099C3AFD}"/>
              </a:ext>
            </a:extLst>
          </p:cNvPr>
          <p:cNvCxnSpPr>
            <a:cxnSpLocks/>
          </p:cNvCxnSpPr>
          <p:nvPr/>
        </p:nvCxnSpPr>
        <p:spPr>
          <a:xfrm>
            <a:off x="583324" y="1986452"/>
            <a:ext cx="0" cy="49030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800309-BD30-4F75-80AB-FE68362D8CFB}"/>
              </a:ext>
            </a:extLst>
          </p:cNvPr>
          <p:cNvCxnSpPr/>
          <p:nvPr/>
        </p:nvCxnSpPr>
        <p:spPr>
          <a:xfrm>
            <a:off x="583324" y="2948152"/>
            <a:ext cx="77251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CCB68C-35CD-4E2C-97AF-3E007D17B081}"/>
              </a:ext>
            </a:extLst>
          </p:cNvPr>
          <p:cNvCxnSpPr/>
          <p:nvPr/>
        </p:nvCxnSpPr>
        <p:spPr>
          <a:xfrm>
            <a:off x="583324" y="4240953"/>
            <a:ext cx="7882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Hexagon 15">
            <a:extLst>
              <a:ext uri="{FF2B5EF4-FFF2-40B4-BE49-F238E27FC236}">
                <a16:creationId xmlns:a16="http://schemas.microsoft.com/office/drawing/2014/main" id="{FB2AF678-5520-4F0D-86AA-4DCE51C9B85C}"/>
              </a:ext>
            </a:extLst>
          </p:cNvPr>
          <p:cNvSpPr/>
          <p:nvPr/>
        </p:nvSpPr>
        <p:spPr>
          <a:xfrm>
            <a:off x="1371600" y="2648642"/>
            <a:ext cx="3294989" cy="59901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Phái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thực</a:t>
            </a:r>
            <a:r>
              <a:rPr lang="en-US" sz="2800" b="1" i="1" dirty="0">
                <a:solidFill>
                  <a:srgbClr val="FF0000"/>
                </a:solidFill>
                <a:latin typeface="Times New Roman" panose="02020603050405020304" pitchFamily="18" charset="0"/>
                <a:cs typeface="Times New Roman" panose="02020603050405020304" pitchFamily="18" charset="0"/>
              </a:rPr>
              <a: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9" name="Hexagon 18">
            <a:extLst>
              <a:ext uri="{FF2B5EF4-FFF2-40B4-BE49-F238E27FC236}">
                <a16:creationId xmlns:a16="http://schemas.microsoft.com/office/drawing/2014/main" id="{D0896E1C-4E0E-426C-BAFF-4E7A55A7F1AC}"/>
              </a:ext>
            </a:extLst>
          </p:cNvPr>
          <p:cNvSpPr/>
          <p:nvPr/>
        </p:nvSpPr>
        <p:spPr>
          <a:xfrm>
            <a:off x="1371600" y="3941444"/>
            <a:ext cx="3294989" cy="59901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Phái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danh</a:t>
            </a:r>
            <a:r>
              <a:rPr lang="en-US" sz="2800" b="1" i="1" dirty="0">
                <a:solidFill>
                  <a:srgbClr val="FF0000"/>
                </a:solidFill>
                <a:latin typeface="Times New Roman" panose="02020603050405020304" pitchFamily="18" charset="0"/>
                <a:cs typeface="Times New Roman" panose="02020603050405020304" pitchFamily="18" charset="0"/>
              </a:rPr>
              <a: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493E329-9B74-49D3-9825-4448F0E58DD8}"/>
              </a:ext>
            </a:extLst>
          </p:cNvPr>
          <p:cNvSpPr txBox="1"/>
          <p:nvPr/>
        </p:nvSpPr>
        <p:spPr>
          <a:xfrm>
            <a:off x="5234153" y="2255653"/>
            <a:ext cx="6374523" cy="1384995"/>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lập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vĩnh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viễn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phụ</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thuộc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đẻ</a:t>
            </a:r>
            <a:r>
              <a:rPr lang="en-US" sz="2800" dirty="0">
                <a:solidFill>
                  <a:srgbClr val="7030A0"/>
                </a:solidFill>
                <a:latin typeface="Times New Roman" panose="02020603050405020304" pitchFamily="18" charset="0"/>
                <a:cs typeface="Times New Roman" panose="02020603050405020304" pitchFamily="18" charset="0"/>
              </a:rPr>
              <a:t> ra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Platon</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6DC30696-C68E-4ACB-BA1A-DC4CAB4D27F7}"/>
              </a:ext>
            </a:extLst>
          </p:cNvPr>
          <p:cNvSpPr txBox="1"/>
          <p:nvPr/>
        </p:nvSpPr>
        <p:spPr>
          <a:xfrm>
            <a:off x="5234152" y="3771746"/>
            <a:ext cx="6374523" cy="954107"/>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Chỉ</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đơn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lẻ</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p>
        </p:txBody>
      </p:sp>
      <p:sp>
        <p:nvSpPr>
          <p:cNvPr id="24" name="Arrow: Right 23">
            <a:extLst>
              <a:ext uri="{FF2B5EF4-FFF2-40B4-BE49-F238E27FC236}">
                <a16:creationId xmlns:a16="http://schemas.microsoft.com/office/drawing/2014/main" id="{18CEA06E-FFC1-4EF4-B0D1-C40BE086CEDB}"/>
              </a:ext>
            </a:extLst>
          </p:cNvPr>
          <p:cNvSpPr/>
          <p:nvPr/>
        </p:nvSpPr>
        <p:spPr>
          <a:xfrm>
            <a:off x="4792716" y="2557971"/>
            <a:ext cx="283775" cy="78035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5" name="Arrow: Right 24">
            <a:extLst>
              <a:ext uri="{FF2B5EF4-FFF2-40B4-BE49-F238E27FC236}">
                <a16:creationId xmlns:a16="http://schemas.microsoft.com/office/drawing/2014/main" id="{6E363393-C4F0-49AD-9563-64AAFDD1B847}"/>
              </a:ext>
            </a:extLst>
          </p:cNvPr>
          <p:cNvSpPr/>
          <p:nvPr/>
        </p:nvSpPr>
        <p:spPr>
          <a:xfrm>
            <a:off x="4808483" y="3909986"/>
            <a:ext cx="283775" cy="78035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7" name="Arrow: Notched Right 26">
            <a:extLst>
              <a:ext uri="{FF2B5EF4-FFF2-40B4-BE49-F238E27FC236}">
                <a16:creationId xmlns:a16="http://schemas.microsoft.com/office/drawing/2014/main" id="{48F4C97A-41EB-4E6C-BF53-CAE6DDEAEC02}"/>
              </a:ext>
            </a:extLst>
          </p:cNvPr>
          <p:cNvSpPr/>
          <p:nvPr/>
        </p:nvSpPr>
        <p:spPr>
          <a:xfrm>
            <a:off x="898642" y="4713869"/>
            <a:ext cx="961690" cy="1166648"/>
          </a:xfrm>
          <a:prstGeom prst="notched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rgbClr val="002060"/>
              </a:solidFill>
            </a:endParaRPr>
          </a:p>
        </p:txBody>
      </p:sp>
      <p:sp>
        <p:nvSpPr>
          <p:cNvPr id="28" name="TextBox 27">
            <a:extLst>
              <a:ext uri="{FF2B5EF4-FFF2-40B4-BE49-F238E27FC236}">
                <a16:creationId xmlns:a16="http://schemas.microsoft.com/office/drawing/2014/main" id="{11D08BBA-47C4-4F76-B3CD-B0A1E24832CC}"/>
              </a:ext>
            </a:extLst>
          </p:cNvPr>
          <p:cNvSpPr txBox="1"/>
          <p:nvPr/>
        </p:nvSpPr>
        <p:spPr>
          <a:xfrm>
            <a:off x="2081054" y="4837525"/>
            <a:ext cx="9527621" cy="954107"/>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Cả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danh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đều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nhìn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phiến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về</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hệ</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giữa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538F440E-499A-4C32-B8F0-C653736A7850}"/>
              </a:ext>
            </a:extLst>
          </p:cNvPr>
          <p:cNvSpPr>
            <a:spLocks noGrp="1"/>
          </p:cNvSpPr>
          <p:nvPr>
            <p:ph type="sldNum" sz="quarter" idx="12"/>
          </p:nvPr>
        </p:nvSpPr>
        <p:spPr/>
        <p:txBody>
          <a:bodyPr/>
          <a:lstStyle/>
          <a:p>
            <a:fld id="{BCA9E365-C2E6-427D-B945-C61DCC8F5720}" type="slidenum">
              <a:rPr lang="en-US" smtClean="0"/>
              <a:t>136</a:t>
            </a:fld>
            <a:endParaRPr lang="en-US"/>
          </a:p>
        </p:txBody>
      </p:sp>
    </p:spTree>
    <p:extLst>
      <p:ext uri="{BB962C8B-B14F-4D97-AF65-F5344CB8AC3E}">
        <p14:creationId xmlns:p14="http://schemas.microsoft.com/office/powerpoint/2010/main" val="346610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9" grpId="0" animBg="1"/>
      <p:bldP spid="17" grpId="0"/>
      <p:bldP spid="18" grpId="0"/>
      <p:bldP spid="24" grpId="0" animBg="1"/>
      <p:bldP spid="25" grpId="0" animBg="1"/>
      <p:bldP spid="27" grpId="0" animBg="1"/>
      <p:bldP spid="2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riêng</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chung</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16" name="Hexagon 15">
            <a:extLst>
              <a:ext uri="{FF2B5EF4-FFF2-40B4-BE49-F238E27FC236}">
                <a16:creationId xmlns:a16="http://schemas.microsoft.com/office/drawing/2014/main" id="{FB2AF678-5520-4F0D-86AA-4DCE51C9B85C}"/>
              </a:ext>
            </a:extLst>
          </p:cNvPr>
          <p:cNvSpPr/>
          <p:nvPr/>
        </p:nvSpPr>
        <p:spPr>
          <a:xfrm>
            <a:off x="157656" y="1631733"/>
            <a:ext cx="2222936" cy="4185745"/>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Quan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DD1CD57-9D78-4E56-A888-74F41B525539}"/>
              </a:ext>
            </a:extLst>
          </p:cNvPr>
          <p:cNvSpPr txBox="1"/>
          <p:nvPr/>
        </p:nvSpPr>
        <p:spPr>
          <a:xfrm>
            <a:off x="2554014" y="1860278"/>
            <a:ext cx="9317420" cy="954107"/>
          </a:xfrm>
          <a:prstGeom prst="rect">
            <a:avLst/>
          </a:prstGeom>
          <a:noFill/>
        </p:spPr>
        <p:txBody>
          <a:bodyPr wrap="square" rtlCol="0">
            <a:spAutoFit/>
          </a:bodyPr>
          <a:lstStyle/>
          <a:p>
            <a:r>
              <a:rPr lang="en-US" sz="2800" b="1" i="1" dirty="0" err="1">
                <a:solidFill>
                  <a:srgbClr val="C00000"/>
                </a:solidFill>
                <a:latin typeface="Times New Roman" panose="02020603050405020304" pitchFamily="18" charset="0"/>
                <a:cs typeface="Times New Roman" panose="02020603050405020304" pitchFamily="18" charset="0"/>
              </a:rPr>
              <a:t>Thứ</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nhất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a:t>
            </a:r>
            <a:r>
              <a:rPr lang="en-US" sz="2800" i="1" dirty="0" err="1">
                <a:solidFill>
                  <a:srgbClr val="C00000"/>
                </a:solidFill>
                <a:latin typeface="Times New Roman" panose="02020603050405020304" pitchFamily="18" charset="0"/>
                <a:cs typeface="Times New Roman" panose="02020603050405020304" pitchFamily="18" charset="0"/>
              </a:rPr>
              <a:t>ái</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chung</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chỉ</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tồn</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tại</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trong</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cái</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riêng</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thông</a:t>
            </a:r>
            <a:r>
              <a:rPr lang="en-US" sz="2800" i="1" dirty="0">
                <a:solidFill>
                  <a:srgbClr val="C00000"/>
                </a:solidFill>
                <a:latin typeface="Times New Roman" panose="02020603050405020304" pitchFamily="18" charset="0"/>
                <a:cs typeface="Times New Roman" panose="02020603050405020304" pitchFamily="18" charset="0"/>
              </a:rPr>
              <a:t> qua </a:t>
            </a:r>
            <a:r>
              <a:rPr lang="en-US" sz="2800" i="1" dirty="0" err="1">
                <a:solidFill>
                  <a:srgbClr val="C00000"/>
                </a:solidFill>
                <a:latin typeface="Times New Roman" panose="02020603050405020304" pitchFamily="18" charset="0"/>
                <a:cs typeface="Times New Roman" panose="02020603050405020304" pitchFamily="18" charset="0"/>
              </a:rPr>
              <a:t>cái</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riêng</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để</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biểu</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hiện</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sự</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tồn</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tại</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của</a:t>
            </a:r>
            <a:r>
              <a:rPr lang="en-US" sz="2800" i="1" dirty="0">
                <a:solidFill>
                  <a:srgbClr val="C00000"/>
                </a:solidFill>
                <a:latin typeface="Times New Roman" panose="02020603050405020304" pitchFamily="18" charset="0"/>
                <a:cs typeface="Times New Roman" panose="02020603050405020304" pitchFamily="18" charset="0"/>
              </a:rPr>
              <a:t> </a:t>
            </a:r>
            <a:r>
              <a:rPr lang="en-US" sz="2800" i="1" dirty="0" err="1">
                <a:solidFill>
                  <a:srgbClr val="C00000"/>
                </a:solidFill>
                <a:latin typeface="Times New Roman" panose="02020603050405020304" pitchFamily="18" charset="0"/>
                <a:cs typeface="Times New Roman" panose="02020603050405020304" pitchFamily="18" charset="0"/>
              </a:rPr>
              <a:t>mình</a:t>
            </a:r>
            <a:r>
              <a:rPr lang="en-US" sz="2800" i="1" dirty="0">
                <a:solidFill>
                  <a:srgbClr val="C00000"/>
                </a:solidFill>
                <a:latin typeface="Times New Roman" panose="02020603050405020304" pitchFamily="18" charset="0"/>
                <a:cs typeface="Times New Roman" panose="02020603050405020304" pitchFamily="18" charset="0"/>
              </a:rPr>
              <a:t>.</a:t>
            </a:r>
            <a:endParaRPr lang="en-US" sz="2800" dirty="0">
              <a:solidFill>
                <a:srgbClr val="C0000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1872438-686D-4A07-8D8B-3DD25ABABE21}"/>
              </a:ext>
            </a:extLst>
          </p:cNvPr>
          <p:cNvPicPr>
            <a:picLocks noChangeAspect="1"/>
          </p:cNvPicPr>
          <p:nvPr/>
        </p:nvPicPr>
        <p:blipFill>
          <a:blip r:embed="rId2"/>
          <a:stretch>
            <a:fillRect/>
          </a:stretch>
        </p:blipFill>
        <p:spPr>
          <a:xfrm>
            <a:off x="2695903" y="3066690"/>
            <a:ext cx="8844456" cy="2948153"/>
          </a:xfrm>
          <a:prstGeom prst="ellipse">
            <a:avLst/>
          </a:prstGeom>
          <a:ln>
            <a:noFill/>
          </a:ln>
          <a:effectLst>
            <a:softEdge rad="112500"/>
          </a:effectLst>
        </p:spPr>
      </p:pic>
      <p:sp>
        <p:nvSpPr>
          <p:cNvPr id="3" name="Slide Number Placeholder 2">
            <a:extLst>
              <a:ext uri="{FF2B5EF4-FFF2-40B4-BE49-F238E27FC236}">
                <a16:creationId xmlns:a16="http://schemas.microsoft.com/office/drawing/2014/main" id="{F396EF72-0574-46D9-85F5-70D850292975}"/>
              </a:ext>
            </a:extLst>
          </p:cNvPr>
          <p:cNvSpPr>
            <a:spLocks noGrp="1"/>
          </p:cNvSpPr>
          <p:nvPr>
            <p:ph type="sldNum" sz="quarter" idx="12"/>
          </p:nvPr>
        </p:nvSpPr>
        <p:spPr/>
        <p:txBody>
          <a:bodyPr/>
          <a:lstStyle/>
          <a:p>
            <a:fld id="{BCA9E365-C2E6-427D-B945-C61DCC8F5720}" type="slidenum">
              <a:rPr lang="en-US" smtClean="0"/>
              <a:t>137</a:t>
            </a:fld>
            <a:endParaRPr lang="en-US"/>
          </a:p>
        </p:txBody>
      </p:sp>
    </p:spTree>
    <p:extLst>
      <p:ext uri="{BB962C8B-B14F-4D97-AF65-F5344CB8AC3E}">
        <p14:creationId xmlns:p14="http://schemas.microsoft.com/office/powerpoint/2010/main" val="9001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D37150-0735-4C3A-89FD-2949AA8A2862}"/>
              </a:ext>
            </a:extLst>
          </p:cNvPr>
          <p:cNvSpPr>
            <a:spLocks noGrp="1"/>
          </p:cNvSpPr>
          <p:nvPr>
            <p:ph type="subTitle" idx="1"/>
          </p:nvPr>
        </p:nvSpPr>
        <p:spPr>
          <a:xfrm>
            <a:off x="914399" y="1466193"/>
            <a:ext cx="10752083" cy="4745421"/>
          </a:xfrm>
        </p:spPr>
        <p:txBody>
          <a:bodyPr/>
          <a:lstStyle/>
          <a:p>
            <a:pPr algn="just"/>
            <a:r>
              <a:rPr lang="en-US" sz="2800" b="1" i="1" dirty="0" err="1">
                <a:solidFill>
                  <a:srgbClr val="7030A0"/>
                </a:solidFill>
                <a:latin typeface="Times New Roman" panose="02020603050405020304" pitchFamily="18" charset="0"/>
                <a:cs typeface="Times New Roman" panose="02020603050405020304" pitchFamily="18" charset="0"/>
              </a:rPr>
              <a:t>Thứ</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hai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riêng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chỉ</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tồn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đưa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đến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chung</a:t>
            </a:r>
            <a:endParaRPr lang="en-US" sz="2800" i="1" dirty="0">
              <a:solidFill>
                <a:srgbClr val="7030A0"/>
              </a:solidFill>
              <a:latin typeface="Times New Roman" panose="02020603050405020304" pitchFamily="18" charset="0"/>
              <a:cs typeface="Times New Roman" panose="02020603050405020304" pitchFamily="18" charset="0"/>
            </a:endParaRPr>
          </a:p>
          <a:p>
            <a:pPr algn="just"/>
            <a:r>
              <a:rPr lang="en-US" sz="2800" i="1" dirty="0" err="1">
                <a:solidFill>
                  <a:srgbClr val="7030A0"/>
                </a:solidFill>
                <a:latin typeface="Times New Roman" panose="02020603050405020304" pitchFamily="18" charset="0"/>
                <a:cs typeface="Times New Roman" panose="02020603050405020304" pitchFamily="18" charset="0"/>
              </a:rPr>
              <a:t>Điều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nghĩa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p>
          <a:p>
            <a:pPr algn="just"/>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riêng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tồn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lập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a:t>
            </a:r>
            <a:r>
              <a:rPr lang="vi-VN" sz="2800" i="1" dirty="0">
                <a:solidFill>
                  <a:srgbClr val="7030A0"/>
                </a:solidFill>
                <a:latin typeface="Times New Roman" panose="02020603050405020304" pitchFamily="18" charset="0"/>
                <a:cs typeface="Times New Roman" panose="02020603050405020304" pitchFamily="18" charset="0"/>
              </a:rPr>
              <a:t>ư</a:t>
            </a:r>
            <a:r>
              <a:rPr lang="en-US" sz="2800" i="1" dirty="0">
                <a:solidFill>
                  <a:srgbClr val="7030A0"/>
                </a:solidFill>
                <a:latin typeface="Times New Roman" panose="02020603050405020304" pitchFamily="18" charset="0"/>
                <a:cs typeface="Times New Roman" panose="02020603050405020304" pitchFamily="18" charset="0"/>
              </a:rPr>
              <a:t>ng </a:t>
            </a:r>
            <a:r>
              <a:rPr lang="en-US" sz="2800" i="1" dirty="0" err="1">
                <a:solidFill>
                  <a:srgbClr val="7030A0"/>
                </a:solidFill>
                <a:latin typeface="Times New Roman" panose="02020603050405020304" pitchFamily="18" charset="0"/>
                <a:cs typeface="Times New Roman" panose="02020603050405020304" pitchFamily="18" charset="0"/>
              </a:rPr>
              <a:t>không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nghĩa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hoàn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toàn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cô</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lập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nó</a:t>
            </a:r>
            <a:r>
              <a:rPr lang="en-US" sz="2800" i="1" dirty="0">
                <a:solidFill>
                  <a:srgbClr val="7030A0"/>
                </a:solidFill>
                <a:latin typeface="Times New Roman" panose="02020603050405020304" pitchFamily="18" charset="0"/>
                <a:cs typeface="Times New Roman" panose="02020603050405020304" pitchFamily="18" charset="0"/>
              </a:rPr>
              <a:t> bao </a:t>
            </a:r>
            <a:r>
              <a:rPr lang="en-US" sz="2800" i="1" dirty="0" err="1">
                <a:solidFill>
                  <a:srgbClr val="7030A0"/>
                </a:solidFill>
                <a:latin typeface="Times New Roman" panose="02020603050405020304" pitchFamily="18" charset="0"/>
                <a:cs typeface="Times New Roman" panose="02020603050405020304" pitchFamily="18" charset="0"/>
              </a:rPr>
              <a:t>giờ</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cũng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tồn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những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môi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trường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hoàn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cảnh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định</a:t>
            </a:r>
            <a:r>
              <a:rPr lang="en-US" sz="2800" i="1" dirty="0">
                <a:solidFill>
                  <a:srgbClr val="7030A0"/>
                </a:solidFill>
                <a:latin typeface="Times New Roman" panose="02020603050405020304" pitchFamily="18" charset="0"/>
                <a:cs typeface="Times New Roman" panose="02020603050405020304" pitchFamily="18" charset="0"/>
              </a:rPr>
              <a:t>, t</a:t>
            </a:r>
            <a:r>
              <a:rPr lang="vi-VN" sz="2800" i="1" dirty="0">
                <a:solidFill>
                  <a:srgbClr val="7030A0"/>
                </a:solidFill>
                <a:latin typeface="Times New Roman" panose="02020603050405020304" pitchFamily="18" charset="0"/>
                <a:cs typeface="Times New Roman" panose="02020603050405020304" pitchFamily="18" charset="0"/>
              </a:rPr>
              <a:t>ư</a:t>
            </a:r>
            <a:r>
              <a:rPr lang="en-US" sz="2800" i="1" dirty="0" err="1">
                <a:solidFill>
                  <a:srgbClr val="7030A0"/>
                </a:solidFill>
                <a:latin typeface="Times New Roman" panose="02020603050405020304" pitchFamily="18" charset="0"/>
                <a:cs typeface="Times New Roman" panose="02020603050405020304" pitchFamily="18" charset="0"/>
              </a:rPr>
              <a:t>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môi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trường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hoàn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cảnh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ấy</a:t>
            </a:r>
            <a:r>
              <a:rPr lang="en-US" sz="2800" i="1" dirty="0">
                <a:solidFill>
                  <a:srgbClr val="7030A0"/>
                </a:solidFill>
                <a:latin typeface="Times New Roman" panose="02020603050405020304" pitchFamily="18" charset="0"/>
                <a:cs typeface="Times New Roman" panose="02020603050405020304" pitchFamily="18" charset="0"/>
              </a:rPr>
              <a:t>, do </a:t>
            </a:r>
            <a:r>
              <a:rPr lang="en-US" sz="2800" i="1" dirty="0" err="1">
                <a:solidFill>
                  <a:srgbClr val="7030A0"/>
                </a:solidFill>
                <a:latin typeface="Times New Roman" panose="02020603050405020304" pitchFamily="18" charset="0"/>
                <a:cs typeface="Times New Roman" panose="02020603050405020304" pitchFamily="18" charset="0"/>
              </a:rPr>
              <a:t>đó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tham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này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cứ</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trải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rộng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dần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tạo</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ra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mối</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liên</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hệ</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mới</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trong</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đó</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có</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những</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mối</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liên</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hệ</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dẫn</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hoặc</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số</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cái</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chung</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nào</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đó</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800" i="1" dirty="0">
              <a:solidFill>
                <a:srgbClr val="7030A0"/>
              </a:solidFill>
              <a:latin typeface="Times New Roman" panose="02020603050405020304" pitchFamily="18" charset="0"/>
              <a:cs typeface="Times New Roman" panose="02020603050405020304" pitchFamily="18" charset="0"/>
            </a:endParaRPr>
          </a:p>
          <a:p>
            <a:pPr algn="just"/>
            <a:r>
              <a:rPr lang="en-US" sz="2800" b="1" i="1" dirty="0" err="1">
                <a:solidFill>
                  <a:srgbClr val="7030A0"/>
                </a:solidFill>
                <a:latin typeface="Times New Roman" panose="02020603050405020304" pitchFamily="18" charset="0"/>
                <a:cs typeface="Times New Roman" panose="02020603050405020304" pitchFamily="18" charset="0"/>
              </a:rPr>
              <a:t>Thứ</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chung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một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bộ</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riêng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còn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riêng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chung</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a:p>
            <a:pPr algn="just"/>
            <a:endParaRPr lang="en-US" dirty="0">
              <a:solidFill>
                <a:srgbClr val="7030A0"/>
              </a:solidFill>
              <a:latin typeface="Times New Roman" panose="02020603050405020304" pitchFamily="18" charset="0"/>
              <a:cs typeface="Times New Roman" panose="02020603050405020304" pitchFamily="18" charset="0"/>
            </a:endParaRPr>
          </a:p>
          <a:p>
            <a:pPr algn="just"/>
            <a:endParaRPr lang="en-US" dirty="0"/>
          </a:p>
        </p:txBody>
      </p:sp>
      <p:sp>
        <p:nvSpPr>
          <p:cNvPr id="4" name="Slide Number Placeholder 3">
            <a:extLst>
              <a:ext uri="{FF2B5EF4-FFF2-40B4-BE49-F238E27FC236}">
                <a16:creationId xmlns:a16="http://schemas.microsoft.com/office/drawing/2014/main" id="{0C06C55D-EE1B-416C-AC65-2D7117AE0350}"/>
              </a:ext>
            </a:extLst>
          </p:cNvPr>
          <p:cNvSpPr>
            <a:spLocks noGrp="1"/>
          </p:cNvSpPr>
          <p:nvPr>
            <p:ph type="sldNum" sz="quarter" idx="12"/>
          </p:nvPr>
        </p:nvSpPr>
        <p:spPr/>
        <p:txBody>
          <a:bodyPr/>
          <a:lstStyle/>
          <a:p>
            <a:fld id="{BCA9E365-C2E6-427D-B945-C61DCC8F5720}" type="slidenum">
              <a:rPr lang="en-US" smtClean="0"/>
              <a:t>138</a:t>
            </a:fld>
            <a:endParaRPr lang="en-US"/>
          </a:p>
        </p:txBody>
      </p:sp>
      <p:cxnSp>
        <p:nvCxnSpPr>
          <p:cNvPr id="5" name="Straight Connector 4">
            <a:extLst>
              <a:ext uri="{FF2B5EF4-FFF2-40B4-BE49-F238E27FC236}">
                <a16:creationId xmlns:a16="http://schemas.microsoft.com/office/drawing/2014/main" id="{CB6CFD44-70A8-4F23-BFE5-C3DEA57914A9}"/>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3205606-86AA-46DD-93BD-0BDD4B8D391A}"/>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C274B30-6461-431C-A3C5-0386D42FCF55}"/>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riêng</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chung</a:t>
            </a:r>
            <a:endParaRPr lang="en-US" sz="3600" b="1"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0741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riêng</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chung</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3582BBE-96EA-4AD6-BAC5-86848D09C2E3}"/>
              </a:ext>
            </a:extLst>
          </p:cNvPr>
          <p:cNvSpPr txBox="1"/>
          <p:nvPr/>
        </p:nvSpPr>
        <p:spPr>
          <a:xfrm>
            <a:off x="1820917" y="1686269"/>
            <a:ext cx="9159765" cy="954107"/>
          </a:xfrm>
          <a:prstGeom prst="rect">
            <a:avLst/>
          </a:prstGeom>
          <a:noFill/>
        </p:spPr>
        <p:txBody>
          <a:bodyPr wrap="square" rtlCol="0">
            <a:spAutoFit/>
          </a:bodyPr>
          <a:lstStyle/>
          <a:p>
            <a:r>
              <a:rPr lang="en-US" sz="2800" b="1" i="1" dirty="0" err="1">
                <a:solidFill>
                  <a:srgbClr val="7030A0"/>
                </a:solidFill>
                <a:latin typeface="Times New Roman" panose="02020603050405020304" pitchFamily="18" charset="0"/>
                <a:cs typeface="Times New Roman" panose="02020603050405020304" pitchFamily="18" charset="0"/>
              </a:rPr>
              <a:t>Thứ</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tư</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đơn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chung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chuyển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lẫn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nhau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endParaRPr lang="en-US" sz="2800" dirty="0">
              <a:solidFill>
                <a:srgbClr val="7030A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5203577-2D2E-404B-B2BA-EC9FEBB86ABF}"/>
              </a:ext>
            </a:extLst>
          </p:cNvPr>
          <p:cNvPicPr>
            <a:picLocks noChangeAspect="1"/>
          </p:cNvPicPr>
          <p:nvPr/>
        </p:nvPicPr>
        <p:blipFill>
          <a:blip r:embed="rId2"/>
          <a:stretch>
            <a:fillRect/>
          </a:stretch>
        </p:blipFill>
        <p:spPr>
          <a:xfrm>
            <a:off x="1479333" y="3206328"/>
            <a:ext cx="3846787" cy="2559912"/>
          </a:xfrm>
          <a:prstGeom prst="rect">
            <a:avLst/>
          </a:prstGeom>
        </p:spPr>
      </p:pic>
      <p:sp>
        <p:nvSpPr>
          <p:cNvPr id="12" name="Arrow: Right 11">
            <a:extLst>
              <a:ext uri="{FF2B5EF4-FFF2-40B4-BE49-F238E27FC236}">
                <a16:creationId xmlns:a16="http://schemas.microsoft.com/office/drawing/2014/main" id="{82D9ED28-6AD4-4131-87EC-4D893A64EE24}"/>
              </a:ext>
            </a:extLst>
          </p:cNvPr>
          <p:cNvSpPr/>
          <p:nvPr/>
        </p:nvSpPr>
        <p:spPr>
          <a:xfrm>
            <a:off x="5876589" y="3183029"/>
            <a:ext cx="811926" cy="95410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pic>
        <p:nvPicPr>
          <p:cNvPr id="13" name="Picture 12">
            <a:extLst>
              <a:ext uri="{FF2B5EF4-FFF2-40B4-BE49-F238E27FC236}">
                <a16:creationId xmlns:a16="http://schemas.microsoft.com/office/drawing/2014/main" id="{28C06988-3B64-4AC2-9526-EACB6845E8F9}"/>
              </a:ext>
            </a:extLst>
          </p:cNvPr>
          <p:cNvPicPr>
            <a:picLocks noChangeAspect="1"/>
          </p:cNvPicPr>
          <p:nvPr/>
        </p:nvPicPr>
        <p:blipFill>
          <a:blip r:embed="rId3"/>
          <a:stretch>
            <a:fillRect/>
          </a:stretch>
        </p:blipFill>
        <p:spPr>
          <a:xfrm>
            <a:off x="7133895" y="3128142"/>
            <a:ext cx="3846787" cy="2492183"/>
          </a:xfrm>
          <a:prstGeom prst="rect">
            <a:avLst/>
          </a:prstGeom>
        </p:spPr>
      </p:pic>
      <p:sp>
        <p:nvSpPr>
          <p:cNvPr id="14" name="Arrow: Right 13">
            <a:extLst>
              <a:ext uri="{FF2B5EF4-FFF2-40B4-BE49-F238E27FC236}">
                <a16:creationId xmlns:a16="http://schemas.microsoft.com/office/drawing/2014/main" id="{7C81A364-6D78-4636-B05F-7739ED0D62E3}"/>
              </a:ext>
            </a:extLst>
          </p:cNvPr>
          <p:cNvSpPr/>
          <p:nvPr/>
        </p:nvSpPr>
        <p:spPr>
          <a:xfrm rot="10800000">
            <a:off x="5690037" y="4395667"/>
            <a:ext cx="811926" cy="91439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3" name="Slide Number Placeholder 2">
            <a:extLst>
              <a:ext uri="{FF2B5EF4-FFF2-40B4-BE49-F238E27FC236}">
                <a16:creationId xmlns:a16="http://schemas.microsoft.com/office/drawing/2014/main" id="{AFFE2949-9FF2-41DA-9F38-0F5E3BD0A914}"/>
              </a:ext>
            </a:extLst>
          </p:cNvPr>
          <p:cNvSpPr>
            <a:spLocks noGrp="1"/>
          </p:cNvSpPr>
          <p:nvPr>
            <p:ph type="sldNum" sz="quarter" idx="12"/>
          </p:nvPr>
        </p:nvSpPr>
        <p:spPr/>
        <p:txBody>
          <a:bodyPr/>
          <a:lstStyle/>
          <a:p>
            <a:fld id="{BCA9E365-C2E6-427D-B945-C61DCC8F5720}" type="slidenum">
              <a:rPr lang="en-US" smtClean="0"/>
              <a:t>139</a:t>
            </a:fld>
            <a:endParaRPr lang="en-US"/>
          </a:p>
        </p:txBody>
      </p:sp>
    </p:spTree>
    <p:extLst>
      <p:ext uri="{BB962C8B-B14F-4D97-AF65-F5344CB8AC3E}">
        <p14:creationId xmlns:p14="http://schemas.microsoft.com/office/powerpoint/2010/main" val="194464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E781C81D-A85F-4B2C-986A-F6BD387ADF7F}"/>
              </a:ext>
            </a:extLst>
          </p:cNvPr>
          <p:cNvSpPr/>
          <p:nvPr/>
        </p:nvSpPr>
        <p:spPr>
          <a:xfrm>
            <a:off x="225421" y="1158877"/>
            <a:ext cx="1501254" cy="695688"/>
          </a:xfrm>
          <a:prstGeom prst="diamond">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FF0000"/>
                </a:solidFill>
              </a:rPr>
              <a:t>*</a:t>
            </a:r>
            <a:endParaRPr lang="en-US" b="1" dirty="0">
              <a:solidFill>
                <a:srgbClr val="FF0000"/>
              </a:solidFill>
            </a:endParaRPr>
          </a:p>
        </p:txBody>
      </p:sp>
      <p:sp>
        <p:nvSpPr>
          <p:cNvPr id="6" name="TextBox 5">
            <a:extLst>
              <a:ext uri="{FF2B5EF4-FFF2-40B4-BE49-F238E27FC236}">
                <a16:creationId xmlns:a16="http://schemas.microsoft.com/office/drawing/2014/main" id="{CDDF5F65-FA4C-42D4-86E1-6BB910440108}"/>
              </a:ext>
            </a:extLst>
          </p:cNvPr>
          <p:cNvSpPr txBox="1"/>
          <p:nvPr/>
        </p:nvSpPr>
        <p:spPr>
          <a:xfrm>
            <a:off x="1726675" y="1144949"/>
            <a:ext cx="2531664" cy="523220"/>
          </a:xfrm>
          <a:prstGeom prst="rect">
            <a:avLst/>
          </a:prstGeom>
          <a:noFill/>
        </p:spPr>
        <p:txBody>
          <a:bodyPr wrap="square" rtlCol="0">
            <a:spAutoFit/>
          </a:bodyPr>
          <a:lstStyle/>
          <a:p>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88D3334-FDF2-43A7-BE06-924EE7A9AA72}"/>
              </a:ext>
            </a:extLst>
          </p:cNvPr>
          <p:cNvSpPr txBox="1"/>
          <p:nvPr/>
        </p:nvSpPr>
        <p:spPr>
          <a:xfrm>
            <a:off x="2049518" y="252248"/>
            <a:ext cx="9222827"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d)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hạt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B08EC8A-DE9F-4EF1-9CA5-256697F3F98E}"/>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2346E4-F655-4051-BA64-CA63C2643E36}"/>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BBA13273-84C9-4B37-B3A4-7F642B3A4E9E}"/>
              </a:ext>
            </a:extLst>
          </p:cNvPr>
          <p:cNvSpPr/>
          <p:nvPr/>
        </p:nvSpPr>
        <p:spPr>
          <a:xfrm>
            <a:off x="15766" y="2281478"/>
            <a:ext cx="2396359" cy="695688"/>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Khái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niệm</a:t>
            </a:r>
            <a:r>
              <a:rPr lang="en-US" sz="2800" b="1" i="1" dirty="0">
                <a:solidFill>
                  <a:srgbClr val="002060"/>
                </a:solidFill>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A138DBBF-BEE0-4065-A2F5-C1F71DE2E1A8}"/>
              </a:ext>
            </a:extLst>
          </p:cNvPr>
          <p:cNvSpPr txBox="1"/>
          <p:nvPr/>
        </p:nvSpPr>
        <p:spPr>
          <a:xfrm>
            <a:off x="2701157" y="1699958"/>
            <a:ext cx="9265421" cy="2246769"/>
          </a:xfrm>
          <a:prstGeom prst="rect">
            <a:avLst/>
          </a:prstGeom>
          <a:solidFill>
            <a:schemeClr val="accent4">
              <a:lumMod val="40000"/>
              <a:lumOff val="60000"/>
            </a:schemeClr>
          </a:solidFill>
        </p:spPr>
        <p:txBody>
          <a:bodyPr wrap="square" rtlCol="0">
            <a:spAutoFit/>
          </a:bodyPr>
          <a:lstStyle/>
          <a:p>
            <a:pPr algn="just"/>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thống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điểm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cảm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niềm</a:t>
            </a:r>
            <a:r>
              <a:rPr lang="en-US" sz="2800" i="1" dirty="0">
                <a:solidFill>
                  <a:srgbClr val="7030A0"/>
                </a:solidFill>
                <a:latin typeface="Times New Roman" panose="02020603050405020304" pitchFamily="18" charset="0"/>
                <a:cs typeface="Times New Roman" panose="02020603050405020304" pitchFamily="18" charset="0"/>
              </a:rPr>
              <a:t> tin, </a:t>
            </a:r>
            <a:r>
              <a:rPr lang="en-US" sz="2800" i="1" dirty="0" err="1">
                <a:solidFill>
                  <a:srgbClr val="7030A0"/>
                </a:solidFill>
                <a:latin typeface="Times New Roman" panose="02020603050405020304" pitchFamily="18" charset="0"/>
                <a:cs typeface="Times New Roman" panose="02020603050405020304" pitchFamily="18" charset="0"/>
              </a:rPr>
              <a:t>lý</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tưởng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định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vị</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trí</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định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nguyên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tắc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trị</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định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hướng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tiễn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a:t>
            </a:r>
          </a:p>
        </p:txBody>
      </p:sp>
      <p:sp>
        <p:nvSpPr>
          <p:cNvPr id="11" name="Arrow: Pentagon 10">
            <a:extLst>
              <a:ext uri="{FF2B5EF4-FFF2-40B4-BE49-F238E27FC236}">
                <a16:creationId xmlns:a16="http://schemas.microsoft.com/office/drawing/2014/main" id="{3762B4F7-2CDE-4EF1-850D-3675B95CA755}"/>
              </a:ext>
            </a:extLst>
          </p:cNvPr>
          <p:cNvSpPr/>
          <p:nvPr/>
        </p:nvSpPr>
        <p:spPr>
          <a:xfrm>
            <a:off x="0" y="3563079"/>
            <a:ext cx="2531664" cy="1619397"/>
          </a:xfrm>
          <a:prstGeom prst="homePlate">
            <a:avLst>
              <a:gd name="adj" fmla="val 2760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Các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thành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phần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chủ</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yếu</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thế</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giới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quan</a:t>
            </a:r>
            <a:r>
              <a:rPr lang="en-US" sz="2800" b="1" dirty="0">
                <a:solidFill>
                  <a:srgbClr val="002060"/>
                </a:solidFill>
                <a:latin typeface="Times New Roman" panose="02020603050405020304" pitchFamily="18" charset="0"/>
                <a:cs typeface="Times New Roman" panose="02020603050405020304" pitchFamily="18" charset="0"/>
              </a:rPr>
              <a:t>:</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98C0463-F31E-41EB-A1CE-0E82FB81FDB4}"/>
              </a:ext>
            </a:extLst>
          </p:cNvPr>
          <p:cNvSpPr txBox="1"/>
          <p:nvPr/>
        </p:nvSpPr>
        <p:spPr>
          <a:xfrm>
            <a:off x="2701157" y="4172994"/>
            <a:ext cx="6432332" cy="584775"/>
          </a:xfrm>
          <a:prstGeom prst="rect">
            <a:avLst/>
          </a:prstGeom>
          <a:noFill/>
        </p:spPr>
        <p:txBody>
          <a:bodyPr wrap="square" rtlCol="0">
            <a:spAutoFit/>
          </a:bodyPr>
          <a:lstStyle/>
          <a:p>
            <a:r>
              <a:rPr lang="en-US" sz="3200" b="1" i="1" dirty="0">
                <a:solidFill>
                  <a:srgbClr val="7030A0"/>
                </a:solidFill>
                <a:latin typeface="Times New Roman" panose="02020603050405020304" pitchFamily="18" charset="0"/>
                <a:cs typeface="Times New Roman" panose="02020603050405020304" pitchFamily="18" charset="0"/>
              </a:rPr>
              <a:t>Tri </a:t>
            </a:r>
            <a:r>
              <a:rPr lang="en-US" sz="3200" b="1" i="1" dirty="0" err="1">
                <a:solidFill>
                  <a:srgbClr val="7030A0"/>
                </a:solidFill>
                <a:latin typeface="Times New Roman" panose="02020603050405020304" pitchFamily="18" charset="0"/>
                <a:cs typeface="Times New Roman" panose="02020603050405020304" pitchFamily="18" charset="0"/>
              </a:rPr>
              <a:t>thức</a:t>
            </a:r>
            <a:r>
              <a:rPr lang="en-US" sz="3200" b="1" i="1" dirty="0">
                <a:solidFill>
                  <a:srgbClr val="7030A0"/>
                </a:solidFill>
                <a:latin typeface="Times New Roman" panose="02020603050405020304" pitchFamily="18" charset="0"/>
                <a:cs typeface="Times New Roman" panose="02020603050405020304" pitchFamily="18" charset="0"/>
              </a:rPr>
              <a:t>,</a:t>
            </a:r>
            <a:r>
              <a:rPr lang="en-US" sz="3200" b="1"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niềm</a:t>
            </a:r>
            <a:r>
              <a:rPr lang="en-US" sz="3200" dirty="0">
                <a:solidFill>
                  <a:srgbClr val="7030A0"/>
                </a:solidFill>
                <a:latin typeface="Times New Roman" panose="02020603050405020304" pitchFamily="18" charset="0"/>
                <a:cs typeface="Times New Roman" panose="02020603050405020304" pitchFamily="18" charset="0"/>
              </a:rPr>
              <a:t> tin </a:t>
            </a:r>
            <a:r>
              <a:rPr lang="en-US" sz="3200" dirty="0" err="1">
                <a:solidFill>
                  <a:srgbClr val="7030A0"/>
                </a:solidFill>
                <a:latin typeface="Times New Roman" panose="02020603050405020304" pitchFamily="18" charset="0"/>
                <a:cs typeface="Times New Roman" panose="02020603050405020304" pitchFamily="18" charset="0"/>
              </a:rPr>
              <a:t>và</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lý</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tưởng</a:t>
            </a:r>
            <a:r>
              <a:rPr lang="en-US" sz="3200" dirty="0">
                <a:solidFill>
                  <a:srgbClr val="7030A0"/>
                </a:solidFill>
                <a:latin typeface="Times New Roman" panose="02020603050405020304" pitchFamily="18" charset="0"/>
                <a:cs typeface="Times New Roman" panose="02020603050405020304" pitchFamily="18" charset="0"/>
              </a:rPr>
              <a:t>.</a:t>
            </a:r>
          </a:p>
        </p:txBody>
      </p:sp>
      <p:sp>
        <p:nvSpPr>
          <p:cNvPr id="13" name="Arrow: Pentagon 12">
            <a:extLst>
              <a:ext uri="{FF2B5EF4-FFF2-40B4-BE49-F238E27FC236}">
                <a16:creationId xmlns:a16="http://schemas.microsoft.com/office/drawing/2014/main" id="{A361410A-3CE0-4886-B551-3861B0BEDE08}"/>
              </a:ext>
            </a:extLst>
          </p:cNvPr>
          <p:cNvSpPr/>
          <p:nvPr/>
        </p:nvSpPr>
        <p:spPr>
          <a:xfrm>
            <a:off x="15766" y="5359913"/>
            <a:ext cx="2396359" cy="917150"/>
          </a:xfrm>
          <a:prstGeom prst="homePlate">
            <a:avLst>
              <a:gd name="adj" fmla="val 278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Phân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loại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thế</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giới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quan</a:t>
            </a:r>
            <a:r>
              <a:rPr lang="en-US" sz="2800" b="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endParaRPr>
          </a:p>
        </p:txBody>
      </p:sp>
      <p:sp>
        <p:nvSpPr>
          <p:cNvPr id="14" name="TextBox 13">
            <a:extLst>
              <a:ext uri="{FF2B5EF4-FFF2-40B4-BE49-F238E27FC236}">
                <a16:creationId xmlns:a16="http://schemas.microsoft.com/office/drawing/2014/main" id="{B7A56A19-EAC4-4271-B062-ECB5E511023F}"/>
              </a:ext>
            </a:extLst>
          </p:cNvPr>
          <p:cNvSpPr txBox="1"/>
          <p:nvPr/>
        </p:nvSpPr>
        <p:spPr>
          <a:xfrm>
            <a:off x="2531664" y="5224986"/>
            <a:ext cx="8991600" cy="1077218"/>
          </a:xfrm>
          <a:prstGeom prst="rect">
            <a:avLst/>
          </a:prstGeom>
          <a:noFill/>
        </p:spPr>
        <p:txBody>
          <a:bodyPr wrap="square" rtlCol="0">
            <a:spAutoFit/>
          </a:bodyPr>
          <a:lstStyle/>
          <a:p>
            <a:pPr algn="just"/>
            <a:r>
              <a:rPr lang="en-US" sz="3200" dirty="0" err="1">
                <a:solidFill>
                  <a:srgbClr val="7030A0"/>
                </a:solidFill>
                <a:latin typeface="Times New Roman" panose="02020603050405020304" pitchFamily="18" charset="0"/>
                <a:cs typeface="Times New Roman" panose="02020603050405020304" pitchFamily="18" charset="0"/>
              </a:rPr>
              <a:t>Thế</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giới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quan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thần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thoại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Thế</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giới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quan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tôn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giáo</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Thế</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giới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quan</a:t>
            </a:r>
            <a:r>
              <a:rPr lang="en-US" sz="3200" dirty="0">
                <a:solidFill>
                  <a:srgbClr val="7030A0"/>
                </a:solidFill>
                <a:latin typeface="Times New Roman" panose="02020603050405020304" pitchFamily="18" charset="0"/>
                <a:cs typeface="Times New Roman" panose="02020603050405020304" pitchFamily="18" charset="0"/>
              </a:rPr>
              <a:t> khoa </a:t>
            </a:r>
            <a:r>
              <a:rPr lang="en-US" sz="3200" dirty="0" err="1">
                <a:solidFill>
                  <a:srgbClr val="7030A0"/>
                </a:solidFill>
                <a:latin typeface="Times New Roman" panose="02020603050405020304" pitchFamily="18" charset="0"/>
                <a:cs typeface="Times New Roman" panose="02020603050405020304" pitchFamily="18" charset="0"/>
              </a:rPr>
              <a:t>học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Thế</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giới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quan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triết</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học</a:t>
            </a:r>
            <a:r>
              <a:rPr lang="en-US" sz="3200" dirty="0">
                <a:solidFill>
                  <a:srgbClr val="7030A0"/>
                </a:solidFill>
                <a:latin typeface="Times New Roman" panose="02020603050405020304" pitchFamily="18" charset="0"/>
                <a:cs typeface="Times New Roman" panose="02020603050405020304" pitchFamily="18" charset="0"/>
              </a:rPr>
              <a:t> (DV, DT).</a:t>
            </a:r>
          </a:p>
        </p:txBody>
      </p:sp>
      <p:sp>
        <p:nvSpPr>
          <p:cNvPr id="3" name="Slide Number Placeholder 2">
            <a:extLst>
              <a:ext uri="{FF2B5EF4-FFF2-40B4-BE49-F238E27FC236}">
                <a16:creationId xmlns:a16="http://schemas.microsoft.com/office/drawing/2014/main" id="{8CA7AF40-975F-4E96-9A15-0F6045EA7B0E}"/>
              </a:ext>
            </a:extLst>
          </p:cNvPr>
          <p:cNvSpPr>
            <a:spLocks noGrp="1"/>
          </p:cNvSpPr>
          <p:nvPr>
            <p:ph type="sldNum" sz="quarter" idx="12"/>
          </p:nvPr>
        </p:nvSpPr>
        <p:spPr/>
        <p:txBody>
          <a:bodyPr/>
          <a:lstStyle/>
          <a:p>
            <a:fld id="{BCA9E365-C2E6-427D-B945-C61DCC8F5720}" type="slidenum">
              <a:rPr lang="en-US" smtClean="0"/>
              <a:t>14</a:t>
            </a:fld>
            <a:endParaRPr lang="en-US"/>
          </a:p>
        </p:txBody>
      </p:sp>
    </p:spTree>
    <p:extLst>
      <p:ext uri="{BB962C8B-B14F-4D97-AF65-F5344CB8AC3E}">
        <p14:creationId xmlns:p14="http://schemas.microsoft.com/office/powerpoint/2010/main" val="328703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2" grpId="0" animBg="1"/>
      <p:bldP spid="10" grpId="0" animBg="1"/>
      <p:bldP spid="11" grpId="0" animBg="1"/>
      <p:bldP spid="12" grpId="0"/>
      <p:bldP spid="13" grpId="0" animBg="1"/>
      <p:bldP spid="1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riêng</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cái</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chung</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3" name="Arrow: Pentagon 2">
            <a:extLst>
              <a:ext uri="{FF2B5EF4-FFF2-40B4-BE49-F238E27FC236}">
                <a16:creationId xmlns:a16="http://schemas.microsoft.com/office/drawing/2014/main" id="{870F5634-18EC-4718-A7CA-30D9B20DB2D3}"/>
              </a:ext>
            </a:extLst>
          </p:cNvPr>
          <p:cNvSpPr/>
          <p:nvPr/>
        </p:nvSpPr>
        <p:spPr>
          <a:xfrm>
            <a:off x="0" y="1245477"/>
            <a:ext cx="5864772" cy="630620"/>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Ý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a:t>
            </a:r>
            <a:r>
              <a:rPr lang="vi-VN" sz="2800" b="1" i="1" dirty="0">
                <a:solidFill>
                  <a:srgbClr val="FF0000"/>
                </a:solidFill>
                <a:latin typeface="Times New Roman" panose="02020603050405020304" pitchFamily="18" charset="0"/>
                <a:cs typeface="Times New Roman" panose="02020603050405020304" pitchFamily="18" charset="0"/>
              </a:rPr>
              <a:t>ư</a:t>
            </a:r>
            <a:r>
              <a:rPr lang="en-US" sz="2800" b="1" i="1" dirty="0" err="1">
                <a:solidFill>
                  <a:srgbClr val="FF0000"/>
                </a:solidFill>
                <a:latin typeface="Times New Roman" panose="02020603050405020304" pitchFamily="18" charset="0"/>
                <a:cs typeface="Times New Roman" panose="02020603050405020304" pitchFamily="18" charset="0"/>
              </a:rPr>
              <a:t>ơng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luận</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3972AA2-50F2-460C-9F31-598DFE2F8F4C}"/>
              </a:ext>
            </a:extLst>
          </p:cNvPr>
          <p:cNvSpPr txBox="1"/>
          <p:nvPr/>
        </p:nvSpPr>
        <p:spPr>
          <a:xfrm>
            <a:off x="599089" y="2081051"/>
            <a:ext cx="11256580" cy="954107"/>
          </a:xfrm>
          <a:prstGeom prst="rect">
            <a:avLst/>
          </a:prstGeom>
          <a:noFill/>
        </p:spPr>
        <p:txBody>
          <a:bodyPr wrap="square" rtlCol="0">
            <a:spAutoFit/>
          </a:bodyPr>
          <a:lstStyle/>
          <a:p>
            <a:pPr algn="just"/>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Một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xuất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từ</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xuất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từ</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muốn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chủ</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BC33B493-D5B9-4B62-AF0C-DDFDEAAD27C5}"/>
              </a:ext>
            </a:extLst>
          </p:cNvPr>
          <p:cNvSpPr txBox="1"/>
          <p:nvPr/>
        </p:nvSpPr>
        <p:spPr>
          <a:xfrm>
            <a:off x="554418" y="2976457"/>
            <a:ext cx="11256579" cy="1815882"/>
          </a:xfrm>
          <a:prstGeom prst="rect">
            <a:avLst/>
          </a:prstGeom>
          <a:noFill/>
        </p:spPr>
        <p:txBody>
          <a:bodyPr wrap="square" rtlCol="0">
            <a:spAutoFit/>
          </a:bodyPr>
          <a:lstStyle/>
          <a:p>
            <a:pPr algn="just"/>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a:solidFill>
                  <a:srgbClr val="7030A0"/>
                </a:solidFill>
                <a:latin typeface="Times New Roman" panose="02020603050405020304" pitchFamily="18" charset="0"/>
                <a:cs typeface="Times New Roman" panose="02020603050405020304" pitchFamily="18" charset="0"/>
              </a:rPr>
              <a:t>Hai </a:t>
            </a:r>
            <a:r>
              <a:rPr lang="en-US" sz="2800" b="1" i="1" dirty="0" err="1">
                <a:solidFill>
                  <a:srgbClr val="7030A0"/>
                </a:solidFill>
                <a:latin typeface="Times New Roman" panose="02020603050405020304" pitchFamily="18" charset="0"/>
                <a:cs typeface="Times New Roman" panose="02020603050405020304" pitchFamily="18" charset="0"/>
              </a:rPr>
              <a:t>là</a:t>
            </a:r>
            <a:r>
              <a:rPr lang="en-US" sz="2800" b="1" i="1"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chi </a:t>
            </a:r>
            <a:r>
              <a:rPr lang="en-US" sz="2800" dirty="0" err="1">
                <a:solidFill>
                  <a:srgbClr val="7030A0"/>
                </a:solidFill>
                <a:latin typeface="Times New Roman" panose="02020603050405020304" pitchFamily="18" charset="0"/>
                <a:cs typeface="Times New Roman" panose="02020603050405020304" pitchFamily="18" charset="0"/>
              </a:rPr>
              <a:t>phối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nên</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phải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tìm</a:t>
            </a:r>
            <a:r>
              <a:rPr lang="en-US" sz="2800" b="1" i="1" dirty="0">
                <a:solidFill>
                  <a:srgbClr val="7030A0"/>
                </a:solidFill>
                <a:latin typeface="Times New Roman" panose="02020603050405020304" pitchFamily="18" charset="0"/>
                <a:cs typeface="Times New Roman" panose="02020603050405020304" pitchFamily="18" charset="0"/>
              </a:rPr>
              <a:t> ra </a:t>
            </a:r>
            <a:r>
              <a:rPr lang="en-US" sz="2800" b="1" i="1" dirty="0" err="1">
                <a:solidFill>
                  <a:srgbClr val="7030A0"/>
                </a:solidFill>
                <a:latin typeface="Times New Roman" panose="02020603050405020304" pitchFamily="18" charset="0"/>
                <a:cs typeface="Times New Roman" panose="02020603050405020304" pitchFamily="18" charset="0"/>
              </a:rPr>
              <a:t>cái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dựa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vào</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Mặt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biểu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thông</a:t>
            </a:r>
            <a:r>
              <a:rPr lang="en-US" sz="2800" dirty="0">
                <a:solidFill>
                  <a:srgbClr val="7030A0"/>
                </a:solidFill>
                <a:latin typeface="Times New Roman" panose="02020603050405020304" pitchFamily="18" charset="0"/>
                <a:cs typeface="Times New Roman" panose="02020603050405020304" pitchFamily="18" charset="0"/>
              </a:rPr>
              <a:t> qua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nên</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khi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áp</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dụng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thì</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phải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tuỳ</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theo</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từng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riêng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cụ</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thể</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để</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vận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dụng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cho</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thích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hợp</a:t>
            </a:r>
            <a:r>
              <a:rPr lang="en-US" sz="2800" b="1" i="1" dirty="0">
                <a:solidFill>
                  <a:srgbClr val="7030A0"/>
                </a:solidFill>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6AF4BFD3-9411-47CC-A109-415FBF7F3FCA}"/>
              </a:ext>
            </a:extLst>
          </p:cNvPr>
          <p:cNvSpPr txBox="1"/>
          <p:nvPr/>
        </p:nvSpPr>
        <p:spPr>
          <a:xfrm>
            <a:off x="332387" y="4881847"/>
            <a:ext cx="11301251" cy="1384995"/>
          </a:xfrm>
          <a:prstGeom prst="rect">
            <a:avLst/>
          </a:prstGeom>
          <a:noFill/>
        </p:spPr>
        <p:txBody>
          <a:bodyPr wrap="square" rtlCol="0">
            <a:spAutoFit/>
          </a:bodyPr>
          <a:lstStyle/>
          <a:p>
            <a:pPr algn="just"/>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a:solidFill>
                  <a:srgbClr val="7030A0"/>
                </a:solidFill>
                <a:latin typeface="Times New Roman" panose="02020603050405020304" pitchFamily="18" charset="0"/>
                <a:cs typeface="Times New Roman" panose="02020603050405020304" pitchFamily="18" charset="0"/>
              </a:rPr>
              <a:t>Ba </a:t>
            </a:r>
            <a:r>
              <a:rPr lang="en-US" sz="2800" b="1" i="1" dirty="0" err="1">
                <a:solidFill>
                  <a:srgbClr val="7030A0"/>
                </a:solidFill>
                <a:latin typeface="Times New Roman" panose="02020603050405020304" pitchFamily="18" charset="0"/>
                <a:cs typeface="Times New Roman" panose="02020603050405020304" pitchFamily="18" charset="0"/>
              </a:rPr>
              <a:t>là</a:t>
            </a:r>
            <a:r>
              <a:rPr lang="en-US" sz="2800" b="1" i="1"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biết</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chuyển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đơn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có</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lợi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thành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phổ</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đồng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thời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chuyển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lợi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thành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đơn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nhất</a:t>
            </a:r>
            <a:r>
              <a:rPr lang="en-US" sz="2800" b="1"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a:p>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E5572B99-2193-47DB-B99D-E5D871591742}"/>
              </a:ext>
            </a:extLst>
          </p:cNvPr>
          <p:cNvSpPr>
            <a:spLocks noGrp="1"/>
          </p:cNvSpPr>
          <p:nvPr>
            <p:ph type="sldNum" sz="quarter" idx="12"/>
          </p:nvPr>
        </p:nvSpPr>
        <p:spPr/>
        <p:txBody>
          <a:bodyPr/>
          <a:lstStyle/>
          <a:p>
            <a:fld id="{BCA9E365-C2E6-427D-B945-C61DCC8F5720}" type="slidenum">
              <a:rPr lang="en-US" smtClean="0"/>
              <a:t>140</a:t>
            </a:fld>
            <a:endParaRPr lang="en-US"/>
          </a:p>
        </p:txBody>
      </p:sp>
    </p:spTree>
    <p:extLst>
      <p:ext uri="{BB962C8B-B14F-4D97-AF65-F5344CB8AC3E}">
        <p14:creationId xmlns:p14="http://schemas.microsoft.com/office/powerpoint/2010/main" val="245579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 calcmode="lin" valueType="num">
                                      <p:cBhvr additive="base">
                                        <p:cTn id="2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97D17A-E5B4-4793-92C8-9A3CF67E7923}"/>
              </a:ext>
            </a:extLst>
          </p:cNvPr>
          <p:cNvSpPr>
            <a:spLocks noGrp="1"/>
          </p:cNvSpPr>
          <p:nvPr>
            <p:ph type="subTitle" idx="1"/>
          </p:nvPr>
        </p:nvSpPr>
        <p:spPr>
          <a:xfrm>
            <a:off x="1524000" y="1592317"/>
            <a:ext cx="9144000" cy="3665483"/>
          </a:xfrm>
        </p:spPr>
        <p:txBody>
          <a:bodyPr>
            <a:normAutofit/>
          </a:bodyPr>
          <a:lstStyle/>
          <a:p>
            <a:r>
              <a:rPr lang="pt-BR" sz="2800" b="1" dirty="0">
                <a:solidFill>
                  <a:srgbClr val="7030A0"/>
                </a:solidFill>
                <a:latin typeface="Times New Roman" panose="02020603050405020304" pitchFamily="18" charset="0"/>
                <a:cs typeface="Times New Roman" panose="02020603050405020304" pitchFamily="18" charset="0"/>
              </a:rPr>
              <a:t>Câu hỏi ôn tập</a:t>
            </a:r>
          </a:p>
          <a:p>
            <a:pPr algn="just"/>
            <a:endParaRPr lang="pt-BR" sz="2800" dirty="0">
              <a:solidFill>
                <a:srgbClr val="7030A0"/>
              </a:solidFill>
              <a:latin typeface="Times New Roman" panose="02020603050405020304" pitchFamily="18" charset="0"/>
              <a:cs typeface="Times New Roman" panose="02020603050405020304" pitchFamily="18" charset="0"/>
            </a:endParaRPr>
          </a:p>
          <a:p>
            <a:pPr algn="just"/>
            <a:r>
              <a:rPr lang="pt-BR" sz="2800" dirty="0">
                <a:solidFill>
                  <a:srgbClr val="7030A0"/>
                </a:solidFill>
                <a:latin typeface="Times New Roman" panose="02020603050405020304" pitchFamily="18" charset="0"/>
                <a:cs typeface="Times New Roman" panose="02020603050405020304" pitchFamily="18" charset="0"/>
              </a:rPr>
              <a:t>12.  Mối quan hệ biện chứng giữa cặp phạm trù cái chung và cái riêng. Ý nghĩa phương pháp luận và liên hệ thực tiễn cuộc sống của sinh viên.</a:t>
            </a:r>
            <a:endParaRPr lang="en-US" sz="2800" dirty="0">
              <a:solidFill>
                <a:srgbClr val="7030A0"/>
              </a:solidFill>
              <a:latin typeface="Times New Roman" panose="02020603050405020304" pitchFamily="18" charset="0"/>
              <a:cs typeface="Times New Roman" panose="02020603050405020304" pitchFamily="18" charset="0"/>
            </a:endParaRP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607846E-6AF8-4DD5-B3B2-76C8377A661A}"/>
              </a:ext>
            </a:extLst>
          </p:cNvPr>
          <p:cNvSpPr>
            <a:spLocks noGrp="1"/>
          </p:cNvSpPr>
          <p:nvPr>
            <p:ph type="sldNum" sz="quarter" idx="12"/>
          </p:nvPr>
        </p:nvSpPr>
        <p:spPr/>
        <p:txBody>
          <a:bodyPr/>
          <a:lstStyle/>
          <a:p>
            <a:fld id="{BCA9E365-C2E6-427D-B945-C61DCC8F5720}" type="slidenum">
              <a:rPr lang="en-US" smtClean="0"/>
              <a:t>141</a:t>
            </a:fld>
            <a:endParaRPr lang="en-US"/>
          </a:p>
        </p:txBody>
      </p:sp>
    </p:spTree>
    <p:extLst>
      <p:ext uri="{BB962C8B-B14F-4D97-AF65-F5344CB8AC3E}">
        <p14:creationId xmlns:p14="http://schemas.microsoft.com/office/powerpoint/2010/main" val="16718742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Nguyên</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nhân</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kết</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quả</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3" name="Arrow: Pentagon 2">
            <a:extLst>
              <a:ext uri="{FF2B5EF4-FFF2-40B4-BE49-F238E27FC236}">
                <a16:creationId xmlns:a16="http://schemas.microsoft.com/office/drawing/2014/main" id="{73D388B5-E089-46B7-85A0-1E9C0618EE4C}"/>
              </a:ext>
            </a:extLst>
          </p:cNvPr>
          <p:cNvSpPr/>
          <p:nvPr/>
        </p:nvSpPr>
        <p:spPr>
          <a:xfrm>
            <a:off x="0" y="1302919"/>
            <a:ext cx="2522483" cy="740960"/>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4" name="Hexagon 3">
            <a:extLst>
              <a:ext uri="{FF2B5EF4-FFF2-40B4-BE49-F238E27FC236}">
                <a16:creationId xmlns:a16="http://schemas.microsoft.com/office/drawing/2014/main" id="{9BA59D67-7B98-4ED8-8786-FCD3945777D1}"/>
              </a:ext>
            </a:extLst>
          </p:cNvPr>
          <p:cNvSpPr/>
          <p:nvPr/>
        </p:nvSpPr>
        <p:spPr>
          <a:xfrm>
            <a:off x="851335" y="2267522"/>
            <a:ext cx="2522483" cy="905346"/>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70779DA4-9D4E-477B-8B5B-E23257431E81}"/>
              </a:ext>
            </a:extLst>
          </p:cNvPr>
          <p:cNvSpPr/>
          <p:nvPr/>
        </p:nvSpPr>
        <p:spPr>
          <a:xfrm>
            <a:off x="884262" y="4669901"/>
            <a:ext cx="2522483" cy="905346"/>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Kết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quả</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8111B7F-69A3-4A5C-B104-0F8FBD22D6E7}"/>
              </a:ext>
            </a:extLst>
          </p:cNvPr>
          <p:cNvSpPr txBox="1"/>
          <p:nvPr/>
        </p:nvSpPr>
        <p:spPr>
          <a:xfrm>
            <a:off x="4093797" y="1447226"/>
            <a:ext cx="7524732" cy="1815882"/>
          </a:xfrm>
          <a:prstGeom prst="rect">
            <a:avLst/>
          </a:prstGeom>
          <a:noFill/>
        </p:spPr>
        <p:txBody>
          <a:bodyPr wrap="square" rtlCol="0">
            <a:spAutoFit/>
          </a:bodyPr>
          <a:lstStyle/>
          <a:p>
            <a:pPr algn="just"/>
            <a:r>
              <a:rPr lang="vi-VN" sz="2800" b="1" i="1" dirty="0">
                <a:solidFill>
                  <a:srgbClr val="7030A0"/>
                </a:solidFill>
                <a:latin typeface="+mj-lt"/>
              </a:rPr>
              <a:t>Nguyên nhân</a:t>
            </a:r>
            <a:r>
              <a:rPr lang="en-US" sz="2800" b="1" dirty="0">
                <a:solidFill>
                  <a:srgbClr val="7030A0"/>
                </a:solidFill>
                <a:latin typeface="+mj-lt"/>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phạm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trù</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chỉ</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tương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lẫn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nhau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giữa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mặt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trong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một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vật</a:t>
            </a:r>
            <a:r>
              <a:rPr lang="en-US" sz="2800" b="1" i="1" dirty="0">
                <a:solidFill>
                  <a:srgbClr val="7030A0"/>
                </a:solidFill>
                <a:latin typeface="+mj-lt"/>
              </a:rPr>
              <a:t>,</a:t>
            </a:r>
            <a:r>
              <a:rPr lang="en-US" sz="2800" dirty="0">
                <a:solidFill>
                  <a:srgbClr val="7030A0"/>
                </a:solidFill>
                <a:latin typeface="+mj-lt"/>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hoặc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giữa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vật</a:t>
            </a:r>
            <a:r>
              <a:rPr lang="en-US" sz="2800" b="1" i="1"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nhau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gây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những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đổi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định</a:t>
            </a:r>
            <a:r>
              <a:rPr lang="en-US" sz="2800" dirty="0">
                <a:solidFill>
                  <a:srgbClr val="7030A0"/>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D141CC57-9646-4940-93DC-8177544DDCEB}"/>
              </a:ext>
            </a:extLst>
          </p:cNvPr>
          <p:cNvPicPr>
            <a:picLocks noChangeAspect="1"/>
          </p:cNvPicPr>
          <p:nvPr/>
        </p:nvPicPr>
        <p:blipFill>
          <a:blip r:embed="rId2"/>
          <a:stretch>
            <a:fillRect/>
          </a:stretch>
        </p:blipFill>
        <p:spPr>
          <a:xfrm>
            <a:off x="8383924" y="3218652"/>
            <a:ext cx="3520213" cy="2677656"/>
          </a:xfrm>
          <a:prstGeom prst="rect">
            <a:avLst/>
          </a:prstGeom>
        </p:spPr>
      </p:pic>
      <p:sp>
        <p:nvSpPr>
          <p:cNvPr id="10" name="TextBox 9">
            <a:extLst>
              <a:ext uri="{FF2B5EF4-FFF2-40B4-BE49-F238E27FC236}">
                <a16:creationId xmlns:a16="http://schemas.microsoft.com/office/drawing/2014/main" id="{D8EF2B65-A9B7-417D-B7D6-8F982EF7571D}"/>
              </a:ext>
            </a:extLst>
          </p:cNvPr>
          <p:cNvSpPr txBox="1"/>
          <p:nvPr/>
        </p:nvSpPr>
        <p:spPr>
          <a:xfrm>
            <a:off x="4093797" y="3650247"/>
            <a:ext cx="4171957" cy="2246769"/>
          </a:xfrm>
          <a:prstGeom prst="rect">
            <a:avLst/>
          </a:prstGeom>
          <a:noFill/>
        </p:spPr>
        <p:txBody>
          <a:bodyPr wrap="square" rtlCol="0">
            <a:spAutoFit/>
          </a:bodyPr>
          <a:lstStyle/>
          <a:p>
            <a:pPr algn="just"/>
            <a:r>
              <a:rPr lang="vi-VN" sz="2800" b="1" i="1" dirty="0">
                <a:solidFill>
                  <a:srgbClr val="7030A0"/>
                </a:solidFill>
                <a:latin typeface="+mj-lt"/>
              </a:rPr>
              <a:t>Kết quả</a:t>
            </a:r>
            <a:r>
              <a:rPr lang="en-US" sz="2800" b="1" dirty="0">
                <a:solidFill>
                  <a:srgbClr val="7030A0"/>
                </a:solidFill>
                <a:latin typeface="+mj-lt"/>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phạm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trù</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chỉ</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những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biến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đổi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xuất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hiện</a:t>
            </a:r>
            <a:r>
              <a:rPr lang="en-US" sz="2800" b="1" i="1" dirty="0">
                <a:solidFill>
                  <a:srgbClr val="7030A0"/>
                </a:solidFill>
                <a:latin typeface="Times New Roman" panose="02020603050405020304" pitchFamily="18" charset="0"/>
                <a:cs typeface="Times New Roman" panose="02020603050405020304" pitchFamily="18" charset="0"/>
              </a:rPr>
              <a:t> do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tương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giữa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yếu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tố</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một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vật</a:t>
            </a:r>
            <a:r>
              <a:rPr lang="en-US" sz="2800" b="1" i="1" dirty="0">
                <a:solidFill>
                  <a:srgbClr val="7030A0"/>
                </a:solidFill>
                <a:latin typeface="Times New Roman" panose="02020603050405020304" pitchFamily="18" charset="0"/>
                <a:cs typeface="Times New Roman" panose="02020603050405020304" pitchFamily="18" charset="0"/>
              </a:rPr>
              <a:t> hay </a:t>
            </a:r>
            <a:r>
              <a:rPr lang="en-US" sz="2800" b="1" i="1" dirty="0" err="1">
                <a:solidFill>
                  <a:srgbClr val="7030A0"/>
                </a:solidFill>
                <a:latin typeface="Times New Roman" panose="02020603050405020304" pitchFamily="18" charset="0"/>
                <a:cs typeface="Times New Roman" panose="02020603050405020304" pitchFamily="18" charset="0"/>
              </a:rPr>
              <a:t>giữa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vật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gây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nên</a:t>
            </a:r>
            <a:r>
              <a:rPr lang="en-US" sz="2800" b="1"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06A94AA4-4869-46B2-BDF5-13ED4E76EA65}"/>
              </a:ext>
            </a:extLst>
          </p:cNvPr>
          <p:cNvCxnSpPr/>
          <p:nvPr/>
        </p:nvCxnSpPr>
        <p:spPr>
          <a:xfrm>
            <a:off x="589936" y="2017959"/>
            <a:ext cx="0" cy="310430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B50725-6BF0-43BD-A0B3-D326F4381E6C}"/>
              </a:ext>
            </a:extLst>
          </p:cNvPr>
          <p:cNvCxnSpPr/>
          <p:nvPr/>
        </p:nvCxnSpPr>
        <p:spPr>
          <a:xfrm>
            <a:off x="604686" y="5122260"/>
            <a:ext cx="24665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8FA855-728C-4459-A986-562C10B4A6A6}"/>
              </a:ext>
            </a:extLst>
          </p:cNvPr>
          <p:cNvCxnSpPr>
            <a:cxnSpLocks/>
          </p:cNvCxnSpPr>
          <p:nvPr/>
        </p:nvCxnSpPr>
        <p:spPr>
          <a:xfrm>
            <a:off x="589936" y="2720194"/>
            <a:ext cx="261400" cy="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B9D700C0-0ECD-49F8-8672-702880571336}"/>
              </a:ext>
            </a:extLst>
          </p:cNvPr>
          <p:cNvSpPr/>
          <p:nvPr/>
        </p:nvSpPr>
        <p:spPr>
          <a:xfrm>
            <a:off x="3508452" y="1894684"/>
            <a:ext cx="307484" cy="1511035"/>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8" name="Arrow: Right 17">
            <a:extLst>
              <a:ext uri="{FF2B5EF4-FFF2-40B4-BE49-F238E27FC236}">
                <a16:creationId xmlns:a16="http://schemas.microsoft.com/office/drawing/2014/main" id="{98A4BAD3-3B44-4446-BB4F-C7C90B106B23}"/>
              </a:ext>
            </a:extLst>
          </p:cNvPr>
          <p:cNvSpPr/>
          <p:nvPr/>
        </p:nvSpPr>
        <p:spPr>
          <a:xfrm>
            <a:off x="3668143" y="4257400"/>
            <a:ext cx="307484" cy="1511035"/>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1" name="Slide Number Placeholder 10">
            <a:extLst>
              <a:ext uri="{FF2B5EF4-FFF2-40B4-BE49-F238E27FC236}">
                <a16:creationId xmlns:a16="http://schemas.microsoft.com/office/drawing/2014/main" id="{FA67C794-522B-4726-8CD9-2178CE91A480}"/>
              </a:ext>
            </a:extLst>
          </p:cNvPr>
          <p:cNvSpPr>
            <a:spLocks noGrp="1"/>
          </p:cNvSpPr>
          <p:nvPr>
            <p:ph type="sldNum" sz="quarter" idx="12"/>
          </p:nvPr>
        </p:nvSpPr>
        <p:spPr/>
        <p:txBody>
          <a:bodyPr/>
          <a:lstStyle/>
          <a:p>
            <a:fld id="{BCA9E365-C2E6-427D-B945-C61DCC8F5720}" type="slidenum">
              <a:rPr lang="en-US" smtClean="0"/>
              <a:t>142</a:t>
            </a:fld>
            <a:endParaRPr lang="en-US"/>
          </a:p>
        </p:txBody>
      </p:sp>
    </p:spTree>
    <p:extLst>
      <p:ext uri="{BB962C8B-B14F-4D97-AF65-F5344CB8AC3E}">
        <p14:creationId xmlns:p14="http://schemas.microsoft.com/office/powerpoint/2010/main" val="211251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p:bldP spid="17" grpId="0" animBg="1"/>
      <p:bldP spid="1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Nguyên</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nhân</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kết</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quả</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3" name="Arrow: Pentagon 2">
            <a:extLst>
              <a:ext uri="{FF2B5EF4-FFF2-40B4-BE49-F238E27FC236}">
                <a16:creationId xmlns:a16="http://schemas.microsoft.com/office/drawing/2014/main" id="{73D388B5-E089-46B7-85A0-1E9C0618EE4C}"/>
              </a:ext>
            </a:extLst>
          </p:cNvPr>
          <p:cNvSpPr/>
          <p:nvPr/>
        </p:nvSpPr>
        <p:spPr>
          <a:xfrm>
            <a:off x="0" y="1434661"/>
            <a:ext cx="4999703" cy="1063175"/>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Phân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nguyên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cớ</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điều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kiện</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AFE20AB-C002-483E-833B-1759EBD31EB9}"/>
              </a:ext>
            </a:extLst>
          </p:cNvPr>
          <p:cNvSpPr txBox="1"/>
          <p:nvPr/>
        </p:nvSpPr>
        <p:spPr>
          <a:xfrm>
            <a:off x="5123794" y="1404550"/>
            <a:ext cx="6807652" cy="1384995"/>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Nguyên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cớ</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điều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không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sinh</a:t>
            </a:r>
            <a:r>
              <a:rPr lang="en-US" sz="2800" b="1" i="1" u="sng" dirty="0">
                <a:solidFill>
                  <a:srgbClr val="7030A0"/>
                </a:solidFill>
                <a:latin typeface="Times New Roman" panose="02020603050405020304" pitchFamily="18" charset="0"/>
                <a:cs typeface="Times New Roman" panose="02020603050405020304" pitchFamily="18" charset="0"/>
              </a:rPr>
              <a:t> ra </a:t>
            </a:r>
            <a:r>
              <a:rPr lang="en-US" sz="2800" b="1" i="1" u="sng" dirty="0" err="1">
                <a:solidFill>
                  <a:srgbClr val="7030A0"/>
                </a:solidFill>
                <a:latin typeface="Times New Roman" panose="02020603050405020304" pitchFamily="18" charset="0"/>
                <a:cs typeface="Times New Roman" panose="02020603050405020304" pitchFamily="18" charset="0"/>
              </a:rPr>
              <a:t>kết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mặc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dù</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xuất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cùng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nguyên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nhân</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B96A29CF-666C-401F-AC2B-B788F7D21ACF}"/>
              </a:ext>
            </a:extLst>
          </p:cNvPr>
          <p:cNvSpPr txBox="1"/>
          <p:nvPr/>
        </p:nvSpPr>
        <p:spPr>
          <a:xfrm>
            <a:off x="1253866" y="2805613"/>
            <a:ext cx="9950839" cy="892552"/>
          </a:xfrm>
          <a:prstGeom prst="rect">
            <a:avLst/>
          </a:prstGeom>
          <a:noFill/>
        </p:spPr>
        <p:txBody>
          <a:bodyPr wrap="square" rtlCol="0">
            <a:spAutoFit/>
          </a:bodyPr>
          <a:lstStyle/>
          <a:p>
            <a:pPr algn="just"/>
            <a:r>
              <a:rPr lang="en-US" sz="2600" dirty="0">
                <a:solidFill>
                  <a:srgbClr val="7030A0"/>
                </a:solidFill>
                <a:latin typeface="Times New Roman" panose="02020603050405020304" pitchFamily="18" charset="0"/>
                <a:cs typeface="Times New Roman" panose="02020603050405020304" pitchFamily="18" charset="0"/>
              </a:rPr>
              <a:t>VD: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xúc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chỉ</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điều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cần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học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lẫn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gây</a:t>
            </a:r>
            <a:r>
              <a:rPr lang="en-US" sz="2600" dirty="0">
                <a:solidFill>
                  <a:srgbClr val="7030A0"/>
                </a:solidFill>
                <a:latin typeface="Times New Roman" panose="02020603050405020304" pitchFamily="18" charset="0"/>
                <a:cs typeface="Times New Roman" panose="02020603050405020304" pitchFamily="18" charset="0"/>
              </a:rPr>
              <a:t> ra </a:t>
            </a:r>
            <a:r>
              <a:rPr lang="en-US" sz="2600" dirty="0" err="1">
                <a:solidFill>
                  <a:srgbClr val="7030A0"/>
                </a:solidFill>
                <a:latin typeface="Times New Roman" panose="02020603050405020304" pitchFamily="18" charset="0"/>
                <a:cs typeface="Times New Roman" panose="02020603050405020304" pitchFamily="18" charset="0"/>
              </a:rPr>
              <a:t>phản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ứng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học</a:t>
            </a:r>
            <a:r>
              <a:rPr lang="en-US" sz="2600" dirty="0">
                <a:solidFill>
                  <a:srgbClr val="7030A0"/>
                </a:solidFill>
                <a:latin typeface="Times New Roman" panose="02020603050405020304" pitchFamily="18" charset="0"/>
                <a:cs typeface="Times New Roman" panose="02020603050405020304" pitchFamily="18" charset="0"/>
              </a:rPr>
              <a:t> …</a:t>
            </a:r>
          </a:p>
        </p:txBody>
      </p:sp>
      <p:pic>
        <p:nvPicPr>
          <p:cNvPr id="15" name="Picture 14">
            <a:extLst>
              <a:ext uri="{FF2B5EF4-FFF2-40B4-BE49-F238E27FC236}">
                <a16:creationId xmlns:a16="http://schemas.microsoft.com/office/drawing/2014/main" id="{E4D33A40-0E05-4D42-A070-C2EAB0D46B0D}"/>
              </a:ext>
            </a:extLst>
          </p:cNvPr>
          <p:cNvPicPr>
            <a:picLocks noChangeAspect="1"/>
          </p:cNvPicPr>
          <p:nvPr/>
        </p:nvPicPr>
        <p:blipFill>
          <a:blip r:embed="rId2"/>
          <a:stretch>
            <a:fillRect/>
          </a:stretch>
        </p:blipFill>
        <p:spPr>
          <a:xfrm>
            <a:off x="2249247" y="3714233"/>
            <a:ext cx="7693505" cy="2914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a:extLst>
              <a:ext uri="{FF2B5EF4-FFF2-40B4-BE49-F238E27FC236}">
                <a16:creationId xmlns:a16="http://schemas.microsoft.com/office/drawing/2014/main" id="{D2FC81D2-AF85-4894-9344-5CD5A6E2A73F}"/>
              </a:ext>
            </a:extLst>
          </p:cNvPr>
          <p:cNvSpPr>
            <a:spLocks noGrp="1"/>
          </p:cNvSpPr>
          <p:nvPr>
            <p:ph type="sldNum" sz="quarter" idx="12"/>
          </p:nvPr>
        </p:nvSpPr>
        <p:spPr/>
        <p:txBody>
          <a:bodyPr/>
          <a:lstStyle/>
          <a:p>
            <a:fld id="{BCA9E365-C2E6-427D-B945-C61DCC8F5720}" type="slidenum">
              <a:rPr lang="en-US" smtClean="0"/>
              <a:t>143</a:t>
            </a:fld>
            <a:endParaRPr lang="en-US"/>
          </a:p>
        </p:txBody>
      </p:sp>
    </p:spTree>
    <p:extLst>
      <p:ext uri="{BB962C8B-B14F-4D97-AF65-F5344CB8AC3E}">
        <p14:creationId xmlns:p14="http://schemas.microsoft.com/office/powerpoint/2010/main" val="331510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Nguyên</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nhân</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kết</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quả</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FD3D9E28-EAFA-40C7-98B6-C8BB2B31ADF4}"/>
              </a:ext>
            </a:extLst>
          </p:cNvPr>
          <p:cNvSpPr/>
          <p:nvPr/>
        </p:nvSpPr>
        <p:spPr>
          <a:xfrm>
            <a:off x="0" y="1188830"/>
            <a:ext cx="4999703" cy="1037989"/>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Các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tính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nguyên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nhân</a:t>
            </a:r>
            <a:r>
              <a:rPr lang="en-US" sz="2800" b="1" i="1" dirty="0">
                <a:solidFill>
                  <a:srgbClr val="FFFF00"/>
                </a:solidFill>
                <a:latin typeface="Times New Roman" panose="02020603050405020304" pitchFamily="18" charset="0"/>
                <a:cs typeface="Times New Roman" panose="02020603050405020304" pitchFamily="18" charset="0"/>
              </a:rPr>
              <a:t> – </a:t>
            </a:r>
            <a:r>
              <a:rPr lang="en-US" sz="2800" b="1" i="1" dirty="0" err="1">
                <a:solidFill>
                  <a:srgbClr val="FFFF00"/>
                </a:solidFill>
                <a:latin typeface="Times New Roman" panose="02020603050405020304" pitchFamily="18" charset="0"/>
                <a:cs typeface="Times New Roman" panose="02020603050405020304" pitchFamily="18" charset="0"/>
              </a:rPr>
              <a:t>kết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quả</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4" name="Hexagon 3">
            <a:extLst>
              <a:ext uri="{FF2B5EF4-FFF2-40B4-BE49-F238E27FC236}">
                <a16:creationId xmlns:a16="http://schemas.microsoft.com/office/drawing/2014/main" id="{065E561F-9491-4483-9A3D-F0C0D711432A}"/>
              </a:ext>
            </a:extLst>
          </p:cNvPr>
          <p:cNvSpPr/>
          <p:nvPr/>
        </p:nvSpPr>
        <p:spPr>
          <a:xfrm>
            <a:off x="737416" y="2396363"/>
            <a:ext cx="3377381" cy="853384"/>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Tính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khách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6" name="Hexagon 15">
            <a:extLst>
              <a:ext uri="{FF2B5EF4-FFF2-40B4-BE49-F238E27FC236}">
                <a16:creationId xmlns:a16="http://schemas.microsoft.com/office/drawing/2014/main" id="{CFB666CC-136B-44FB-B28B-B9D6DFC8C7B5}"/>
              </a:ext>
            </a:extLst>
          </p:cNvPr>
          <p:cNvSpPr/>
          <p:nvPr/>
        </p:nvSpPr>
        <p:spPr>
          <a:xfrm>
            <a:off x="737416" y="3707971"/>
            <a:ext cx="3377381" cy="740960"/>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Tính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biến</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7" name="Hexagon 16">
            <a:extLst>
              <a:ext uri="{FF2B5EF4-FFF2-40B4-BE49-F238E27FC236}">
                <a16:creationId xmlns:a16="http://schemas.microsoft.com/office/drawing/2014/main" id="{64DA9408-C59E-4C2D-8486-5AE9FF608270}"/>
              </a:ext>
            </a:extLst>
          </p:cNvPr>
          <p:cNvSpPr/>
          <p:nvPr/>
        </p:nvSpPr>
        <p:spPr>
          <a:xfrm>
            <a:off x="737417" y="5183291"/>
            <a:ext cx="3377381" cy="740960"/>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Tính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yếu</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6E29FE8-F1FB-484B-B49C-8090FFFAB101}"/>
              </a:ext>
            </a:extLst>
          </p:cNvPr>
          <p:cNvSpPr txBox="1"/>
          <p:nvPr/>
        </p:nvSpPr>
        <p:spPr>
          <a:xfrm>
            <a:off x="4866968" y="2031733"/>
            <a:ext cx="7005484" cy="954107"/>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vốn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SV, HT,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phụ</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thuộc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vào</a:t>
            </a:r>
            <a:r>
              <a:rPr lang="en-US" sz="2800" dirty="0">
                <a:solidFill>
                  <a:srgbClr val="002060"/>
                </a:solidFill>
                <a:latin typeface="Times New Roman" panose="02020603050405020304" pitchFamily="18" charset="0"/>
                <a:cs typeface="Times New Roman" panose="02020603050405020304" pitchFamily="18" charset="0"/>
              </a:rPr>
              <a:t> ý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con ng</a:t>
            </a:r>
            <a:r>
              <a:rPr lang="vi-VN" sz="2800" dirty="0">
                <a:solidFill>
                  <a:srgbClr val="002060"/>
                </a:solidFill>
                <a:latin typeface="Times New Roman" panose="02020603050405020304" pitchFamily="18" charset="0"/>
                <a:cs typeface="Times New Roman" panose="02020603050405020304" pitchFamily="18" charset="0"/>
              </a:rPr>
              <a:t>ư</a:t>
            </a:r>
            <a:r>
              <a:rPr lang="en-US" sz="2800" dirty="0" err="1">
                <a:solidFill>
                  <a:srgbClr val="002060"/>
                </a:solidFill>
                <a:latin typeface="Times New Roman" panose="02020603050405020304" pitchFamily="18" charset="0"/>
                <a:cs typeface="Times New Roman" panose="02020603050405020304" pitchFamily="18" charset="0"/>
              </a:rPr>
              <a:t>ời</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68170C70-37CA-4FBC-9C09-E0E9DB39216C}"/>
              </a:ext>
            </a:extLst>
          </p:cNvPr>
          <p:cNvSpPr txBox="1"/>
          <p:nvPr/>
        </p:nvSpPr>
        <p:spPr>
          <a:xfrm>
            <a:off x="4903840" y="3601397"/>
            <a:ext cx="6931742" cy="954107"/>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liên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diễn</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trong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mọi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lĩnh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vực</a:t>
            </a:r>
            <a:r>
              <a:rPr lang="en-US" sz="2800" dirty="0">
                <a:solidFill>
                  <a:srgbClr val="002060"/>
                </a:solidFill>
                <a:latin typeface="Times New Roman" panose="02020603050405020304" pitchFamily="18" charset="0"/>
                <a:cs typeface="Times New Roman" panose="02020603050405020304" pitchFamily="18" charset="0"/>
              </a:rPr>
              <a:t> TN, </a:t>
            </a:r>
            <a:r>
              <a:rPr lang="en-US" sz="2800" dirty="0" err="1">
                <a:solidFill>
                  <a:srgbClr val="002060"/>
                </a:solidFill>
                <a:latin typeface="Times New Roman" panose="02020603050405020304" pitchFamily="18" charset="0"/>
                <a:cs typeface="Times New Roman" panose="02020603050405020304" pitchFamily="18" charset="0"/>
              </a:rPr>
              <a:t>XH</a:t>
            </a:r>
            <a:r>
              <a:rPr lang="en-US" sz="2800" dirty="0">
                <a:solidFill>
                  <a:srgbClr val="002060"/>
                </a:solidFill>
                <a:latin typeface="Times New Roman" panose="02020603050405020304" pitchFamily="18" charset="0"/>
                <a:cs typeface="Times New Roman" panose="02020603050405020304" pitchFamily="18" charset="0"/>
              </a:rPr>
              <a:t>, TD</a:t>
            </a:r>
          </a:p>
        </p:txBody>
      </p:sp>
      <p:sp>
        <p:nvSpPr>
          <p:cNvPr id="12" name="TextBox 11">
            <a:extLst>
              <a:ext uri="{FF2B5EF4-FFF2-40B4-BE49-F238E27FC236}">
                <a16:creationId xmlns:a16="http://schemas.microsoft.com/office/drawing/2014/main" id="{9E9049F2-8875-46DE-A175-40CEF5C359EA}"/>
              </a:ext>
            </a:extLst>
          </p:cNvPr>
          <p:cNvSpPr txBox="1"/>
          <p:nvPr/>
        </p:nvSpPr>
        <p:spPr>
          <a:xfrm>
            <a:off x="4903840" y="4861273"/>
            <a:ext cx="7005484" cy="1384995"/>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Cùng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một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nguyên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trong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điều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hoàn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cảnh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tương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nhau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sinh</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tương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nhau</a:t>
            </a:r>
            <a:r>
              <a:rPr lang="en-US" sz="2800" dirty="0">
                <a:solidFill>
                  <a:srgbClr val="002060"/>
                </a:solidFill>
                <a:latin typeface="Times New Roman" panose="02020603050405020304" pitchFamily="18" charset="0"/>
                <a:cs typeface="Times New Roman" panose="02020603050405020304" pitchFamily="18" charset="0"/>
              </a:rPr>
              <a:t>.</a:t>
            </a:r>
          </a:p>
        </p:txBody>
      </p:sp>
      <p:cxnSp>
        <p:nvCxnSpPr>
          <p:cNvPr id="19" name="Straight Connector 18">
            <a:extLst>
              <a:ext uri="{FF2B5EF4-FFF2-40B4-BE49-F238E27FC236}">
                <a16:creationId xmlns:a16="http://schemas.microsoft.com/office/drawing/2014/main" id="{606CDB70-841A-4940-9067-4EFB146F0083}"/>
              </a:ext>
            </a:extLst>
          </p:cNvPr>
          <p:cNvCxnSpPr>
            <a:cxnSpLocks/>
          </p:cNvCxnSpPr>
          <p:nvPr/>
        </p:nvCxnSpPr>
        <p:spPr>
          <a:xfrm>
            <a:off x="442454" y="2191388"/>
            <a:ext cx="17391" cy="32634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403B37-F8C0-43E4-AD77-18E89C34D149}"/>
              </a:ext>
            </a:extLst>
          </p:cNvPr>
          <p:cNvCxnSpPr>
            <a:cxnSpLocks/>
            <a:endCxn id="4" idx="3"/>
          </p:cNvCxnSpPr>
          <p:nvPr/>
        </p:nvCxnSpPr>
        <p:spPr>
          <a:xfrm>
            <a:off x="442452" y="2823055"/>
            <a:ext cx="2949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3ADB96-7DC8-4257-A33C-8AB924F79F7E}"/>
              </a:ext>
            </a:extLst>
          </p:cNvPr>
          <p:cNvCxnSpPr>
            <a:cxnSpLocks/>
            <a:endCxn id="16" idx="3"/>
          </p:cNvCxnSpPr>
          <p:nvPr/>
        </p:nvCxnSpPr>
        <p:spPr>
          <a:xfrm>
            <a:off x="442452" y="4078451"/>
            <a:ext cx="2949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15F745-9BA2-4F42-828E-85AA3533B262}"/>
              </a:ext>
            </a:extLst>
          </p:cNvPr>
          <p:cNvCxnSpPr>
            <a:cxnSpLocks/>
          </p:cNvCxnSpPr>
          <p:nvPr/>
        </p:nvCxnSpPr>
        <p:spPr>
          <a:xfrm>
            <a:off x="459868" y="5443412"/>
            <a:ext cx="2617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Arrow: Right 27">
            <a:extLst>
              <a:ext uri="{FF2B5EF4-FFF2-40B4-BE49-F238E27FC236}">
                <a16:creationId xmlns:a16="http://schemas.microsoft.com/office/drawing/2014/main" id="{2AA41A91-05D7-4780-B0FB-D3BA7D91DA78}"/>
              </a:ext>
            </a:extLst>
          </p:cNvPr>
          <p:cNvSpPr/>
          <p:nvPr/>
        </p:nvSpPr>
        <p:spPr>
          <a:xfrm>
            <a:off x="4328648" y="2508787"/>
            <a:ext cx="324469" cy="740960"/>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9" name="Arrow: Right 28">
            <a:extLst>
              <a:ext uri="{FF2B5EF4-FFF2-40B4-BE49-F238E27FC236}">
                <a16:creationId xmlns:a16="http://schemas.microsoft.com/office/drawing/2014/main" id="{B99B12C9-2739-4B17-8C5C-C810B92D7191}"/>
              </a:ext>
            </a:extLst>
          </p:cNvPr>
          <p:cNvSpPr/>
          <p:nvPr/>
        </p:nvSpPr>
        <p:spPr>
          <a:xfrm>
            <a:off x="4347084" y="3828970"/>
            <a:ext cx="324469" cy="740960"/>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30" name="Arrow: Right 29">
            <a:extLst>
              <a:ext uri="{FF2B5EF4-FFF2-40B4-BE49-F238E27FC236}">
                <a16:creationId xmlns:a16="http://schemas.microsoft.com/office/drawing/2014/main" id="{C0264FD7-6E3F-41AB-9DD7-DF79E7617F68}"/>
              </a:ext>
            </a:extLst>
          </p:cNvPr>
          <p:cNvSpPr/>
          <p:nvPr/>
        </p:nvSpPr>
        <p:spPr>
          <a:xfrm>
            <a:off x="4347084" y="5183290"/>
            <a:ext cx="324469" cy="740960"/>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3" name="Slide Number Placeholder 2">
            <a:extLst>
              <a:ext uri="{FF2B5EF4-FFF2-40B4-BE49-F238E27FC236}">
                <a16:creationId xmlns:a16="http://schemas.microsoft.com/office/drawing/2014/main" id="{04A50BB9-7300-4605-89A3-91EED2517C4B}"/>
              </a:ext>
            </a:extLst>
          </p:cNvPr>
          <p:cNvSpPr>
            <a:spLocks noGrp="1"/>
          </p:cNvSpPr>
          <p:nvPr>
            <p:ph type="sldNum" sz="quarter" idx="12"/>
          </p:nvPr>
        </p:nvSpPr>
        <p:spPr/>
        <p:txBody>
          <a:bodyPr/>
          <a:lstStyle/>
          <a:p>
            <a:fld id="{BCA9E365-C2E6-427D-B945-C61DCC8F5720}" type="slidenum">
              <a:rPr lang="en-US" smtClean="0"/>
              <a:t>144</a:t>
            </a:fld>
            <a:endParaRPr lang="en-US"/>
          </a:p>
        </p:txBody>
      </p:sp>
    </p:spTree>
    <p:extLst>
      <p:ext uri="{BB962C8B-B14F-4D97-AF65-F5344CB8AC3E}">
        <p14:creationId xmlns:p14="http://schemas.microsoft.com/office/powerpoint/2010/main" val="140208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ppt_x"/>
                                          </p:val>
                                        </p:tav>
                                        <p:tav tm="100000">
                                          <p:val>
                                            <p:strVal val="#ppt_x"/>
                                          </p:val>
                                        </p:tav>
                                      </p:tavLst>
                                    </p:anim>
                                    <p:anim calcmode="lin" valueType="num">
                                      <p:cBhvr additive="base">
                                        <p:cTn id="7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6" grpId="0" animBg="1"/>
      <p:bldP spid="17" grpId="0" animBg="1"/>
      <p:bldP spid="7" grpId="0"/>
      <p:bldP spid="8" grpId="0"/>
      <p:bldP spid="12" grpId="0"/>
      <p:bldP spid="28" grpId="0" animBg="1"/>
      <p:bldP spid="29" grpId="0" animBg="1"/>
      <p:bldP spid="3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Nguyên</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nhân</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kết</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quả</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FD3D9E28-EAFA-40C7-98B6-C8BB2B31ADF4}"/>
              </a:ext>
            </a:extLst>
          </p:cNvPr>
          <p:cNvSpPr/>
          <p:nvPr/>
        </p:nvSpPr>
        <p:spPr>
          <a:xfrm>
            <a:off x="0" y="1286616"/>
            <a:ext cx="4999703" cy="644860"/>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Mối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quan</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hệ</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nhân</a:t>
            </a:r>
            <a:r>
              <a:rPr lang="en-US" sz="3200" b="1" i="1" dirty="0">
                <a:solidFill>
                  <a:srgbClr val="FFFF00"/>
                </a:solidFill>
                <a:latin typeface="Times New Roman" panose="02020603050405020304" pitchFamily="18" charset="0"/>
                <a:cs typeface="Times New Roman" panose="02020603050405020304" pitchFamily="18" charset="0"/>
              </a:rPr>
              <a:t> – </a:t>
            </a:r>
            <a:r>
              <a:rPr lang="en-US" sz="3200" b="1" i="1" dirty="0" err="1">
                <a:solidFill>
                  <a:srgbClr val="FFFF00"/>
                </a:solidFill>
                <a:latin typeface="Times New Roman" panose="02020603050405020304" pitchFamily="18" charset="0"/>
                <a:cs typeface="Times New Roman" panose="02020603050405020304" pitchFamily="18" charset="0"/>
              </a:rPr>
              <a:t>quả</a:t>
            </a:r>
            <a:endParaRPr lang="en-US" sz="3200" b="1" dirty="0">
              <a:solidFill>
                <a:srgbClr val="FFFF00"/>
              </a:solidFill>
              <a:latin typeface="Times New Roman" panose="02020603050405020304" pitchFamily="18" charset="0"/>
              <a:cs typeface="Times New Roman" panose="02020603050405020304" pitchFamily="18" charset="0"/>
            </a:endParaRPr>
          </a:p>
        </p:txBody>
      </p:sp>
      <p:sp>
        <p:nvSpPr>
          <p:cNvPr id="20" name="Subtitle 2">
            <a:extLst>
              <a:ext uri="{FF2B5EF4-FFF2-40B4-BE49-F238E27FC236}">
                <a16:creationId xmlns:a16="http://schemas.microsoft.com/office/drawing/2014/main" id="{7B09252B-3E6C-4F06-8097-673E664C6A12}"/>
              </a:ext>
            </a:extLst>
          </p:cNvPr>
          <p:cNvSpPr>
            <a:spLocks noGrp="1"/>
          </p:cNvSpPr>
          <p:nvPr>
            <p:ph type="subTitle" idx="1"/>
          </p:nvPr>
        </p:nvSpPr>
        <p:spPr>
          <a:xfrm>
            <a:off x="988143" y="1931476"/>
            <a:ext cx="10618838" cy="4473947"/>
          </a:xfrm>
        </p:spPr>
        <p:txBody>
          <a:bodyPr>
            <a:noAutofit/>
          </a:bodyPr>
          <a:lstStyle/>
          <a:p>
            <a:pPr algn="just">
              <a:spcBef>
                <a:spcPts val="0"/>
              </a:spcBef>
            </a:pP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Thứ</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nhất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Nguyên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nhân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sinh</a:t>
            </a:r>
            <a:r>
              <a:rPr lang="en-US" sz="2600" i="1" dirty="0">
                <a:solidFill>
                  <a:srgbClr val="7030A0"/>
                </a:solidFill>
                <a:latin typeface="Times New Roman" panose="02020603050405020304" pitchFamily="18" charset="0"/>
                <a:cs typeface="Times New Roman" panose="02020603050405020304" pitchFamily="18" charset="0"/>
              </a:rPr>
              <a:t> ra </a:t>
            </a:r>
            <a:r>
              <a:rPr lang="en-US" sz="2600" i="1" dirty="0" err="1">
                <a:solidFill>
                  <a:srgbClr val="7030A0"/>
                </a:solidFill>
                <a:latin typeface="Times New Roman" panose="02020603050405020304" pitchFamily="18" charset="0"/>
                <a:cs typeface="Times New Roman" panose="02020603050405020304" pitchFamily="18" charset="0"/>
              </a:rPr>
              <a:t>kết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xuất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hiện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trước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đây</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quan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hệ</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sản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sinh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chứ</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không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phải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quan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hệ</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kế</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tiếp</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về</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mặt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thời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gian</a:t>
            </a:r>
            <a:r>
              <a:rPr lang="en-US" sz="2600" i="1" dirty="0">
                <a:solidFill>
                  <a:srgbClr val="7030A0"/>
                </a:solidFill>
                <a:latin typeface="Times New Roman" panose="02020603050405020304" pitchFamily="18" charset="0"/>
                <a:cs typeface="Times New Roman" panose="02020603050405020304" pitchFamily="18" charset="0"/>
              </a:rPr>
              <a:t>)</a:t>
            </a:r>
          </a:p>
          <a:p>
            <a:pPr algn="just">
              <a:spcBef>
                <a:spcPts val="0"/>
              </a:spcBef>
            </a:pP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Thứ</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hai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Nguyên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nhân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sinh</a:t>
            </a:r>
            <a:r>
              <a:rPr lang="en-US" sz="2600" i="1" dirty="0">
                <a:solidFill>
                  <a:srgbClr val="7030A0"/>
                </a:solidFill>
                <a:latin typeface="Times New Roman" panose="02020603050405020304" pitchFamily="18" charset="0"/>
                <a:cs typeface="Times New Roman" panose="02020603050405020304" pitchFamily="18" charset="0"/>
              </a:rPr>
              <a:t> ra </a:t>
            </a:r>
            <a:r>
              <a:rPr lang="en-US" sz="2600" i="1" dirty="0" err="1">
                <a:solidFill>
                  <a:srgbClr val="7030A0"/>
                </a:solidFill>
                <a:latin typeface="Times New Roman" panose="02020603050405020304" pitchFamily="18" charset="0"/>
                <a:cs typeface="Times New Roman" panose="02020603050405020304" pitchFamily="18" charset="0"/>
              </a:rPr>
              <a:t>kết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rất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phức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tạp</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bởi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vì</a:t>
            </a:r>
            <a:r>
              <a:rPr lang="en-US" sz="2600" i="1" dirty="0">
                <a:solidFill>
                  <a:srgbClr val="7030A0"/>
                </a:solidFill>
                <a:latin typeface="Times New Roman" panose="02020603050405020304" pitchFamily="18" charset="0"/>
                <a:cs typeface="Times New Roman" panose="02020603050405020304" pitchFamily="18" charset="0"/>
              </a:rPr>
              <a:t>:</a:t>
            </a:r>
            <a:endParaRPr lang="en-US" sz="2600" dirty="0">
              <a:solidFill>
                <a:srgbClr val="7030A0"/>
              </a:solidFill>
              <a:latin typeface="Times New Roman" panose="02020603050405020304" pitchFamily="18" charset="0"/>
              <a:cs typeface="Times New Roman" panose="02020603050405020304" pitchFamily="18" charset="0"/>
            </a:endParaRPr>
          </a:p>
          <a:p>
            <a:pPr marL="342900" indent="-342900" algn="just">
              <a:spcBef>
                <a:spcPts val="0"/>
              </a:spcBef>
              <a:buFont typeface="Wingdings" panose="05000000000000000000" pitchFamily="2" charset="2"/>
              <a:buChar char="Ø"/>
            </a:pPr>
            <a:r>
              <a:rPr lang="en-US" sz="2600" i="1" dirty="0" err="1">
                <a:solidFill>
                  <a:srgbClr val="7030A0"/>
                </a:solidFill>
                <a:latin typeface="Times New Roman" panose="02020603050405020304" pitchFamily="18" charset="0"/>
                <a:cs typeface="Times New Roman" panose="02020603050405020304" pitchFamily="18" charset="0"/>
              </a:rPr>
              <a:t>Một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có</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thể</a:t>
            </a:r>
            <a:r>
              <a:rPr lang="en-US" sz="2600" i="1" dirty="0">
                <a:solidFill>
                  <a:srgbClr val="7030A0"/>
                </a:solidFill>
                <a:latin typeface="Times New Roman" panose="02020603050405020304" pitchFamily="18" charset="0"/>
                <a:cs typeface="Times New Roman" panose="02020603050405020304" pitchFamily="18" charset="0"/>
              </a:rPr>
              <a:t> do </a:t>
            </a:r>
            <a:r>
              <a:rPr lang="en-US" sz="2600" i="1" dirty="0" err="1">
                <a:solidFill>
                  <a:srgbClr val="7030A0"/>
                </a:solidFill>
                <a:latin typeface="Times New Roman" panose="02020603050405020304" pitchFamily="18" charset="0"/>
                <a:cs typeface="Times New Roman" panose="02020603050405020304" pitchFamily="18" charset="0"/>
              </a:rPr>
              <a:t>nhiều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nguyên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nhân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nhau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gây</a:t>
            </a:r>
            <a:r>
              <a:rPr lang="en-US" sz="2600" i="1" dirty="0">
                <a:solidFill>
                  <a:srgbClr val="7030A0"/>
                </a:solidFill>
                <a:latin typeface="Times New Roman" panose="02020603050405020304" pitchFamily="18" charset="0"/>
                <a:cs typeface="Times New Roman" panose="02020603050405020304" pitchFamily="18" charset="0"/>
              </a:rPr>
              <a:t> ra</a:t>
            </a:r>
          </a:p>
          <a:p>
            <a:pPr marL="342900" indent="-342900" algn="just">
              <a:spcBef>
                <a:spcPts val="0"/>
              </a:spcBef>
              <a:buFont typeface="Wingdings" panose="05000000000000000000" pitchFamily="2" charset="2"/>
              <a:buChar char="Ø"/>
            </a:pPr>
            <a:r>
              <a:rPr lang="en-US" sz="2600" i="1" dirty="0">
                <a:solidFill>
                  <a:srgbClr val="7030A0"/>
                </a:solidFill>
                <a:latin typeface="Times New Roman" panose="02020603050405020304" pitchFamily="18" charset="0"/>
                <a:cs typeface="Times New Roman" panose="02020603050405020304" pitchFamily="18" charset="0"/>
              </a:rPr>
              <a:t>VD:….</a:t>
            </a:r>
          </a:p>
          <a:p>
            <a:pPr marL="342900" indent="-342900" algn="just">
              <a:spcBef>
                <a:spcPts val="0"/>
              </a:spcBef>
              <a:buFont typeface="Wingdings" panose="05000000000000000000" pitchFamily="2" charset="2"/>
              <a:buChar char="Ø"/>
            </a:pPr>
            <a:r>
              <a:rPr lang="en-US" sz="2600" i="1" dirty="0" err="1">
                <a:solidFill>
                  <a:srgbClr val="7030A0"/>
                </a:solidFill>
                <a:latin typeface="Times New Roman" panose="02020603050405020304" pitchFamily="18" charset="0"/>
                <a:cs typeface="Times New Roman" panose="02020603050405020304" pitchFamily="18" charset="0"/>
              </a:rPr>
              <a:t>Một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nguyên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nhân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trong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những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điều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kiện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nhau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có</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thể</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sinh</a:t>
            </a:r>
            <a:r>
              <a:rPr lang="en-US" sz="2600" i="1" dirty="0">
                <a:solidFill>
                  <a:srgbClr val="7030A0"/>
                </a:solidFill>
                <a:latin typeface="Times New Roman" panose="02020603050405020304" pitchFamily="18" charset="0"/>
                <a:cs typeface="Times New Roman" panose="02020603050405020304" pitchFamily="18" charset="0"/>
              </a:rPr>
              <a:t> ra </a:t>
            </a:r>
            <a:r>
              <a:rPr lang="en-US" sz="2600" i="1" dirty="0" err="1">
                <a:solidFill>
                  <a:srgbClr val="7030A0"/>
                </a:solidFill>
                <a:latin typeface="Times New Roman" panose="02020603050405020304" pitchFamily="18" charset="0"/>
                <a:cs typeface="Times New Roman" panose="02020603050405020304" pitchFamily="18" charset="0"/>
              </a:rPr>
              <a:t>những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nhau</a:t>
            </a:r>
            <a:r>
              <a:rPr lang="en-US" sz="2600" i="1" dirty="0">
                <a:solidFill>
                  <a:srgbClr val="7030A0"/>
                </a:solidFill>
                <a:latin typeface="Times New Roman" panose="02020603050405020304" pitchFamily="18" charset="0"/>
                <a:cs typeface="Times New Roman" panose="02020603050405020304" pitchFamily="18" charset="0"/>
              </a:rPr>
              <a:t>.</a:t>
            </a:r>
            <a:endParaRPr lang="en-US" sz="2600" dirty="0">
              <a:solidFill>
                <a:srgbClr val="7030A0"/>
              </a:solidFill>
              <a:latin typeface="Times New Roman" panose="02020603050405020304" pitchFamily="18" charset="0"/>
              <a:cs typeface="Times New Roman" panose="02020603050405020304" pitchFamily="18" charset="0"/>
            </a:endParaRPr>
          </a:p>
          <a:p>
            <a:pPr marL="342900" indent="-342900" algn="just">
              <a:spcBef>
                <a:spcPts val="0"/>
              </a:spcBef>
              <a:buFont typeface="Wingdings" panose="05000000000000000000" pitchFamily="2" charset="2"/>
              <a:buChar char="Ø"/>
            </a:pPr>
            <a:r>
              <a:rPr lang="en-US" sz="2600" i="1" dirty="0" err="1">
                <a:solidFill>
                  <a:srgbClr val="7030A0"/>
                </a:solidFill>
                <a:latin typeface="Times New Roman" panose="02020603050405020304" pitchFamily="18" charset="0"/>
                <a:cs typeface="Times New Roman" panose="02020603050405020304" pitchFamily="18" charset="0"/>
              </a:rPr>
              <a:t>Nhiều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nguyên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nhân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cùng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tồn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tại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động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cùng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chiều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đến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sự</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hình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thành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sẽ</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làm</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cho</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xuất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hiện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nhanh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hơn</a:t>
            </a:r>
            <a:r>
              <a:rPr lang="en-US" sz="2600" i="1" dirty="0">
                <a:solidFill>
                  <a:srgbClr val="7030A0"/>
                </a:solidFill>
                <a:latin typeface="Times New Roman" panose="02020603050405020304" pitchFamily="18" charset="0"/>
                <a:cs typeface="Times New Roman" panose="02020603050405020304" pitchFamily="18" charset="0"/>
              </a:rPr>
              <a:t>.</a:t>
            </a:r>
            <a:endParaRPr lang="en-US" sz="2600" dirty="0">
              <a:solidFill>
                <a:srgbClr val="7030A0"/>
              </a:solidFill>
              <a:latin typeface="Times New Roman" panose="02020603050405020304" pitchFamily="18" charset="0"/>
              <a:cs typeface="Times New Roman" panose="02020603050405020304" pitchFamily="18" charset="0"/>
            </a:endParaRPr>
          </a:p>
          <a:p>
            <a:pPr marL="342900" indent="-342900" algn="just">
              <a:spcBef>
                <a:spcPts val="0"/>
              </a:spcBef>
              <a:buFont typeface="Wingdings" panose="05000000000000000000" pitchFamily="2" charset="2"/>
              <a:buChar char="Ø"/>
            </a:pPr>
            <a:r>
              <a:rPr lang="en-US" sz="2600" i="1" dirty="0" err="1">
                <a:solidFill>
                  <a:srgbClr val="7030A0"/>
                </a:solidFill>
                <a:latin typeface="Times New Roman" panose="02020603050405020304" pitchFamily="18" charset="0"/>
                <a:cs typeface="Times New Roman" panose="02020603050405020304" pitchFamily="18" charset="0"/>
              </a:rPr>
              <a:t>Nếu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nhiều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nguyên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nhân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động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đồng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thời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theo</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chiều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hướng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nhau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thì</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sẽ</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cản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trở</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dụng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nhau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cản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trở</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sự</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xuất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hiện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quả</a:t>
            </a:r>
            <a:r>
              <a:rPr lang="en-US" sz="2600" i="1" dirty="0">
                <a:solidFill>
                  <a:srgbClr val="7030A0"/>
                </a:solidFill>
                <a:latin typeface="Times New Roman" panose="02020603050405020304" pitchFamily="18" charset="0"/>
                <a:cs typeface="Times New Roman" panose="02020603050405020304" pitchFamily="18" charset="0"/>
              </a:rPr>
              <a:t>.</a:t>
            </a:r>
            <a:endParaRPr lang="en-US" sz="2600" dirty="0">
              <a:solidFill>
                <a:srgbClr val="7030A0"/>
              </a:solidFill>
              <a:latin typeface="Times New Roman" panose="02020603050405020304" pitchFamily="18" charset="0"/>
              <a:cs typeface="Times New Roman" panose="02020603050405020304" pitchFamily="18" charset="0"/>
            </a:endParaRPr>
          </a:p>
          <a:p>
            <a:pPr algn="just">
              <a:spcBef>
                <a:spcPts val="0"/>
              </a:spcBef>
            </a:pPr>
            <a:endParaRPr lang="en-US" sz="2600" dirty="0">
              <a:solidFill>
                <a:srgbClr val="7030A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8382467-A4BF-4F99-8C24-DB4651FA2E42}"/>
              </a:ext>
            </a:extLst>
          </p:cNvPr>
          <p:cNvSpPr>
            <a:spLocks noGrp="1"/>
          </p:cNvSpPr>
          <p:nvPr>
            <p:ph type="sldNum" sz="quarter" idx="12"/>
          </p:nvPr>
        </p:nvSpPr>
        <p:spPr/>
        <p:txBody>
          <a:bodyPr/>
          <a:lstStyle/>
          <a:p>
            <a:fld id="{BCA9E365-C2E6-427D-B945-C61DCC8F5720}" type="slidenum">
              <a:rPr lang="en-US" smtClean="0"/>
              <a:t>145</a:t>
            </a:fld>
            <a:endParaRPr lang="en-US"/>
          </a:p>
        </p:txBody>
      </p:sp>
    </p:spTree>
    <p:extLst>
      <p:ext uri="{BB962C8B-B14F-4D97-AF65-F5344CB8AC3E}">
        <p14:creationId xmlns:p14="http://schemas.microsoft.com/office/powerpoint/2010/main" val="297135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 calcmode="lin" valueType="num">
                                      <p:cBhvr additive="base">
                                        <p:cTn id="1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 calcmode="lin" valueType="num">
                                      <p:cBhvr additive="base">
                                        <p:cTn id="19"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xEl>
                                              <p:pRg st="2" end="2"/>
                                            </p:txEl>
                                          </p:spTgt>
                                        </p:tgtEl>
                                        <p:attrNameLst>
                                          <p:attrName>style.visibility</p:attrName>
                                        </p:attrNameLst>
                                      </p:cBhvr>
                                      <p:to>
                                        <p:strVal val="visible"/>
                                      </p:to>
                                    </p:set>
                                    <p:anim calcmode="lin" valueType="num">
                                      <p:cBhvr additive="base">
                                        <p:cTn id="25"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xEl>
                                              <p:pRg st="3" end="3"/>
                                            </p:txEl>
                                          </p:spTgt>
                                        </p:tgtEl>
                                        <p:attrNameLst>
                                          <p:attrName>style.visibility</p:attrName>
                                        </p:attrNameLst>
                                      </p:cBhvr>
                                      <p:to>
                                        <p:strVal val="visible"/>
                                      </p:to>
                                    </p:set>
                                    <p:anim calcmode="lin" valueType="num">
                                      <p:cBhvr additive="base">
                                        <p:cTn id="31"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xEl>
                                              <p:pRg st="4" end="4"/>
                                            </p:txEl>
                                          </p:spTgt>
                                        </p:tgtEl>
                                        <p:attrNameLst>
                                          <p:attrName>style.visibility</p:attrName>
                                        </p:attrNameLst>
                                      </p:cBhvr>
                                      <p:to>
                                        <p:strVal val="visible"/>
                                      </p:to>
                                    </p:set>
                                    <p:anim calcmode="lin" valueType="num">
                                      <p:cBhvr additive="base">
                                        <p:cTn id="37"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xEl>
                                              <p:pRg st="5" end="5"/>
                                            </p:txEl>
                                          </p:spTgt>
                                        </p:tgtEl>
                                        <p:attrNameLst>
                                          <p:attrName>style.visibility</p:attrName>
                                        </p:attrNameLst>
                                      </p:cBhvr>
                                      <p:to>
                                        <p:strVal val="visible"/>
                                      </p:to>
                                    </p:set>
                                    <p:anim calcmode="lin" valueType="num">
                                      <p:cBhvr additive="base">
                                        <p:cTn id="43"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xEl>
                                              <p:pRg st="6" end="6"/>
                                            </p:txEl>
                                          </p:spTgt>
                                        </p:tgtEl>
                                        <p:attrNameLst>
                                          <p:attrName>style.visibility</p:attrName>
                                        </p:attrNameLst>
                                      </p:cBhvr>
                                      <p:to>
                                        <p:strVal val="visible"/>
                                      </p:to>
                                    </p:set>
                                    <p:anim calcmode="lin" valueType="num">
                                      <p:cBhvr additive="base">
                                        <p:cTn id="49"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Nguyên</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nhân</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kết</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quả</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20" name="Subtitle 2">
            <a:extLst>
              <a:ext uri="{FF2B5EF4-FFF2-40B4-BE49-F238E27FC236}">
                <a16:creationId xmlns:a16="http://schemas.microsoft.com/office/drawing/2014/main" id="{7B09252B-3E6C-4F06-8097-673E664C6A12}"/>
              </a:ext>
            </a:extLst>
          </p:cNvPr>
          <p:cNvSpPr>
            <a:spLocks noGrp="1"/>
          </p:cNvSpPr>
          <p:nvPr>
            <p:ph type="subTitle" idx="1"/>
          </p:nvPr>
        </p:nvSpPr>
        <p:spPr>
          <a:xfrm>
            <a:off x="795396" y="1343531"/>
            <a:ext cx="10618838" cy="4473947"/>
          </a:xfrm>
        </p:spPr>
        <p:txBody>
          <a:bodyPr>
            <a:normAutofit/>
          </a:bodyPr>
          <a:lstStyle/>
          <a:p>
            <a:pPr algn="just">
              <a:spcBef>
                <a:spcPts val="0"/>
              </a:spcBef>
            </a:pP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Nguyên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thay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đổi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vị</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trí</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nhau</a:t>
            </a:r>
            <a:endParaRPr lang="en-US" sz="2800" i="1" dirty="0">
              <a:solidFill>
                <a:srgbClr val="7030A0"/>
              </a:solidFill>
              <a:latin typeface="Times New Roman" panose="02020603050405020304" pitchFamily="18" charset="0"/>
              <a:cs typeface="Times New Roman" panose="02020603050405020304" pitchFamily="18" charset="0"/>
            </a:endParaRPr>
          </a:p>
          <a:p>
            <a:pPr algn="just">
              <a:spcBef>
                <a:spcPts val="0"/>
              </a:spcBef>
            </a:pPr>
            <a:r>
              <a:rPr lang="en-US" sz="2800" i="1" dirty="0">
                <a:solidFill>
                  <a:srgbClr val="7030A0"/>
                </a:solidFill>
                <a:latin typeface="Times New Roman" panose="02020603050405020304" pitchFamily="18" charset="0"/>
                <a:cs typeface="Times New Roman" panose="02020603050405020304" pitchFamily="18" charset="0"/>
              </a:rPr>
              <a:t>	VD: </a:t>
            </a:r>
            <a:r>
              <a:rPr lang="en-US" sz="2800" dirty="0" err="1">
                <a:solidFill>
                  <a:srgbClr val="7030A0"/>
                </a:solidFill>
                <a:latin typeface="Times New Roman" panose="02020603050405020304" pitchFamily="18" charset="0"/>
                <a:cs typeface="Times New Roman" panose="02020603050405020304" pitchFamily="18" charset="0"/>
              </a:rPr>
              <a:t>Lũ</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mùa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nghèo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đói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tế</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chậm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a:t>
            </a:r>
          </a:p>
          <a:p>
            <a:pPr algn="just">
              <a:spcBef>
                <a:spcPts val="0"/>
              </a:spcBef>
            </a:pP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tư</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trở</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nguyên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endParaRPr lang="en-US" sz="2800" i="1" dirty="0">
              <a:solidFill>
                <a:srgbClr val="7030A0"/>
              </a:solidFill>
              <a:latin typeface="Times New Roman" panose="02020603050405020304" pitchFamily="18" charset="0"/>
              <a:cs typeface="Times New Roman" panose="02020603050405020304" pitchFamily="18" charset="0"/>
            </a:endParaRPr>
          </a:p>
          <a:p>
            <a:pPr algn="just">
              <a:spcBef>
                <a:spcPts val="0"/>
              </a:spcBef>
            </a:pPr>
            <a:r>
              <a:rPr lang="en-US" sz="2800" i="1" dirty="0">
                <a:solidFill>
                  <a:srgbClr val="7030A0"/>
                </a:solidFill>
                <a:latin typeface="Times New Roman" panose="02020603050405020304" pitchFamily="18" charset="0"/>
                <a:cs typeface="Times New Roman" panose="02020603050405020304" pitchFamily="18" charset="0"/>
              </a:rPr>
              <a:t>	+ </a:t>
            </a:r>
            <a:r>
              <a:rPr lang="en-US" sz="2800" dirty="0" err="1">
                <a:solidFill>
                  <a:srgbClr val="7030A0"/>
                </a:solidFill>
                <a:latin typeface="Times New Roman" panose="02020603050405020304" pitchFamily="18" charset="0"/>
                <a:cs typeface="Times New Roman" panose="02020603050405020304" pitchFamily="18" charset="0"/>
              </a:rPr>
              <a:t>Thúc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đẩy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nguyên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tích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cực</a:t>
            </a:r>
            <a:r>
              <a:rPr lang="en-US" sz="2800" dirty="0">
                <a:solidFill>
                  <a:srgbClr val="7030A0"/>
                </a:solidFill>
                <a:latin typeface="Times New Roman" panose="02020603050405020304" pitchFamily="18" charset="0"/>
                <a:cs typeface="Times New Roman" panose="02020603050405020304" pitchFamily="18" charset="0"/>
              </a:rPr>
              <a:t>)</a:t>
            </a:r>
          </a:p>
          <a:p>
            <a:pPr algn="just">
              <a:spcBef>
                <a:spcPts val="0"/>
              </a:spcBef>
            </a:pP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cao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kq</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a:solidFill>
                  <a:srgbClr val="7030A0"/>
                </a:solidFill>
                <a:latin typeface="Times New Roman" panose="02020603050405020304" pitchFamily="18" charset="0"/>
                <a:cs typeface="Times New Roman" panose="02020603050405020304" pitchFamily="18" charset="0"/>
              </a:rPr>
              <a:t>do </a:t>
            </a:r>
            <a:r>
              <a:rPr lang="en-US" sz="2800" dirty="0" err="1">
                <a:solidFill>
                  <a:srgbClr val="7030A0"/>
                </a:solidFill>
                <a:latin typeface="Times New Roman" panose="02020603050405020304" pitchFamily="18" charset="0"/>
                <a:cs typeface="Times New Roman" panose="02020603050405020304" pitchFamily="18" charset="0"/>
              </a:rPr>
              <a:t>chính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tế</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dục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đúng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đắn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lượt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cao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tế</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dục</a:t>
            </a:r>
            <a:r>
              <a:rPr lang="en-US" sz="2800" dirty="0">
                <a:solidFill>
                  <a:srgbClr val="7030A0"/>
                </a:solidFill>
                <a:latin typeface="Times New Roman" panose="02020603050405020304" pitchFamily="18" charset="0"/>
                <a:cs typeface="Times New Roman" panose="02020603050405020304" pitchFamily="18" charset="0"/>
              </a:rPr>
              <a:t>.</a:t>
            </a:r>
          </a:p>
          <a:p>
            <a:pPr algn="just">
              <a:spcBef>
                <a:spcPts val="0"/>
              </a:spcBef>
            </a:pPr>
            <a:r>
              <a:rPr lang="en-US" sz="2800" dirty="0">
                <a:solidFill>
                  <a:srgbClr val="7030A0"/>
                </a:solidFill>
                <a:latin typeface="Times New Roman" panose="02020603050405020304" pitchFamily="18" charset="0"/>
                <a:cs typeface="Times New Roman" panose="02020603050405020304" pitchFamily="18" charset="0"/>
              </a:rPr>
              <a:t>	+ </a:t>
            </a:r>
            <a:r>
              <a:rPr lang="en-US" sz="2800" dirty="0" err="1">
                <a:solidFill>
                  <a:srgbClr val="7030A0"/>
                </a:solidFill>
                <a:latin typeface="Times New Roman" panose="02020603050405020304" pitchFamily="18" charset="0"/>
                <a:cs typeface="Times New Roman" panose="02020603050405020304" pitchFamily="18" charset="0"/>
              </a:rPr>
              <a:t>Hoặc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kìm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hãm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nguyên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tiêu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cực</a:t>
            </a:r>
            <a:r>
              <a:rPr lang="en-US" sz="2800" dirty="0">
                <a:solidFill>
                  <a:srgbClr val="7030A0"/>
                </a:solidFill>
                <a:latin typeface="Times New Roman" panose="02020603050405020304" pitchFamily="18" charset="0"/>
                <a:cs typeface="Times New Roman" panose="02020603050405020304" pitchFamily="18" charset="0"/>
              </a:rPr>
              <a:t>). </a:t>
            </a:r>
          </a:p>
          <a:p>
            <a:pPr algn="just">
              <a:spcBef>
                <a:spcPts val="0"/>
              </a:spcBef>
            </a:pP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do </a:t>
            </a:r>
            <a:r>
              <a:rPr lang="en-US" sz="2800" dirty="0" err="1">
                <a:solidFill>
                  <a:srgbClr val="7030A0"/>
                </a:solidFill>
                <a:latin typeface="Times New Roman" panose="02020603050405020304" pitchFamily="18" charset="0"/>
                <a:cs typeface="Times New Roman" panose="02020603050405020304" pitchFamily="18" charset="0"/>
              </a:rPr>
              <a:t>kinh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tế</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kém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việc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dụng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KHKT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kìm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hãm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SX</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a:t>
            </a:r>
          </a:p>
          <a:p>
            <a:pPr algn="just">
              <a:spcBef>
                <a:spcPts val="0"/>
              </a:spcBef>
            </a:pPr>
            <a:endParaRPr lang="en-US" sz="2800" dirty="0">
              <a:solidFill>
                <a:srgbClr val="7030A0"/>
              </a:solidFill>
              <a:latin typeface="Times New Roman" panose="02020603050405020304" pitchFamily="18" charset="0"/>
              <a:cs typeface="Times New Roman" panose="02020603050405020304" pitchFamily="18" charset="0"/>
            </a:endParaRPr>
          </a:p>
          <a:p>
            <a:pPr algn="just">
              <a:spcBef>
                <a:spcPts val="0"/>
              </a:spcBef>
            </a:pP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8A68418-3A04-414E-9E40-8BAC654AD5D2}"/>
              </a:ext>
            </a:extLst>
          </p:cNvPr>
          <p:cNvSpPr>
            <a:spLocks noGrp="1"/>
          </p:cNvSpPr>
          <p:nvPr>
            <p:ph type="sldNum" sz="quarter" idx="12"/>
          </p:nvPr>
        </p:nvSpPr>
        <p:spPr/>
        <p:txBody>
          <a:bodyPr/>
          <a:lstStyle/>
          <a:p>
            <a:fld id="{BCA9E365-C2E6-427D-B945-C61DCC8F5720}" type="slidenum">
              <a:rPr lang="en-US" smtClean="0"/>
              <a:t>146</a:t>
            </a:fld>
            <a:endParaRPr lang="en-US"/>
          </a:p>
        </p:txBody>
      </p:sp>
    </p:spTree>
    <p:extLst>
      <p:ext uri="{BB962C8B-B14F-4D97-AF65-F5344CB8AC3E}">
        <p14:creationId xmlns:p14="http://schemas.microsoft.com/office/powerpoint/2010/main" val="262981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anim calcmode="lin" valueType="num">
                                      <p:cBhvr additive="base">
                                        <p:cTn id="25"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 calcmode="lin" valueType="num">
                                      <p:cBhvr additive="base">
                                        <p:cTn id="3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xEl>
                                              <p:pRg st="5" end="5"/>
                                            </p:txEl>
                                          </p:spTgt>
                                        </p:tgtEl>
                                        <p:attrNameLst>
                                          <p:attrName>style.visibility</p:attrName>
                                        </p:attrNameLst>
                                      </p:cBhvr>
                                      <p:to>
                                        <p:strVal val="visible"/>
                                      </p:to>
                                    </p:set>
                                    <p:anim calcmode="lin" valueType="num">
                                      <p:cBhvr additive="base">
                                        <p:cTn id="37"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xEl>
                                              <p:pRg st="6" end="6"/>
                                            </p:txEl>
                                          </p:spTgt>
                                        </p:tgtEl>
                                        <p:attrNameLst>
                                          <p:attrName>style.visibility</p:attrName>
                                        </p:attrNameLst>
                                      </p:cBhvr>
                                      <p:to>
                                        <p:strVal val="visible"/>
                                      </p:to>
                                    </p:set>
                                    <p:anim calcmode="lin" valueType="num">
                                      <p:cBhvr additive="base">
                                        <p:cTn id="43"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455D7F2-C5DC-4516-BBE3-F741DA12C661}"/>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83D3A1-FCBE-4D34-90EA-24CF8B9E4205}"/>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9B930F4-88ED-4D0E-8C06-609765841648}"/>
              </a:ext>
            </a:extLst>
          </p:cNvPr>
          <p:cNvSpPr txBox="1"/>
          <p:nvPr/>
        </p:nvSpPr>
        <p:spPr>
          <a:xfrm>
            <a:off x="2695903" y="315310"/>
            <a:ext cx="6574221"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a:t>
            </a:r>
            <a:r>
              <a:rPr lang="en-US" sz="3600" b="1" i="1" dirty="0" err="1">
                <a:solidFill>
                  <a:srgbClr val="FF0000"/>
                </a:solidFill>
                <a:latin typeface="Times New Roman" panose="02020603050405020304" pitchFamily="18" charset="0"/>
                <a:cs typeface="Times New Roman" panose="02020603050405020304" pitchFamily="18" charset="0"/>
              </a:rPr>
              <a:t>Nguyên</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nhân</a:t>
            </a:r>
            <a:r>
              <a:rPr lang="en-US" sz="3600" b="1" i="1" dirty="0">
                <a:solidFill>
                  <a:srgbClr val="FF0000"/>
                </a:solidFill>
                <a:latin typeface="Times New Roman" panose="02020603050405020304" pitchFamily="18" charset="0"/>
                <a:cs typeface="Times New Roman" panose="02020603050405020304" pitchFamily="18" charset="0"/>
              </a:rPr>
              <a:t> – </a:t>
            </a:r>
            <a:r>
              <a:rPr lang="en-US" sz="3600" b="1" i="1" dirty="0" err="1">
                <a:solidFill>
                  <a:srgbClr val="FF0000"/>
                </a:solidFill>
                <a:latin typeface="Times New Roman" panose="02020603050405020304" pitchFamily="18" charset="0"/>
                <a:cs typeface="Times New Roman" panose="02020603050405020304" pitchFamily="18" charset="0"/>
              </a:rPr>
              <a:t>kết</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quả</a:t>
            </a:r>
            <a:endParaRPr lang="en-US" sz="3600" b="1" i="1" dirty="0">
              <a:solidFill>
                <a:srgbClr val="FF0000"/>
              </a:solidFill>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FD3D9E28-EAFA-40C7-98B6-C8BB2B31ADF4}"/>
              </a:ext>
            </a:extLst>
          </p:cNvPr>
          <p:cNvSpPr/>
          <p:nvPr/>
        </p:nvSpPr>
        <p:spPr>
          <a:xfrm>
            <a:off x="0" y="1286616"/>
            <a:ext cx="4999703" cy="644860"/>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 Ý </a:t>
            </a:r>
            <a:r>
              <a:rPr lang="en-US" sz="2800" b="1" i="1" dirty="0" err="1">
                <a:solidFill>
                  <a:srgbClr val="FFFF00"/>
                </a:solidFill>
                <a:latin typeface="Times New Roman" panose="02020603050405020304" pitchFamily="18" charset="0"/>
                <a:cs typeface="Times New Roman" panose="02020603050405020304" pitchFamily="18" charset="0"/>
              </a:rPr>
              <a:t>nghĩa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phương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pháp</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luận</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0" name="Subtitle 2">
            <a:extLst>
              <a:ext uri="{FF2B5EF4-FFF2-40B4-BE49-F238E27FC236}">
                <a16:creationId xmlns:a16="http://schemas.microsoft.com/office/drawing/2014/main" id="{7B09252B-3E6C-4F06-8097-673E664C6A12}"/>
              </a:ext>
            </a:extLst>
          </p:cNvPr>
          <p:cNvSpPr>
            <a:spLocks noGrp="1"/>
          </p:cNvSpPr>
          <p:nvPr>
            <p:ph type="subTitle" idx="1"/>
          </p:nvPr>
        </p:nvSpPr>
        <p:spPr>
          <a:xfrm>
            <a:off x="988143" y="2177569"/>
            <a:ext cx="10618838" cy="4473947"/>
          </a:xfrm>
        </p:spPr>
        <p:txBody>
          <a:bodyPr>
            <a:normAutofit/>
          </a:bodyPr>
          <a:lstStyle/>
          <a:p>
            <a:pPr marL="342900" indent="-342900" algn="just">
              <a:buFont typeface="Wingdings" panose="05000000000000000000" pitchFamily="2" charset="2"/>
              <a:buChar char="Ø"/>
            </a:pPr>
            <a:r>
              <a:rPr lang="en-US" i="1" dirty="0">
                <a:solidFill>
                  <a:srgbClr val="7030A0"/>
                </a:solidFill>
                <a:latin typeface="Times New Roman" panose="02020603050405020304" pitchFamily="18" charset="0"/>
                <a:cs typeface="Times New Roman" panose="02020603050405020304" pitchFamily="18" charset="0"/>
              </a:rPr>
              <a:t>	</a:t>
            </a:r>
            <a:r>
              <a:rPr lang="en-US" dirty="0" err="1">
                <a:solidFill>
                  <a:srgbClr val="7030A0"/>
                </a:solidFill>
                <a:latin typeface="Times New Roman" panose="02020603050405020304" pitchFamily="18" charset="0"/>
                <a:cs typeface="Times New Roman" panose="02020603050405020304" pitchFamily="18" charset="0"/>
              </a:rPr>
              <a:t>C</a:t>
            </a:r>
            <a:r>
              <a:rPr lang="en-US" sz="2600" dirty="0" err="1">
                <a:solidFill>
                  <a:srgbClr val="7030A0"/>
                </a:solidFill>
                <a:latin typeface="Times New Roman" panose="02020603050405020304" pitchFamily="18" charset="0"/>
                <a:cs typeface="Times New Roman" panose="02020603050405020304" pitchFamily="18" charset="0"/>
              </a:rPr>
              <a:t>hỉ</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tìm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trong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thực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chứ</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tưởng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tượng</a:t>
            </a:r>
            <a:r>
              <a:rPr lang="en-US" sz="2600" dirty="0">
                <a:solidFill>
                  <a:srgbClr val="7030A0"/>
                </a:solidFill>
                <a:latin typeface="Times New Roman" panose="02020603050405020304" pitchFamily="18" charset="0"/>
                <a:cs typeface="Times New Roman" panose="02020603050405020304" pitchFamily="18" charset="0"/>
              </a:rPr>
              <a:t> ra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Muốn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tìm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một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tượng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nào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đấy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cần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tìm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trong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những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những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liên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hệ</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xảy</a:t>
            </a:r>
            <a:r>
              <a:rPr lang="en-US" sz="2600" dirty="0">
                <a:solidFill>
                  <a:srgbClr val="7030A0"/>
                </a:solidFill>
                <a:latin typeface="Times New Roman" panose="02020603050405020304" pitchFamily="18" charset="0"/>
                <a:cs typeface="Times New Roman" panose="02020603050405020304" pitchFamily="18" charset="0"/>
              </a:rPr>
              <a:t> ra </a:t>
            </a:r>
            <a:r>
              <a:rPr lang="en-US" sz="2600" dirty="0" err="1">
                <a:solidFill>
                  <a:srgbClr val="7030A0"/>
                </a:solidFill>
                <a:latin typeface="Times New Roman" panose="02020603050405020304" pitchFamily="18" charset="0"/>
                <a:cs typeface="Times New Roman" panose="02020603050405020304" pitchFamily="18" charset="0"/>
              </a:rPr>
              <a:t>trước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tượng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xuất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Một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kết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quả</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thể</a:t>
            </a:r>
            <a:r>
              <a:rPr lang="en-US" sz="2600" dirty="0">
                <a:solidFill>
                  <a:srgbClr val="7030A0"/>
                </a:solidFill>
                <a:latin typeface="Times New Roman" panose="02020603050405020304" pitchFamily="18" charset="0"/>
                <a:cs typeface="Times New Roman" panose="02020603050405020304" pitchFamily="18" charset="0"/>
              </a:rPr>
              <a:t> do </a:t>
            </a:r>
            <a:r>
              <a:rPr lang="en-US" sz="2600" dirty="0" err="1">
                <a:solidFill>
                  <a:srgbClr val="7030A0"/>
                </a:solidFill>
                <a:latin typeface="Times New Roman" panose="02020603050405020304" pitchFamily="18" charset="0"/>
                <a:cs typeface="Times New Roman" panose="02020603050405020304" pitchFamily="18" charset="0"/>
              </a:rPr>
              <a:t>nhiều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gây</a:t>
            </a:r>
            <a:r>
              <a:rPr lang="en-US" sz="2600" dirty="0">
                <a:solidFill>
                  <a:srgbClr val="7030A0"/>
                </a:solidFill>
                <a:latin typeface="Times New Roman" panose="02020603050405020304" pitchFamily="18" charset="0"/>
                <a:cs typeface="Times New Roman" panose="02020603050405020304" pitchFamily="18" charset="0"/>
              </a:rPr>
              <a:t> ra </a:t>
            </a:r>
            <a:r>
              <a:rPr lang="en-US" sz="2600" dirty="0" err="1">
                <a:solidFill>
                  <a:srgbClr val="7030A0"/>
                </a:solidFill>
                <a:latin typeface="Times New Roman" panose="02020603050405020304" pitchFamily="18" charset="0"/>
                <a:cs typeface="Times New Roman" panose="02020603050405020304" pitchFamily="18" charset="0"/>
              </a:rPr>
              <a:t>nên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cần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biệt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nào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bản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nào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chủ</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yếu</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Kết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quả</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trở</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theo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chiều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hướng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cần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tận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dụng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kết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quả</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được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tạo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đk</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thúc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đẩy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ngược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thì</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kìm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hãm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a:t>
            </a:r>
          </a:p>
          <a:p>
            <a:pPr algn="just"/>
            <a:endParaRPr lang="en-US" dirty="0">
              <a:solidFill>
                <a:srgbClr val="7030A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F0E3F67-E2EB-4A23-8630-DAC2BC7443CF}"/>
              </a:ext>
            </a:extLst>
          </p:cNvPr>
          <p:cNvSpPr>
            <a:spLocks noGrp="1"/>
          </p:cNvSpPr>
          <p:nvPr>
            <p:ph type="sldNum" sz="quarter" idx="12"/>
          </p:nvPr>
        </p:nvSpPr>
        <p:spPr/>
        <p:txBody>
          <a:bodyPr/>
          <a:lstStyle/>
          <a:p>
            <a:fld id="{BCA9E365-C2E6-427D-B945-C61DCC8F5720}" type="slidenum">
              <a:rPr lang="en-US" smtClean="0"/>
              <a:t>147</a:t>
            </a:fld>
            <a:endParaRPr lang="en-US"/>
          </a:p>
        </p:txBody>
      </p:sp>
    </p:spTree>
    <p:extLst>
      <p:ext uri="{BB962C8B-B14F-4D97-AF65-F5344CB8AC3E}">
        <p14:creationId xmlns:p14="http://schemas.microsoft.com/office/powerpoint/2010/main" val="14324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 calcmode="lin" valueType="num">
                                      <p:cBhvr additive="base">
                                        <p:cTn id="1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 calcmode="lin" valueType="num">
                                      <p:cBhvr additive="base">
                                        <p:cTn id="19"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xEl>
                                              <p:pRg st="2" end="2"/>
                                            </p:txEl>
                                          </p:spTgt>
                                        </p:tgtEl>
                                        <p:attrNameLst>
                                          <p:attrName>style.visibility</p:attrName>
                                        </p:attrNameLst>
                                      </p:cBhvr>
                                      <p:to>
                                        <p:strVal val="visible"/>
                                      </p:to>
                                    </p:set>
                                    <p:anim calcmode="lin" valueType="num">
                                      <p:cBhvr additive="base">
                                        <p:cTn id="25"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xEl>
                                              <p:pRg st="3" end="3"/>
                                            </p:txEl>
                                          </p:spTgt>
                                        </p:tgtEl>
                                        <p:attrNameLst>
                                          <p:attrName>style.visibility</p:attrName>
                                        </p:attrNameLst>
                                      </p:cBhvr>
                                      <p:to>
                                        <p:strVal val="visible"/>
                                      </p:to>
                                    </p:set>
                                    <p:anim calcmode="lin" valueType="num">
                                      <p:cBhvr additive="base">
                                        <p:cTn id="31"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59DFE00-886D-400C-9F77-3BEC7466E97B}"/>
              </a:ext>
            </a:extLst>
          </p:cNvPr>
          <p:cNvSpPr>
            <a:spLocks noGrp="1"/>
          </p:cNvSpPr>
          <p:nvPr>
            <p:ph type="subTitle" idx="1"/>
          </p:nvPr>
        </p:nvSpPr>
        <p:spPr>
          <a:xfrm>
            <a:off x="2757948" y="1932042"/>
            <a:ext cx="7919884" cy="1496953"/>
          </a:xfrm>
        </p:spPr>
        <p:txBody>
          <a:bodyPr>
            <a:normAutofit/>
          </a:bodyPr>
          <a:lstStyle/>
          <a:p>
            <a:pPr algn="just"/>
            <a:r>
              <a:rPr lang="pt-BR" sz="2800" dirty="0">
                <a:solidFill>
                  <a:srgbClr val="7030A0"/>
                </a:solidFill>
                <a:latin typeface="Times New Roman" panose="02020603050405020304" pitchFamily="18" charset="0"/>
                <a:cs typeface="Times New Roman" panose="02020603050405020304" pitchFamily="18" charset="0"/>
              </a:rPr>
              <a:t>13. Phân tích mối quan hệ biện chứng giữa cặp phạm trù nguyên nhân, kết quả. Ý nghĩa phương pháp luận  và liên hệ thực tiễn cuộc sống của sinh viên.</a:t>
            </a:r>
            <a:endParaRPr lang="en-US" sz="2800" dirty="0">
              <a:solidFill>
                <a:srgbClr val="7030A0"/>
              </a:solidFill>
              <a:latin typeface="Times New Roman" panose="02020603050405020304" pitchFamily="18" charset="0"/>
              <a:cs typeface="Times New Roman" panose="02020603050405020304" pitchFamily="18" charset="0"/>
            </a:endParaRPr>
          </a:p>
          <a:p>
            <a:pPr algn="just"/>
            <a:endParaRPr lang="en-US" sz="2800" dirty="0">
              <a:solidFill>
                <a:srgbClr val="7030A0"/>
              </a:solidFill>
              <a:latin typeface="Times New Roman" panose="02020603050405020304" pitchFamily="18" charset="0"/>
              <a:cs typeface="Times New Roman" panose="02020603050405020304" pitchFamily="18" charset="0"/>
            </a:endParaRP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51ED8CD-BAA7-49EC-A87F-61AD8D5FFCAC}"/>
              </a:ext>
            </a:extLst>
          </p:cNvPr>
          <p:cNvSpPr txBox="1"/>
          <p:nvPr/>
        </p:nvSpPr>
        <p:spPr>
          <a:xfrm>
            <a:off x="3677265" y="337502"/>
            <a:ext cx="5781368" cy="584775"/>
          </a:xfrm>
          <a:prstGeom prst="rect">
            <a:avLst/>
          </a:prstGeom>
          <a:noFill/>
        </p:spPr>
        <p:txBody>
          <a:bodyPr wrap="square" rtlCol="0">
            <a:spAutoFit/>
          </a:bodyPr>
          <a:lstStyle/>
          <a:p>
            <a:pPr algn="ctr"/>
            <a:r>
              <a:rPr lang="en-US" sz="3200" b="1" dirty="0" err="1">
                <a:solidFill>
                  <a:srgbClr val="FF0000"/>
                </a:solidFill>
                <a:latin typeface="Times New Roman" panose="02020603050405020304" pitchFamily="18" charset="0"/>
                <a:cs typeface="Times New Roman" panose="02020603050405020304" pitchFamily="18" charset="0"/>
              </a:rPr>
              <a:t>CÂU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HỎI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ÔN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TẬP</a:t>
            </a:r>
            <a:r>
              <a:rPr lang="en-US" sz="3200" b="1" dirty="0">
                <a:solidFill>
                  <a:srgbClr val="FF0000"/>
                </a:solidFill>
                <a:latin typeface="Times New Roman" panose="02020603050405020304" pitchFamily="18" charset="0"/>
                <a:cs typeface="Times New Roman" panose="02020603050405020304" pitchFamily="18" charset="0"/>
              </a:rPr>
              <a:t> </a:t>
            </a: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B74FCB4-907E-4491-BD5F-567DD379B4D9}"/>
              </a:ext>
            </a:extLst>
          </p:cNvPr>
          <p:cNvSpPr>
            <a:spLocks noGrp="1"/>
          </p:cNvSpPr>
          <p:nvPr>
            <p:ph type="sldNum" sz="quarter" idx="12"/>
          </p:nvPr>
        </p:nvSpPr>
        <p:spPr/>
        <p:txBody>
          <a:bodyPr/>
          <a:lstStyle/>
          <a:p>
            <a:fld id="{BCA9E365-C2E6-427D-B945-C61DCC8F5720}" type="slidenum">
              <a:rPr lang="en-US" smtClean="0"/>
              <a:t>148</a:t>
            </a:fld>
            <a:endParaRPr lang="en-US"/>
          </a:p>
        </p:txBody>
      </p:sp>
    </p:spTree>
    <p:extLst>
      <p:ext uri="{BB962C8B-B14F-4D97-AF65-F5344CB8AC3E}">
        <p14:creationId xmlns:p14="http://schemas.microsoft.com/office/powerpoint/2010/main" val="47141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ED8CD-BAA7-49EC-A87F-61AD8D5FFCAC}"/>
              </a:ext>
            </a:extLst>
          </p:cNvPr>
          <p:cNvSpPr txBox="1"/>
          <p:nvPr/>
        </p:nvSpPr>
        <p:spPr>
          <a:xfrm>
            <a:off x="2238702" y="337502"/>
            <a:ext cx="9501013"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c.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quy</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luật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bản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phép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biện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chứng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duy</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vật</a:t>
            </a:r>
            <a:endParaRPr lang="en-US" sz="3200"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1BEAC6F6-CBE5-41B7-A3D7-9506BEFDCFD3}"/>
              </a:ext>
            </a:extLst>
          </p:cNvPr>
          <p:cNvSpPr/>
          <p:nvPr/>
        </p:nvSpPr>
        <p:spPr>
          <a:xfrm>
            <a:off x="0" y="1481959"/>
            <a:ext cx="3484179" cy="882855"/>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DAD9101-5952-4EC5-8EEA-5E98F5193E4B}"/>
              </a:ext>
            </a:extLst>
          </p:cNvPr>
          <p:cNvSpPr txBox="1"/>
          <p:nvPr/>
        </p:nvSpPr>
        <p:spPr>
          <a:xfrm>
            <a:off x="3665480" y="1182231"/>
            <a:ext cx="7798336" cy="2246769"/>
          </a:xfrm>
          <a:prstGeom prst="rect">
            <a:avLst/>
          </a:prstGeom>
          <a:noFill/>
        </p:spPr>
        <p:txBody>
          <a:bodyPr wrap="square" rtlCol="0">
            <a:spAutoFit/>
          </a:bodyPr>
          <a:lstStyle/>
          <a:p>
            <a:pPr algn="just"/>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luật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những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mối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liên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hệ</a:t>
            </a:r>
            <a:r>
              <a:rPr lang="en-US" sz="2800"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khách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quan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phổ</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biến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bản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nhiên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lặp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lặp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lại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giữa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mặt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yếu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tố</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thuộc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tính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bên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trong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mỗi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một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hiện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tượng</a:t>
            </a:r>
            <a:r>
              <a:rPr lang="en-US" sz="2800" i="1" dirty="0">
                <a:solidFill>
                  <a:srgbClr val="002060"/>
                </a:solidFill>
                <a:latin typeface="Times New Roman" panose="02020603050405020304" pitchFamily="18" charset="0"/>
                <a:cs typeface="Times New Roman" panose="02020603050405020304" pitchFamily="18" charset="0"/>
              </a:rPr>
              <a:t> hay </a:t>
            </a:r>
            <a:r>
              <a:rPr lang="en-US" sz="2800" i="1" dirty="0" err="1">
                <a:solidFill>
                  <a:srgbClr val="002060"/>
                </a:solidFill>
                <a:latin typeface="Times New Roman" panose="02020603050405020304" pitchFamily="18" charset="0"/>
                <a:cs typeface="Times New Roman" panose="02020603050405020304" pitchFamily="18" charset="0"/>
              </a:rPr>
              <a:t>giữa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hiện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tượng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với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nhau</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9315C22A-8D67-41B6-A020-133E2B84C632}"/>
              </a:ext>
            </a:extLst>
          </p:cNvPr>
          <p:cNvSpPr/>
          <p:nvPr/>
        </p:nvSpPr>
        <p:spPr>
          <a:xfrm>
            <a:off x="0" y="4142567"/>
            <a:ext cx="3279228" cy="882855"/>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tính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7DE725-DCEE-489F-8152-E50D44E65836}"/>
              </a:ext>
            </a:extLst>
          </p:cNvPr>
          <p:cNvSpPr txBox="1"/>
          <p:nvPr/>
        </p:nvSpPr>
        <p:spPr>
          <a:xfrm>
            <a:off x="4051733" y="3421121"/>
            <a:ext cx="3484179" cy="523220"/>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Tính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AA8209C-BC3E-4985-A458-10B7913C1348}"/>
              </a:ext>
            </a:extLst>
          </p:cNvPr>
          <p:cNvSpPr txBox="1"/>
          <p:nvPr/>
        </p:nvSpPr>
        <p:spPr>
          <a:xfrm>
            <a:off x="4051732" y="4218437"/>
            <a:ext cx="3484179" cy="523220"/>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Tính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phổ</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biến</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987DDF1-9E13-4D8B-9305-C05C1CD1093E}"/>
              </a:ext>
            </a:extLst>
          </p:cNvPr>
          <p:cNvSpPr txBox="1"/>
          <p:nvPr/>
        </p:nvSpPr>
        <p:spPr>
          <a:xfrm>
            <a:off x="4059621" y="5024117"/>
            <a:ext cx="4997670" cy="523220"/>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Tính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dạng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phú</a:t>
            </a:r>
            <a:endParaRPr lang="en-US" sz="2800" dirty="0">
              <a:solidFill>
                <a:srgbClr val="7030A0"/>
              </a:solidFill>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4AB31285-698C-4034-A996-9345E30BC8B4}"/>
              </a:ext>
            </a:extLst>
          </p:cNvPr>
          <p:cNvCxnSpPr>
            <a:stCxn id="10" idx="3"/>
          </p:cNvCxnSpPr>
          <p:nvPr/>
        </p:nvCxnSpPr>
        <p:spPr>
          <a:xfrm flipV="1">
            <a:off x="3279228" y="3944341"/>
            <a:ext cx="772504" cy="63965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145EB754-0EA7-43C2-8651-1B6F311E569C}"/>
              </a:ext>
            </a:extLst>
          </p:cNvPr>
          <p:cNvCxnSpPr>
            <a:cxnSpLocks/>
            <a:stCxn id="10" idx="3"/>
          </p:cNvCxnSpPr>
          <p:nvPr/>
        </p:nvCxnSpPr>
        <p:spPr>
          <a:xfrm>
            <a:off x="3279228" y="4583995"/>
            <a:ext cx="772504" cy="88024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18CE7FF6-72E5-4D0D-909F-0C0631B92EA4}"/>
              </a:ext>
            </a:extLst>
          </p:cNvPr>
          <p:cNvCxnSpPr>
            <a:stCxn id="10" idx="3"/>
          </p:cNvCxnSpPr>
          <p:nvPr/>
        </p:nvCxnSpPr>
        <p:spPr>
          <a:xfrm>
            <a:off x="3279228" y="4583995"/>
            <a:ext cx="662151"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pic>
        <p:nvPicPr>
          <p:cNvPr id="20" name="Picture 19">
            <a:extLst>
              <a:ext uri="{FF2B5EF4-FFF2-40B4-BE49-F238E27FC236}">
                <a16:creationId xmlns:a16="http://schemas.microsoft.com/office/drawing/2014/main" id="{67B7ABE1-FE0E-426F-BE23-B8659C46D4B9}"/>
              </a:ext>
            </a:extLst>
          </p:cNvPr>
          <p:cNvPicPr>
            <a:picLocks noChangeAspect="1"/>
          </p:cNvPicPr>
          <p:nvPr/>
        </p:nvPicPr>
        <p:blipFill>
          <a:blip r:embed="rId2"/>
          <a:stretch>
            <a:fillRect/>
          </a:stretch>
        </p:blipFill>
        <p:spPr>
          <a:xfrm>
            <a:off x="8308415" y="3191282"/>
            <a:ext cx="3389995" cy="2617076"/>
          </a:xfrm>
          <a:prstGeom prst="rect">
            <a:avLst/>
          </a:prstGeom>
        </p:spPr>
      </p:pic>
      <p:sp>
        <p:nvSpPr>
          <p:cNvPr id="3" name="Slide Number Placeholder 2">
            <a:extLst>
              <a:ext uri="{FF2B5EF4-FFF2-40B4-BE49-F238E27FC236}">
                <a16:creationId xmlns:a16="http://schemas.microsoft.com/office/drawing/2014/main" id="{76DE56E6-DBE3-4610-865B-E6486EE6FF7D}"/>
              </a:ext>
            </a:extLst>
          </p:cNvPr>
          <p:cNvSpPr>
            <a:spLocks noGrp="1"/>
          </p:cNvSpPr>
          <p:nvPr>
            <p:ph type="sldNum" sz="quarter" idx="12"/>
          </p:nvPr>
        </p:nvSpPr>
        <p:spPr/>
        <p:txBody>
          <a:bodyPr/>
          <a:lstStyle/>
          <a:p>
            <a:fld id="{BCA9E365-C2E6-427D-B945-C61DCC8F5720}" type="slidenum">
              <a:rPr lang="en-US" smtClean="0"/>
              <a:t>149</a:t>
            </a:fld>
            <a:endParaRPr lang="en-US"/>
          </a:p>
        </p:txBody>
      </p:sp>
    </p:spTree>
    <p:extLst>
      <p:ext uri="{BB962C8B-B14F-4D97-AF65-F5344CB8AC3E}">
        <p14:creationId xmlns:p14="http://schemas.microsoft.com/office/powerpoint/2010/main" val="97398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9" grpId="0"/>
      <p:bldP spid="10" grpId="0" animBg="1"/>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410987-704F-4CBA-95B5-E8914588A123}"/>
              </a:ext>
            </a:extLst>
          </p:cNvPr>
          <p:cNvSpPr>
            <a:spLocks noGrp="1"/>
          </p:cNvSpPr>
          <p:nvPr>
            <p:ph type="subTitle" idx="1"/>
          </p:nvPr>
        </p:nvSpPr>
        <p:spPr>
          <a:xfrm>
            <a:off x="627797" y="1986455"/>
            <a:ext cx="11081982" cy="4393402"/>
          </a:xfrm>
        </p:spPr>
        <p:txBody>
          <a:bodyPr>
            <a:noAutofit/>
          </a:bodyPr>
          <a:lstStyle/>
          <a:p>
            <a:pPr marL="457200" indent="-457200" algn="just">
              <a:spcBef>
                <a:spcPts val="0"/>
              </a:spcBef>
              <a:buFont typeface="Wingdings" panose="05000000000000000000" pitchFamily="2" charset="2"/>
              <a:buChar char="Ø"/>
            </a:pPr>
            <a:r>
              <a:rPr lang="en-US" sz="2600" b="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effectLst/>
                <a:latin typeface="Times New Roman" panose="02020603050405020304" pitchFamily="18" charset="0"/>
                <a:cs typeface="Times New Roman" panose="02020603050405020304" pitchFamily="18" charset="0"/>
              </a:rPr>
              <a:t>Một</a:t>
            </a:r>
            <a:r>
              <a:rPr lang="en-US" sz="2600" b="1" i="1" dirty="0">
                <a:solidFill>
                  <a:srgbClr val="7030A0"/>
                </a:solidFill>
                <a:effectLst/>
                <a:latin typeface="Times New Roman" panose="02020603050405020304" pitchFamily="18" charset="0"/>
                <a:cs typeface="Times New Roman" panose="02020603050405020304" pitchFamily="18" charset="0"/>
              </a:rPr>
              <a:t> </a:t>
            </a:r>
            <a:r>
              <a:rPr lang="en-US" sz="2600" b="1" i="1" dirty="0" err="1">
                <a:solidFill>
                  <a:srgbClr val="7030A0"/>
                </a:solidFill>
                <a:effectLst/>
                <a:latin typeface="Times New Roman" panose="02020603050405020304" pitchFamily="18" charset="0"/>
                <a:cs typeface="Times New Roman" panose="02020603050405020304" pitchFamily="18" charset="0"/>
              </a:rPr>
              <a:t>là</a:t>
            </a:r>
            <a:r>
              <a:rPr lang="en-US" sz="2600" b="1" i="1" dirty="0">
                <a:solidFill>
                  <a:srgbClr val="7030A0"/>
                </a:solidFill>
                <a:effectLst/>
                <a:latin typeface="Times New Roman" panose="02020603050405020304" pitchFamily="18" charset="0"/>
                <a:cs typeface="Times New Roman" panose="02020603050405020304" pitchFamily="18" charset="0"/>
              </a:rPr>
              <a:t>,</a:t>
            </a:r>
            <a:r>
              <a:rPr lang="en-US" sz="2600" b="1"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bản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thân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triết</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học</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chính</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là</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thế</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giới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quan</a:t>
            </a:r>
            <a:r>
              <a:rPr lang="en-US" sz="2600" dirty="0">
                <a:solidFill>
                  <a:srgbClr val="7030A0"/>
                </a:solidFill>
                <a:effectLst/>
                <a:latin typeface="Times New Roman" panose="02020603050405020304" pitchFamily="18" charset="0"/>
                <a:cs typeface="Times New Roman" panose="02020603050405020304" pitchFamily="18" charset="0"/>
              </a:rPr>
              <a:t>.</a:t>
            </a:r>
          </a:p>
          <a:p>
            <a:pPr marL="457200" indent="-457200" algn="just">
              <a:spcBef>
                <a:spcPts val="0"/>
              </a:spcBef>
              <a:buFont typeface="Wingdings" panose="05000000000000000000" pitchFamily="2" charset="2"/>
              <a:buChar char="Ø"/>
            </a:pPr>
            <a:r>
              <a:rPr lang="en-US" sz="2600" b="1" i="1" dirty="0">
                <a:solidFill>
                  <a:srgbClr val="7030A0"/>
                </a:solidFill>
                <a:effectLst/>
                <a:latin typeface="Times New Roman" panose="02020603050405020304" pitchFamily="18" charset="0"/>
                <a:cs typeface="Times New Roman" panose="02020603050405020304" pitchFamily="18" charset="0"/>
              </a:rPr>
              <a:t>Hai </a:t>
            </a:r>
            <a:r>
              <a:rPr lang="en-US" sz="2600" b="1" i="1" dirty="0" err="1">
                <a:solidFill>
                  <a:srgbClr val="7030A0"/>
                </a:solidFill>
                <a:effectLst/>
                <a:latin typeface="Times New Roman" panose="02020603050405020304" pitchFamily="18" charset="0"/>
                <a:cs typeface="Times New Roman" panose="02020603050405020304" pitchFamily="18" charset="0"/>
              </a:rPr>
              <a:t>là</a:t>
            </a:r>
            <a:r>
              <a:rPr lang="en-US" sz="2600" b="1" i="1" dirty="0">
                <a:solidFill>
                  <a:srgbClr val="7030A0"/>
                </a:solidFill>
                <a:effectLst/>
                <a:latin typeface="Times New Roman" panose="02020603050405020304" pitchFamily="18" charset="0"/>
                <a:cs typeface="Times New Roman" panose="02020603050405020304" pitchFamily="18" charset="0"/>
              </a:rPr>
              <a:t>,</a:t>
            </a:r>
            <a:r>
              <a:rPr lang="en-US" sz="2600" b="1"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thế</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giới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quan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triết</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học</a:t>
            </a:r>
            <a:r>
              <a:rPr lang="en-US" sz="2600" dirty="0">
                <a:solidFill>
                  <a:srgbClr val="7030A0"/>
                </a:solidFill>
                <a:effectLst/>
                <a:latin typeface="Times New Roman" panose="02020603050405020304" pitchFamily="18" charset="0"/>
                <a:cs typeface="Times New Roman" panose="02020603050405020304" pitchFamily="18" charset="0"/>
              </a:rPr>
              <a:t> bao </a:t>
            </a:r>
            <a:r>
              <a:rPr lang="en-US" sz="2600" dirty="0" err="1">
                <a:solidFill>
                  <a:srgbClr val="7030A0"/>
                </a:solidFill>
                <a:effectLst/>
                <a:latin typeface="Times New Roman" panose="02020603050405020304" pitchFamily="18" charset="0"/>
                <a:cs typeface="Times New Roman" panose="02020603050405020304" pitchFamily="18" charset="0"/>
              </a:rPr>
              <a:t>giờ</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cũng</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là</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thành</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phần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quan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trọng</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đóng</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vai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trò</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là</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thành</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phần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cốt</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lõi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nhất</a:t>
            </a:r>
            <a:r>
              <a:rPr lang="en-US" sz="2600" dirty="0">
                <a:solidFill>
                  <a:srgbClr val="7030A0"/>
                </a:solidFill>
                <a:effectLst/>
                <a:latin typeface="Times New Roman" panose="02020603050405020304" pitchFamily="18" charset="0"/>
                <a:cs typeface="Times New Roman" panose="02020603050405020304" pitchFamily="18" charset="0"/>
              </a:rPr>
              <a:t>.</a:t>
            </a:r>
          </a:p>
          <a:p>
            <a:pPr marL="457200" indent="-457200" algn="just">
              <a:spcBef>
                <a:spcPts val="0"/>
              </a:spcBef>
              <a:buFont typeface="Wingdings" panose="05000000000000000000" pitchFamily="2" charset="2"/>
              <a:buChar char="Ø"/>
            </a:pPr>
            <a:r>
              <a:rPr lang="en-US" sz="2600" b="1" i="1" dirty="0">
                <a:solidFill>
                  <a:srgbClr val="7030A0"/>
                </a:solidFill>
                <a:effectLst/>
                <a:latin typeface="Times New Roman" panose="02020603050405020304" pitchFamily="18" charset="0"/>
                <a:cs typeface="Times New Roman" panose="02020603050405020304" pitchFamily="18" charset="0"/>
              </a:rPr>
              <a:t>Ba </a:t>
            </a:r>
            <a:r>
              <a:rPr lang="en-US" sz="2600" b="1" i="1" dirty="0" err="1">
                <a:solidFill>
                  <a:srgbClr val="7030A0"/>
                </a:solidFill>
                <a:effectLst/>
                <a:latin typeface="Times New Roman" panose="02020603050405020304" pitchFamily="18" charset="0"/>
                <a:cs typeface="Times New Roman" panose="02020603050405020304" pitchFamily="18" charset="0"/>
              </a:rPr>
              <a:t>là</a:t>
            </a:r>
            <a:r>
              <a:rPr lang="en-US" sz="2600" b="1" i="1" dirty="0">
                <a:solidFill>
                  <a:srgbClr val="7030A0"/>
                </a:solidFill>
                <a:effectLst/>
                <a:latin typeface="Times New Roman" panose="02020603050405020304" pitchFamily="18" charset="0"/>
                <a:cs typeface="Times New Roman" panose="02020603050405020304" pitchFamily="18" charset="0"/>
              </a:rPr>
              <a:t>,</a:t>
            </a:r>
            <a:r>
              <a:rPr lang="en-US" sz="2600" b="1"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thế</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giới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quan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triết</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học</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có</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ảnh</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hưởng</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và</a:t>
            </a:r>
            <a:r>
              <a:rPr lang="en-US" sz="2600" dirty="0">
                <a:solidFill>
                  <a:srgbClr val="7030A0"/>
                </a:solidFill>
                <a:effectLst/>
                <a:latin typeface="Times New Roman" panose="02020603050405020304" pitchFamily="18" charset="0"/>
                <a:cs typeface="Times New Roman" panose="02020603050405020304" pitchFamily="18" charset="0"/>
              </a:rPr>
              <a:t> chi </a:t>
            </a:r>
            <a:r>
              <a:rPr lang="en-US" sz="2600" dirty="0" err="1">
                <a:solidFill>
                  <a:srgbClr val="7030A0"/>
                </a:solidFill>
                <a:effectLst/>
                <a:latin typeface="Times New Roman" panose="02020603050405020304" pitchFamily="18" charset="0"/>
                <a:cs typeface="Times New Roman" panose="02020603050405020304" pitchFamily="18" charset="0"/>
              </a:rPr>
              <a:t>phối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các</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loại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thế</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giới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quan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khác</a:t>
            </a:r>
            <a:r>
              <a:rPr lang="en-US" sz="2600" dirty="0">
                <a:solidFill>
                  <a:srgbClr val="7030A0"/>
                </a:solidFill>
                <a:effectLst/>
                <a:latin typeface="Times New Roman" panose="02020603050405020304" pitchFamily="18" charset="0"/>
                <a:cs typeface="Times New Roman" panose="02020603050405020304" pitchFamily="18" charset="0"/>
              </a:rPr>
              <a:t>.</a:t>
            </a:r>
          </a:p>
          <a:p>
            <a:pPr marL="457200" indent="-457200" algn="just">
              <a:spcBef>
                <a:spcPts val="0"/>
              </a:spcBef>
              <a:buFont typeface="Wingdings" panose="05000000000000000000" pitchFamily="2" charset="2"/>
              <a:buChar char="Ø"/>
            </a:pPr>
            <a:r>
              <a:rPr lang="en-US" sz="2600" b="1" i="1" dirty="0" err="1">
                <a:solidFill>
                  <a:srgbClr val="7030A0"/>
                </a:solidFill>
                <a:effectLst/>
                <a:latin typeface="Times New Roman" panose="02020603050405020304" pitchFamily="18" charset="0"/>
                <a:cs typeface="Times New Roman" panose="02020603050405020304" pitchFamily="18" charset="0"/>
              </a:rPr>
              <a:t>Bốn</a:t>
            </a:r>
            <a:r>
              <a:rPr lang="en-US" sz="2600" b="1" i="1" dirty="0">
                <a:solidFill>
                  <a:srgbClr val="7030A0"/>
                </a:solidFill>
                <a:effectLst/>
                <a:latin typeface="Times New Roman" panose="02020603050405020304" pitchFamily="18" charset="0"/>
                <a:cs typeface="Times New Roman" panose="02020603050405020304" pitchFamily="18" charset="0"/>
              </a:rPr>
              <a:t> </a:t>
            </a:r>
            <a:r>
              <a:rPr lang="en-US" sz="2600" b="1" i="1" dirty="0" err="1">
                <a:solidFill>
                  <a:srgbClr val="7030A0"/>
                </a:solidFill>
                <a:effectLst/>
                <a:latin typeface="Times New Roman" panose="02020603050405020304" pitchFamily="18" charset="0"/>
                <a:cs typeface="Times New Roman" panose="02020603050405020304" pitchFamily="18" charset="0"/>
              </a:rPr>
              <a:t>là</a:t>
            </a:r>
            <a:r>
              <a:rPr lang="en-US" sz="2600" b="1" i="1"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thế</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giới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quan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triết</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học</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như</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thế</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nào</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sẽ</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quy</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định</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các</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thế</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giới</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quan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và</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các</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quan</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niệm</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khác</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như</a:t>
            </a:r>
            <a:r>
              <a:rPr lang="en-US" sz="2600" dirty="0">
                <a:solidFill>
                  <a:srgbClr val="7030A0"/>
                </a:solidFill>
                <a:effectLst/>
                <a:latin typeface="Times New Roman" panose="02020603050405020304" pitchFamily="18" charset="0"/>
                <a:cs typeface="Times New Roman" panose="02020603050405020304" pitchFamily="18" charset="0"/>
              </a:rPr>
              <a:t> </a:t>
            </a:r>
            <a:r>
              <a:rPr lang="en-US" sz="2600" dirty="0" err="1">
                <a:solidFill>
                  <a:srgbClr val="7030A0"/>
                </a:solidFill>
                <a:effectLst/>
                <a:latin typeface="Times New Roman" panose="02020603050405020304" pitchFamily="18" charset="0"/>
                <a:cs typeface="Times New Roman" panose="02020603050405020304" pitchFamily="18" charset="0"/>
              </a:rPr>
              <a:t>thế</a:t>
            </a:r>
            <a:r>
              <a:rPr lang="en-US" sz="2600" dirty="0">
                <a:solidFill>
                  <a:srgbClr val="7030A0"/>
                </a:solidFill>
                <a:effectLst/>
                <a:latin typeface="Times New Roman" panose="02020603050405020304" pitchFamily="18" charset="0"/>
                <a:cs typeface="Times New Roman" panose="02020603050405020304" pitchFamily="18" charset="0"/>
              </a:rPr>
              <a:t>.</a:t>
            </a:r>
          </a:p>
          <a:p>
            <a:pPr algn="just">
              <a:spcBef>
                <a:spcPts val="0"/>
              </a:spcBef>
            </a:pP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Thế</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giới</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quan</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duy</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vật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biện</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chứng</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được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coi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đỉnh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cao</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loại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thế</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giới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quan</a:t>
            </a:r>
            <a:r>
              <a:rPr lang="en-US" sz="2600" i="1" dirty="0">
                <a:solidFill>
                  <a:srgbClr val="7030A0"/>
                </a:solidFill>
                <a:latin typeface="Times New Roman" panose="02020603050405020304" pitchFamily="18" charset="0"/>
                <a:cs typeface="Times New Roman" panose="02020603050405020304" pitchFamily="18" charset="0"/>
              </a:rPr>
              <a:t>, do </a:t>
            </a:r>
            <a:r>
              <a:rPr lang="en-US" sz="2600" i="1" dirty="0" err="1">
                <a:solidFill>
                  <a:srgbClr val="7030A0"/>
                </a:solidFill>
                <a:latin typeface="Times New Roman" panose="02020603050405020304" pitchFamily="18" charset="0"/>
                <a:cs typeface="Times New Roman" panose="02020603050405020304" pitchFamily="18" charset="0"/>
              </a:rPr>
              <a:t>nó</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dựa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những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nguyên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lý</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về</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mối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liên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hệ</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phổ</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biến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nguyên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lý</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về</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sự</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phát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triển</a:t>
            </a:r>
            <a:r>
              <a:rPr lang="en-US" sz="2600" b="1" i="1" dirty="0">
                <a:solidFill>
                  <a:srgbClr val="7030A0"/>
                </a:solidFill>
                <a:latin typeface="Times New Roman" panose="02020603050405020304" pitchFamily="18" charset="0"/>
                <a:cs typeface="Times New Roman" panose="02020603050405020304" pitchFamily="18" charset="0"/>
              </a:rPr>
              <a:t>.</a:t>
            </a:r>
            <a:r>
              <a:rPr lang="en-US" sz="2600" dirty="0">
                <a:solidFill>
                  <a:srgbClr val="7030A0"/>
                </a:solidFill>
                <a:latin typeface="Times New Roman" panose="02020603050405020304" pitchFamily="18" charset="0"/>
                <a:cs typeface="Times New Roman" panose="02020603050405020304" pitchFamily="18" charset="0"/>
              </a:rPr>
              <a:t> </a:t>
            </a:r>
          </a:p>
          <a:p>
            <a:pPr algn="just">
              <a:spcBef>
                <a:spcPts val="0"/>
              </a:spcBef>
            </a:pPr>
            <a:r>
              <a:rPr lang="en-US" sz="2600"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Chức</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năng</a:t>
            </a:r>
            <a:r>
              <a:rPr lang="en-US" sz="2600" b="1"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Giúp</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điều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chỉnh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hành</a:t>
            </a:r>
            <a:r>
              <a:rPr lang="en-US" sz="2600" dirty="0">
                <a:solidFill>
                  <a:srgbClr val="7030A0"/>
                </a:solidFill>
                <a:latin typeface="Times New Roman" panose="02020603050405020304" pitchFamily="18" charset="0"/>
                <a:cs typeface="Times New Roman" panose="02020603050405020304" pitchFamily="18" charset="0"/>
              </a:rPr>
              <a:t> vi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endParaRPr lang="en-US" sz="2600" dirty="0">
              <a:solidFill>
                <a:srgbClr val="7030A0"/>
              </a:solidFill>
              <a:latin typeface="Times New Roman" panose="02020603050405020304" pitchFamily="18" charset="0"/>
              <a:cs typeface="Times New Roman" panose="02020603050405020304" pitchFamily="18" charset="0"/>
            </a:endParaRPr>
          </a:p>
        </p:txBody>
      </p:sp>
      <p:sp>
        <p:nvSpPr>
          <p:cNvPr id="4" name="Diamond 3">
            <a:extLst>
              <a:ext uri="{FF2B5EF4-FFF2-40B4-BE49-F238E27FC236}">
                <a16:creationId xmlns:a16="http://schemas.microsoft.com/office/drawing/2014/main" id="{A00793BC-1E88-424E-8519-672AF4FE5ED5}"/>
              </a:ext>
            </a:extLst>
          </p:cNvPr>
          <p:cNvSpPr/>
          <p:nvPr/>
        </p:nvSpPr>
        <p:spPr>
          <a:xfrm>
            <a:off x="791568" y="1330947"/>
            <a:ext cx="1501254" cy="523221"/>
          </a:xfrm>
          <a:prstGeom prst="diamond">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solidFill>
                  <a:srgbClr val="FF0000"/>
                </a:solidFill>
              </a:rPr>
              <a:t>*</a:t>
            </a:r>
          </a:p>
        </p:txBody>
      </p:sp>
      <p:sp>
        <p:nvSpPr>
          <p:cNvPr id="5" name="TextBox 4">
            <a:extLst>
              <a:ext uri="{FF2B5EF4-FFF2-40B4-BE49-F238E27FC236}">
                <a16:creationId xmlns:a16="http://schemas.microsoft.com/office/drawing/2014/main" id="{E7D83ED6-9021-4FD0-954A-4F040D2FB5B0}"/>
              </a:ext>
            </a:extLst>
          </p:cNvPr>
          <p:cNvSpPr txBox="1"/>
          <p:nvPr/>
        </p:nvSpPr>
        <p:spPr>
          <a:xfrm>
            <a:off x="2632879" y="1330947"/>
            <a:ext cx="6926242" cy="523220"/>
          </a:xfrm>
          <a:prstGeom prst="rect">
            <a:avLst/>
          </a:prstGeom>
          <a:noFill/>
        </p:spPr>
        <p:txBody>
          <a:bodyPr wrap="square" rtlCol="0">
            <a:spAutoFit/>
          </a:bodyPr>
          <a:lstStyle/>
          <a:p>
            <a:r>
              <a:rPr lang="en-US" sz="2800" b="1" i="1" dirty="0" err="1">
                <a:solidFill>
                  <a:srgbClr val="FF0000"/>
                </a:solidFill>
                <a:latin typeface="Times New Roman" panose="02020603050405020304" pitchFamily="18" charset="0"/>
                <a:cs typeface="Times New Roman" panose="02020603050405020304" pitchFamily="18" charset="0"/>
              </a:rPr>
              <a:t>Hạt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8C541CF-CA34-4673-9E54-F317BF36FDD8}"/>
              </a:ext>
            </a:extLst>
          </p:cNvPr>
          <p:cNvSpPr txBox="1"/>
          <p:nvPr/>
        </p:nvSpPr>
        <p:spPr>
          <a:xfrm>
            <a:off x="2049518" y="252248"/>
            <a:ext cx="9222827"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d)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hạt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FDDB30BF-67A2-40E7-BFA8-65260902EB34}"/>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689249-9CF8-4E6F-8D20-F191500D5A61}"/>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9CC6284-5A29-45D3-BAD3-730F270E1437}"/>
              </a:ext>
            </a:extLst>
          </p:cNvPr>
          <p:cNvSpPr>
            <a:spLocks noGrp="1"/>
          </p:cNvSpPr>
          <p:nvPr>
            <p:ph type="sldNum" sz="quarter" idx="12"/>
          </p:nvPr>
        </p:nvSpPr>
        <p:spPr/>
        <p:txBody>
          <a:bodyPr/>
          <a:lstStyle/>
          <a:p>
            <a:fld id="{BCA9E365-C2E6-427D-B945-C61DCC8F5720}" type="slidenum">
              <a:rPr lang="en-US" smtClean="0"/>
              <a:t>15</a:t>
            </a:fld>
            <a:endParaRPr lang="en-US"/>
          </a:p>
        </p:txBody>
      </p:sp>
    </p:spTree>
    <p:extLst>
      <p:ext uri="{BB962C8B-B14F-4D97-AF65-F5344CB8AC3E}">
        <p14:creationId xmlns:p14="http://schemas.microsoft.com/office/powerpoint/2010/main" val="427551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1000"/>
                                        <p:tgtEl>
                                          <p:spTgt spid="3">
                                            <p:txEl>
                                              <p:pRg st="4" end="4"/>
                                            </p:txEl>
                                          </p:spTgt>
                                        </p:tgtEl>
                                      </p:cBhvr>
                                    </p:animEffect>
                                    <p:anim calcmode="lin" valueType="num">
                                      <p:cBhvr>
                                        <p:cTn id="4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1000"/>
                                        <p:tgtEl>
                                          <p:spTgt spid="3">
                                            <p:txEl>
                                              <p:pRg st="5" end="5"/>
                                            </p:txEl>
                                          </p:spTgt>
                                        </p:tgtEl>
                                      </p:cBhvr>
                                    </p:animEffect>
                                    <p:anim calcmode="lin" valueType="num">
                                      <p:cBhvr>
                                        <p:cTn id="5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ED8CD-BAA7-49EC-A87F-61AD8D5FFCAC}"/>
              </a:ext>
            </a:extLst>
          </p:cNvPr>
          <p:cNvSpPr txBox="1"/>
          <p:nvPr/>
        </p:nvSpPr>
        <p:spPr>
          <a:xfrm>
            <a:off x="2238702" y="337502"/>
            <a:ext cx="9501013" cy="584775"/>
          </a:xfrm>
          <a:prstGeom prst="rect">
            <a:avLst/>
          </a:prstGeom>
          <a:noFill/>
        </p:spPr>
        <p:txBody>
          <a:bodyPr wrap="square" rtlCol="0">
            <a:spAutoFit/>
          </a:bodyPr>
          <a:lstStyle/>
          <a:p>
            <a:r>
              <a:rPr lang="en-US" sz="3200" b="1" i="1" dirty="0" err="1">
                <a:solidFill>
                  <a:srgbClr val="FF0000"/>
                </a:solidFill>
                <a:latin typeface="Times New Roman" panose="02020603050405020304" pitchFamily="18" charset="0"/>
                <a:cs typeface="Times New Roman" panose="02020603050405020304" pitchFamily="18" charset="0"/>
              </a:rPr>
              <a:t>c.Các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quy</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luật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bản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phép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biện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chứng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duy</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vật</a:t>
            </a:r>
            <a:endParaRPr lang="en-US" sz="3200"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040522"/>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238703" y="961692"/>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1BEAC6F6-CBE5-41B7-A3D7-9506BEFDCFD3}"/>
              </a:ext>
            </a:extLst>
          </p:cNvPr>
          <p:cNvSpPr/>
          <p:nvPr/>
        </p:nvSpPr>
        <p:spPr>
          <a:xfrm>
            <a:off x="0" y="1177140"/>
            <a:ext cx="3484179" cy="840871"/>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Phân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loại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3E88586-2057-48D6-8F4F-03DC9584439E}"/>
              </a:ext>
            </a:extLst>
          </p:cNvPr>
          <p:cNvCxnSpPr>
            <a:cxnSpLocks/>
          </p:cNvCxnSpPr>
          <p:nvPr/>
        </p:nvCxnSpPr>
        <p:spPr>
          <a:xfrm>
            <a:off x="835572" y="2065263"/>
            <a:ext cx="0" cy="1962416"/>
          </a:xfrm>
          <a:prstGeom prst="line">
            <a:avLst/>
          </a:prstGeom>
          <a:ln w="38100"/>
        </p:spPr>
        <p:style>
          <a:lnRef idx="2">
            <a:schemeClr val="accent2"/>
          </a:lnRef>
          <a:fillRef idx="1">
            <a:schemeClr val="lt1"/>
          </a:fillRef>
          <a:effectRef idx="0">
            <a:schemeClr val="accent2"/>
          </a:effectRef>
          <a:fontRef idx="minor">
            <a:schemeClr val="dk1"/>
          </a:fontRef>
        </p:style>
      </p:cxnSp>
      <p:sp>
        <p:nvSpPr>
          <p:cNvPr id="8" name="Hexagon 7">
            <a:extLst>
              <a:ext uri="{FF2B5EF4-FFF2-40B4-BE49-F238E27FC236}">
                <a16:creationId xmlns:a16="http://schemas.microsoft.com/office/drawing/2014/main" id="{2B917310-2137-4B45-8239-9A92DCAC8853}"/>
              </a:ext>
            </a:extLst>
          </p:cNvPr>
          <p:cNvSpPr/>
          <p:nvPr/>
        </p:nvSpPr>
        <p:spPr>
          <a:xfrm>
            <a:off x="1213943" y="3616693"/>
            <a:ext cx="3941371" cy="882841"/>
          </a:xfrm>
          <a:prstGeom prst="hexagon">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Căn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cứ</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vào</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lĩnh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vực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động</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8" name="Hexagon 17">
            <a:extLst>
              <a:ext uri="{FF2B5EF4-FFF2-40B4-BE49-F238E27FC236}">
                <a16:creationId xmlns:a16="http://schemas.microsoft.com/office/drawing/2014/main" id="{1A48626A-8181-4C90-AC68-C3A2276CFD91}"/>
              </a:ext>
            </a:extLst>
          </p:cNvPr>
          <p:cNvSpPr/>
          <p:nvPr/>
        </p:nvSpPr>
        <p:spPr>
          <a:xfrm>
            <a:off x="1213943" y="2270273"/>
            <a:ext cx="3941371" cy="882841"/>
          </a:xfrm>
          <a:prstGeom prst="hexagon">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Căn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cứ</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vào</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phổ</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biến</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0827263E-468C-4BBA-AE4B-F88D6DB58A35}"/>
              </a:ext>
            </a:extLst>
          </p:cNvPr>
          <p:cNvCxnSpPr/>
          <p:nvPr/>
        </p:nvCxnSpPr>
        <p:spPr>
          <a:xfrm>
            <a:off x="835572" y="2711659"/>
            <a:ext cx="37837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7B62FD-718A-4695-9F53-BBF01BF69600}"/>
              </a:ext>
            </a:extLst>
          </p:cNvPr>
          <p:cNvCxnSpPr/>
          <p:nvPr/>
        </p:nvCxnSpPr>
        <p:spPr>
          <a:xfrm>
            <a:off x="835572" y="4029590"/>
            <a:ext cx="37837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F1CB473-EBF1-4346-BA2A-D98ABCC52793}"/>
              </a:ext>
            </a:extLst>
          </p:cNvPr>
          <p:cNvSpPr txBox="1"/>
          <p:nvPr/>
        </p:nvSpPr>
        <p:spPr>
          <a:xfrm>
            <a:off x="5896292" y="1400927"/>
            <a:ext cx="1844566" cy="523220"/>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QL</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riêng</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F56FE97-A59A-4ADB-9411-5EA8374F932B}"/>
              </a:ext>
            </a:extLst>
          </p:cNvPr>
          <p:cNvSpPr txBox="1"/>
          <p:nvPr/>
        </p:nvSpPr>
        <p:spPr>
          <a:xfrm>
            <a:off x="5896291" y="1963255"/>
            <a:ext cx="1844566" cy="523220"/>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QL</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chung</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8629AFDC-1189-4B56-B698-BE46AF5771CE}"/>
              </a:ext>
            </a:extLst>
          </p:cNvPr>
          <p:cNvSpPr txBox="1"/>
          <p:nvPr/>
        </p:nvSpPr>
        <p:spPr>
          <a:xfrm>
            <a:off x="5896290" y="2534868"/>
            <a:ext cx="2900863" cy="523220"/>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QL</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nhất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E87068E-5C23-4D7F-AE76-893A4AAD8EB9}"/>
              </a:ext>
            </a:extLst>
          </p:cNvPr>
          <p:cNvSpPr txBox="1"/>
          <p:nvPr/>
        </p:nvSpPr>
        <p:spPr>
          <a:xfrm>
            <a:off x="5896281" y="3139636"/>
            <a:ext cx="3200403" cy="523220"/>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QL</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nhiên</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1522C7A3-20FE-473B-873E-FC065703E5AD}"/>
              </a:ext>
            </a:extLst>
          </p:cNvPr>
          <p:cNvSpPr txBox="1"/>
          <p:nvPr/>
        </p:nvSpPr>
        <p:spPr>
          <a:xfrm>
            <a:off x="5927820" y="3713680"/>
            <a:ext cx="1844566" cy="523220"/>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QL</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81AEA035-759D-4BBE-961E-590DC78194CC}"/>
              </a:ext>
            </a:extLst>
          </p:cNvPr>
          <p:cNvSpPr txBox="1"/>
          <p:nvPr/>
        </p:nvSpPr>
        <p:spPr>
          <a:xfrm>
            <a:off x="5927820" y="4253842"/>
            <a:ext cx="1844566" cy="523220"/>
          </a:xfrm>
          <a:prstGeom prst="rect">
            <a:avLst/>
          </a:prstGeom>
          <a:noFill/>
        </p:spPr>
        <p:txBody>
          <a:bodyPr wrap="square" rtlCol="0">
            <a:spAutoFit/>
          </a:bodyPr>
          <a:lstStyle/>
          <a:p>
            <a:r>
              <a:rPr lang="en-US" sz="2800" dirty="0" err="1">
                <a:solidFill>
                  <a:srgbClr val="7030A0"/>
                </a:solidFill>
                <a:latin typeface="Times New Roman" panose="02020603050405020304" pitchFamily="18" charset="0"/>
                <a:cs typeface="Times New Roman" panose="02020603050405020304" pitchFamily="18" charset="0"/>
              </a:rPr>
              <a:t>QL</a:t>
            </a:r>
            <a:r>
              <a:rPr lang="en-US" sz="2800" dirty="0">
                <a:solidFill>
                  <a:srgbClr val="7030A0"/>
                </a:solidFill>
                <a:latin typeface="Times New Roman" panose="02020603050405020304" pitchFamily="18" charset="0"/>
                <a:cs typeface="Times New Roman" panose="02020603050405020304" pitchFamily="18" charset="0"/>
              </a:rPr>
              <a:t> t</a:t>
            </a:r>
            <a:r>
              <a:rPr lang="vi-VN" sz="2800" dirty="0">
                <a:solidFill>
                  <a:srgbClr val="7030A0"/>
                </a:solidFill>
                <a:latin typeface="Times New Roman" panose="02020603050405020304" pitchFamily="18" charset="0"/>
                <a:cs typeface="Times New Roman" panose="02020603050405020304" pitchFamily="18" charset="0"/>
              </a:rPr>
              <a:t>ư</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duy</a:t>
            </a:r>
            <a:endParaRPr lang="en-US" sz="2800" dirty="0">
              <a:solidFill>
                <a:srgbClr val="7030A0"/>
              </a:solidFill>
              <a:latin typeface="Times New Roman" panose="02020603050405020304" pitchFamily="18"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CA40652B-6065-457F-BB24-9AEBD3DBFB86}"/>
              </a:ext>
            </a:extLst>
          </p:cNvPr>
          <p:cNvCxnSpPr>
            <a:cxnSpLocks/>
            <a:stCxn id="18" idx="0"/>
          </p:cNvCxnSpPr>
          <p:nvPr/>
        </p:nvCxnSpPr>
        <p:spPr>
          <a:xfrm flipV="1">
            <a:off x="5155314" y="1740481"/>
            <a:ext cx="740978" cy="97121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B59808F-A3B9-4E56-AC98-1BC24341261F}"/>
              </a:ext>
            </a:extLst>
          </p:cNvPr>
          <p:cNvCxnSpPr>
            <a:cxnSpLocks/>
          </p:cNvCxnSpPr>
          <p:nvPr/>
        </p:nvCxnSpPr>
        <p:spPr>
          <a:xfrm flipV="1">
            <a:off x="5171079" y="2370975"/>
            <a:ext cx="725211" cy="27939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2911DE-8599-40D7-8D9D-8980CAEE69FF}"/>
              </a:ext>
            </a:extLst>
          </p:cNvPr>
          <p:cNvCxnSpPr>
            <a:cxnSpLocks/>
            <a:stCxn id="18" idx="0"/>
            <a:endCxn id="26" idx="1"/>
          </p:cNvCxnSpPr>
          <p:nvPr/>
        </p:nvCxnSpPr>
        <p:spPr>
          <a:xfrm>
            <a:off x="5155314" y="2711694"/>
            <a:ext cx="740976" cy="8478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54A1816-9CE4-4131-A6B6-6F7A5AC4103D}"/>
              </a:ext>
            </a:extLst>
          </p:cNvPr>
          <p:cNvCxnSpPr>
            <a:cxnSpLocks/>
            <a:stCxn id="8" idx="0"/>
          </p:cNvCxnSpPr>
          <p:nvPr/>
        </p:nvCxnSpPr>
        <p:spPr>
          <a:xfrm flipV="1">
            <a:off x="5155314" y="3401246"/>
            <a:ext cx="740975" cy="65686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55D7149-E74B-44AF-9346-9623D784DB7D}"/>
              </a:ext>
            </a:extLst>
          </p:cNvPr>
          <p:cNvCxnSpPr>
            <a:stCxn id="8" idx="0"/>
          </p:cNvCxnSpPr>
          <p:nvPr/>
        </p:nvCxnSpPr>
        <p:spPr>
          <a:xfrm flipV="1">
            <a:off x="5155314" y="4058113"/>
            <a:ext cx="740975"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E73107-9B5A-40DD-9995-157E914E2AA7}"/>
              </a:ext>
            </a:extLst>
          </p:cNvPr>
          <p:cNvCxnSpPr>
            <a:cxnSpLocks/>
          </p:cNvCxnSpPr>
          <p:nvPr/>
        </p:nvCxnSpPr>
        <p:spPr>
          <a:xfrm>
            <a:off x="5155313" y="4078791"/>
            <a:ext cx="756741" cy="58185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E2D6ECF-8FC1-45B7-A91C-078B23220AD3}"/>
              </a:ext>
            </a:extLst>
          </p:cNvPr>
          <p:cNvSpPr txBox="1"/>
          <p:nvPr/>
        </p:nvSpPr>
        <p:spPr>
          <a:xfrm>
            <a:off x="656903" y="4961632"/>
            <a:ext cx="10878194" cy="1384995"/>
          </a:xfrm>
          <a:prstGeom prst="rect">
            <a:avLst/>
          </a:prstGeom>
          <a:noFill/>
        </p:spPr>
        <p:txBody>
          <a:bodyPr wrap="square" rtlCol="0">
            <a:spAutoFit/>
          </a:bodyPr>
          <a:lstStyle/>
          <a:p>
            <a:pPr algn="just"/>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Với</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tư</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cách</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là</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một</a:t>
            </a:r>
            <a:r>
              <a:rPr lang="en-US" sz="2800" dirty="0">
                <a:solidFill>
                  <a:srgbClr val="7030A0"/>
                </a:solidFill>
                <a:latin typeface="Times New Roman" pitchFamily="18" charset="0"/>
                <a:cs typeface="Times New Roman" pitchFamily="18" charset="0"/>
              </a:rPr>
              <a:t> khoa </a:t>
            </a:r>
            <a:r>
              <a:rPr lang="en-US" sz="2800" dirty="0" err="1">
                <a:solidFill>
                  <a:srgbClr val="7030A0"/>
                </a:solidFill>
                <a:latin typeface="Times New Roman" pitchFamily="18" charset="0"/>
                <a:cs typeface="Times New Roman" pitchFamily="18" charset="0"/>
              </a:rPr>
              <a:t>học</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phép</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BCDV</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nghiên</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cứu</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những</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QL</a:t>
            </a:r>
            <a:r>
              <a:rPr lang="en-US" sz="2800" dirty="0">
                <a:solidFill>
                  <a:srgbClr val="7030A0"/>
                </a:solidFill>
                <a:latin typeface="Times New Roman" pitchFamily="18" charset="0"/>
                <a:cs typeface="Times New Roman" pitchFamily="18" charset="0"/>
              </a:rPr>
              <a:t> </a:t>
            </a:r>
            <a:r>
              <a:rPr lang="en-US" sz="2800" b="1" i="1" dirty="0" err="1">
                <a:solidFill>
                  <a:srgbClr val="7030A0"/>
                </a:solidFill>
                <a:latin typeface="Times New Roman" pitchFamily="18" charset="0"/>
                <a:cs typeface="Times New Roman" pitchFamily="18" charset="0"/>
              </a:rPr>
              <a:t>phổ</a:t>
            </a:r>
            <a:r>
              <a:rPr lang="en-US" sz="2800" b="1" i="1" dirty="0">
                <a:solidFill>
                  <a:srgbClr val="7030A0"/>
                </a:solidFill>
                <a:latin typeface="Times New Roman" pitchFamily="18" charset="0"/>
                <a:cs typeface="Times New Roman" pitchFamily="18" charset="0"/>
              </a:rPr>
              <a:t> </a:t>
            </a:r>
            <a:r>
              <a:rPr lang="en-US" sz="2800" b="1" i="1" dirty="0" err="1">
                <a:solidFill>
                  <a:srgbClr val="7030A0"/>
                </a:solidFill>
                <a:latin typeface="Times New Roman" pitchFamily="18" charset="0"/>
                <a:cs typeface="Times New Roman" pitchFamily="18" charset="0"/>
              </a:rPr>
              <a:t>biến</a:t>
            </a:r>
            <a:r>
              <a:rPr lang="en-US" sz="2800" b="1" i="1"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tác</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động</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trong</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tất</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cả</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các</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lĩnh</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vực</a:t>
            </a:r>
            <a:r>
              <a:rPr lang="en-US" sz="2800" dirty="0">
                <a:solidFill>
                  <a:srgbClr val="7030A0"/>
                </a:solidFill>
                <a:latin typeface="Times New Roman" pitchFamily="18" charset="0"/>
                <a:cs typeface="Times New Roman" pitchFamily="18" charset="0"/>
              </a:rPr>
              <a:t> TN, </a:t>
            </a:r>
            <a:r>
              <a:rPr lang="en-US" sz="2800" dirty="0" err="1">
                <a:solidFill>
                  <a:srgbClr val="7030A0"/>
                </a:solidFill>
                <a:latin typeface="Times New Roman" pitchFamily="18" charset="0"/>
                <a:cs typeface="Times New Roman" pitchFamily="18" charset="0"/>
              </a:rPr>
              <a:t>XH</a:t>
            </a:r>
            <a:r>
              <a:rPr lang="en-US" sz="2800" dirty="0">
                <a:solidFill>
                  <a:srgbClr val="7030A0"/>
                </a:solidFill>
                <a:latin typeface="Times New Roman" pitchFamily="18" charset="0"/>
                <a:cs typeface="Times New Roman" pitchFamily="18" charset="0"/>
              </a:rPr>
              <a:t>, TD. </a:t>
            </a:r>
            <a:r>
              <a:rPr lang="en-US" sz="2800" dirty="0" err="1">
                <a:solidFill>
                  <a:srgbClr val="7030A0"/>
                </a:solidFill>
                <a:latin typeface="Times New Roman" pitchFamily="18" charset="0"/>
                <a:cs typeface="Times New Roman" pitchFamily="18" charset="0"/>
              </a:rPr>
              <a:t>Có</a:t>
            </a:r>
            <a:r>
              <a:rPr lang="en-US" sz="2800" dirty="0">
                <a:solidFill>
                  <a:srgbClr val="7030A0"/>
                </a:solidFill>
                <a:latin typeface="Times New Roman" pitchFamily="18" charset="0"/>
                <a:cs typeface="Times New Roman" pitchFamily="18" charset="0"/>
              </a:rPr>
              <a:t> 3 </a:t>
            </a:r>
            <a:r>
              <a:rPr lang="en-US" sz="2800" dirty="0" err="1">
                <a:solidFill>
                  <a:srgbClr val="7030A0"/>
                </a:solidFill>
                <a:latin typeface="Times New Roman" pitchFamily="18" charset="0"/>
                <a:cs typeface="Times New Roman" pitchFamily="18" charset="0"/>
              </a:rPr>
              <a:t>quy</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luật</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cơ</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bản</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sau</a:t>
            </a:r>
            <a:r>
              <a:rPr lang="en-US" sz="2800" dirty="0">
                <a:solidFill>
                  <a:srgbClr val="7030A0"/>
                </a:solidFill>
                <a:latin typeface="Times New Roman" pitchFamily="18" charset="0"/>
                <a:cs typeface="Times New Roman" pitchFamily="18" charset="0"/>
              </a:rPr>
              <a:t>.</a:t>
            </a:r>
            <a:endParaRPr lang="en-US" sz="2800" dirty="0">
              <a:solidFill>
                <a:srgbClr val="7030A0"/>
              </a:solidFill>
            </a:endParaRPr>
          </a:p>
        </p:txBody>
      </p:sp>
      <p:sp>
        <p:nvSpPr>
          <p:cNvPr id="3" name="Slide Number Placeholder 2">
            <a:extLst>
              <a:ext uri="{FF2B5EF4-FFF2-40B4-BE49-F238E27FC236}">
                <a16:creationId xmlns:a16="http://schemas.microsoft.com/office/drawing/2014/main" id="{0E1D01D8-5A00-45DA-A7DF-F3D2B49D6DA2}"/>
              </a:ext>
            </a:extLst>
          </p:cNvPr>
          <p:cNvSpPr>
            <a:spLocks noGrp="1"/>
          </p:cNvSpPr>
          <p:nvPr>
            <p:ph type="sldNum" sz="quarter" idx="12"/>
          </p:nvPr>
        </p:nvSpPr>
        <p:spPr/>
        <p:txBody>
          <a:bodyPr/>
          <a:lstStyle/>
          <a:p>
            <a:fld id="{BCA9E365-C2E6-427D-B945-C61DCC8F5720}" type="slidenum">
              <a:rPr lang="en-US" smtClean="0"/>
              <a:t>150</a:t>
            </a:fld>
            <a:endParaRPr lang="en-US"/>
          </a:p>
        </p:txBody>
      </p:sp>
    </p:spTree>
    <p:extLst>
      <p:ext uri="{BB962C8B-B14F-4D97-AF65-F5344CB8AC3E}">
        <p14:creationId xmlns:p14="http://schemas.microsoft.com/office/powerpoint/2010/main" val="129495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1000"/>
                                        <p:tgtEl>
                                          <p:spTgt spid="38"/>
                                        </p:tgtEl>
                                      </p:cBhvr>
                                    </p:animEffect>
                                    <p:anim calcmode="lin" valueType="num">
                                      <p:cBhvr>
                                        <p:cTn id="68" dur="1000" fill="hold"/>
                                        <p:tgtEl>
                                          <p:spTgt spid="38"/>
                                        </p:tgtEl>
                                        <p:attrNameLst>
                                          <p:attrName>ppt_x</p:attrName>
                                        </p:attrNameLst>
                                      </p:cBhvr>
                                      <p:tavLst>
                                        <p:tav tm="0">
                                          <p:val>
                                            <p:strVal val="#ppt_x"/>
                                          </p:val>
                                        </p:tav>
                                        <p:tav tm="100000">
                                          <p:val>
                                            <p:strVal val="#ppt_x"/>
                                          </p:val>
                                        </p:tav>
                                      </p:tavLst>
                                    </p:anim>
                                    <p:anim calcmode="lin" valueType="num">
                                      <p:cBhvr>
                                        <p:cTn id="69" dur="1000" fill="hold"/>
                                        <p:tgtEl>
                                          <p:spTgt spid="3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1000"/>
                                        <p:tgtEl>
                                          <p:spTgt spid="40"/>
                                        </p:tgtEl>
                                      </p:cBhvr>
                                    </p:animEffect>
                                    <p:anim calcmode="lin" valueType="num">
                                      <p:cBhvr>
                                        <p:cTn id="73" dur="1000" fill="hold"/>
                                        <p:tgtEl>
                                          <p:spTgt spid="40"/>
                                        </p:tgtEl>
                                        <p:attrNameLst>
                                          <p:attrName>ppt_x</p:attrName>
                                        </p:attrNameLst>
                                      </p:cBhvr>
                                      <p:tavLst>
                                        <p:tav tm="0">
                                          <p:val>
                                            <p:strVal val="#ppt_x"/>
                                          </p:val>
                                        </p:tav>
                                        <p:tav tm="100000">
                                          <p:val>
                                            <p:strVal val="#ppt_x"/>
                                          </p:val>
                                        </p:tav>
                                      </p:tavLst>
                                    </p:anim>
                                    <p:anim calcmode="lin" valueType="num">
                                      <p:cBhvr>
                                        <p:cTn id="74" dur="1000" fill="hold"/>
                                        <p:tgtEl>
                                          <p:spTgt spid="40"/>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1000"/>
                                        <p:tgtEl>
                                          <p:spTgt spid="42"/>
                                        </p:tgtEl>
                                      </p:cBhvr>
                                    </p:animEffect>
                                    <p:anim calcmode="lin" valueType="num">
                                      <p:cBhvr>
                                        <p:cTn id="78" dur="1000" fill="hold"/>
                                        <p:tgtEl>
                                          <p:spTgt spid="42"/>
                                        </p:tgtEl>
                                        <p:attrNameLst>
                                          <p:attrName>ppt_x</p:attrName>
                                        </p:attrNameLst>
                                      </p:cBhvr>
                                      <p:tavLst>
                                        <p:tav tm="0">
                                          <p:val>
                                            <p:strVal val="#ppt_x"/>
                                          </p:val>
                                        </p:tav>
                                        <p:tav tm="100000">
                                          <p:val>
                                            <p:strVal val="#ppt_x"/>
                                          </p:val>
                                        </p:tav>
                                      </p:tavLst>
                                    </p:anim>
                                    <p:anim calcmode="lin" valueType="num">
                                      <p:cBhvr>
                                        <p:cTn id="7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7">
                                            <p:txEl>
                                              <p:pRg st="0" end="0"/>
                                            </p:txEl>
                                          </p:spTgt>
                                        </p:tgtEl>
                                        <p:attrNameLst>
                                          <p:attrName>style.visibility</p:attrName>
                                        </p:attrNameLst>
                                      </p:cBhvr>
                                      <p:to>
                                        <p:strVal val="visible"/>
                                      </p:to>
                                    </p:set>
                                    <p:animEffect transition="in" filter="fade">
                                      <p:cBhvr>
                                        <p:cTn id="84" dur="1000"/>
                                        <p:tgtEl>
                                          <p:spTgt spid="27">
                                            <p:txEl>
                                              <p:pRg st="0" end="0"/>
                                            </p:txEl>
                                          </p:spTgt>
                                        </p:tgtEl>
                                      </p:cBhvr>
                                    </p:animEffect>
                                    <p:anim calcmode="lin" valueType="num">
                                      <p:cBhvr>
                                        <p:cTn id="85"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1000"/>
                                        <p:tgtEl>
                                          <p:spTgt spid="28"/>
                                        </p:tgtEl>
                                      </p:cBhvr>
                                    </p:animEffect>
                                    <p:anim calcmode="lin" valueType="num">
                                      <p:cBhvr>
                                        <p:cTn id="92" dur="1000" fill="hold"/>
                                        <p:tgtEl>
                                          <p:spTgt spid="28"/>
                                        </p:tgtEl>
                                        <p:attrNameLst>
                                          <p:attrName>ppt_x</p:attrName>
                                        </p:attrNameLst>
                                      </p:cBhvr>
                                      <p:tavLst>
                                        <p:tav tm="0">
                                          <p:val>
                                            <p:strVal val="#ppt_x"/>
                                          </p:val>
                                        </p:tav>
                                        <p:tav tm="100000">
                                          <p:val>
                                            <p:strVal val="#ppt_x"/>
                                          </p:val>
                                        </p:tav>
                                      </p:tavLst>
                                    </p:anim>
                                    <p:anim calcmode="lin" valueType="num">
                                      <p:cBhvr>
                                        <p:cTn id="9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29"/>
                                        </p:tgtEl>
                                        <p:attrNameLst>
                                          <p:attrName>style.visibility</p:attrName>
                                        </p:attrNameLst>
                                      </p:cBhvr>
                                      <p:to>
                                        <p:strVal val="visible"/>
                                      </p:to>
                                    </p:set>
                                    <p:anim calcmode="lin" valueType="num">
                                      <p:cBhvr additive="base">
                                        <p:cTn id="98" dur="500" fill="hold"/>
                                        <p:tgtEl>
                                          <p:spTgt spid="29"/>
                                        </p:tgtEl>
                                        <p:attrNameLst>
                                          <p:attrName>ppt_x</p:attrName>
                                        </p:attrNameLst>
                                      </p:cBhvr>
                                      <p:tavLst>
                                        <p:tav tm="0">
                                          <p:val>
                                            <p:strVal val="#ppt_x"/>
                                          </p:val>
                                        </p:tav>
                                        <p:tav tm="100000">
                                          <p:val>
                                            <p:strVal val="#ppt_x"/>
                                          </p:val>
                                        </p:tav>
                                      </p:tavLst>
                                    </p:anim>
                                    <p:anim calcmode="lin" valueType="num">
                                      <p:cBhvr additive="base">
                                        <p:cTn id="9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8" grpId="0" animBg="1"/>
      <p:bldP spid="24" grpId="0"/>
      <p:bldP spid="25" grpId="0"/>
      <p:bldP spid="26" grpId="0" animBg="1"/>
      <p:bldP spid="28" grpId="0"/>
      <p:bldP spid="29" grpId="0"/>
      <p:bldP spid="4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8B4157-2E90-4B82-9F61-B4ECBF100B0D}"/>
              </a:ext>
            </a:extLst>
          </p:cNvPr>
          <p:cNvSpPr>
            <a:spLocks noGrp="1"/>
          </p:cNvSpPr>
          <p:nvPr>
            <p:ph type="subTitle" idx="1"/>
          </p:nvPr>
        </p:nvSpPr>
        <p:spPr>
          <a:xfrm>
            <a:off x="1261242" y="589239"/>
            <a:ext cx="10089930" cy="2144110"/>
          </a:xfrm>
        </p:spPr>
        <p:txBody>
          <a:bodyPr>
            <a:normAutofit/>
          </a:bodyPr>
          <a:lstStyle/>
          <a:p>
            <a:r>
              <a:rPr lang="en-US" sz="2800" b="1" dirty="0" err="1">
                <a:solidFill>
                  <a:srgbClr val="FF0000"/>
                </a:solidFill>
                <a:latin typeface="Times New Roman" panose="02020603050405020304" pitchFamily="18" charset="0"/>
                <a:cs typeface="Times New Roman" panose="02020603050405020304" pitchFamily="18" charset="0"/>
              </a:rPr>
              <a:t>CÁC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C</a:t>
            </a:r>
            <a:r>
              <a:rPr lang="vi-VN" sz="2800" b="1" dirty="0">
                <a:solidFill>
                  <a:srgbClr val="FF0000"/>
                </a:solidFill>
                <a:latin typeface="Times New Roman" panose="02020603050405020304" pitchFamily="18" charset="0"/>
                <a:cs typeface="Times New Roman" panose="02020603050405020304" pitchFamily="18" charset="0"/>
              </a:rPr>
              <a:t>Ơ</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BẢN</a:t>
            </a:r>
            <a:r>
              <a:rPr lang="en-US" sz="2800" b="1" dirty="0">
                <a:solidFill>
                  <a:srgbClr val="FF0000"/>
                </a:solidFill>
                <a:latin typeface="Times New Roman" panose="02020603050405020304" pitchFamily="18" charset="0"/>
                <a:cs typeface="Times New Roman" panose="02020603050405020304" pitchFamily="18" charset="0"/>
              </a:rPr>
              <a:t> </a:t>
            </a:r>
          </a:p>
          <a:p>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PHÉP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DUY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VẬT</a:t>
            </a:r>
            <a:endParaRPr lang="en-US" sz="2800" b="1" dirty="0">
              <a:solidFill>
                <a:srgbClr val="FF0000"/>
              </a:solidFill>
              <a:latin typeface="Times New Roman" panose="02020603050405020304" pitchFamily="18" charset="0"/>
              <a:cs typeface="Times New Roman" panose="02020603050405020304" pitchFamily="18" charset="0"/>
            </a:endParaRPr>
          </a:p>
          <a:p>
            <a:pPr algn="just"/>
            <a:endParaRPr lang="en-US" sz="2800" b="1" dirty="0">
              <a:solidFill>
                <a:srgbClr val="7030A0"/>
              </a:solidFill>
              <a:latin typeface="Times New Roman" panose="02020603050405020304" pitchFamily="18" charset="0"/>
              <a:cs typeface="Times New Roman" panose="02020603050405020304" pitchFamily="18" charset="0"/>
            </a:endParaRPr>
          </a:p>
          <a:p>
            <a:pPr algn="just"/>
            <a:endParaRPr lang="en-US" sz="2800" b="1" dirty="0">
              <a:solidFill>
                <a:srgbClr val="7030A0"/>
              </a:solidFill>
              <a:latin typeface="Times New Roman" panose="02020603050405020304" pitchFamily="18" charset="0"/>
              <a:cs typeface="Times New Roman" panose="02020603050405020304" pitchFamily="18" charset="0"/>
            </a:endParaRPr>
          </a:p>
        </p:txBody>
      </p:sp>
      <p:sp>
        <p:nvSpPr>
          <p:cNvPr id="4" name="Hexagon 3">
            <a:extLst>
              <a:ext uri="{FF2B5EF4-FFF2-40B4-BE49-F238E27FC236}">
                <a16:creationId xmlns:a16="http://schemas.microsoft.com/office/drawing/2014/main" id="{097F8AE3-9539-4072-BCF7-16D530B35461}"/>
              </a:ext>
            </a:extLst>
          </p:cNvPr>
          <p:cNvSpPr/>
          <p:nvPr/>
        </p:nvSpPr>
        <p:spPr>
          <a:xfrm>
            <a:off x="302171" y="2368770"/>
            <a:ext cx="11587655" cy="969579"/>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rgbClr val="FF0000"/>
                </a:solidFill>
                <a:latin typeface="Times New Roman" panose="02020603050405020304" pitchFamily="18" charset="0"/>
                <a:cs typeface="Times New Roman" panose="02020603050405020304" pitchFamily="18" charset="0"/>
              </a:rPr>
              <a:t>*</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những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thay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đổi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l</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ợng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dẫn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đến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những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thay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đổi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chất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ng</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ợc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l</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ợng</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chất</a:t>
            </a:r>
            <a:r>
              <a:rPr lang="en-US" sz="2800" b="1" dirty="0">
                <a:solidFill>
                  <a:srgbClr val="FF0000"/>
                </a:solidFill>
                <a:latin typeface="Times New Roman" panose="02020603050405020304" pitchFamily="18" charset="0"/>
                <a:cs typeface="Times New Roman" panose="02020603050405020304" pitchFamily="18" charset="0"/>
              </a:rPr>
              <a:t>).</a:t>
            </a:r>
          </a:p>
        </p:txBody>
      </p:sp>
      <p:sp>
        <p:nvSpPr>
          <p:cNvPr id="6" name="Hexagon 5">
            <a:extLst>
              <a:ext uri="{FF2B5EF4-FFF2-40B4-BE49-F238E27FC236}">
                <a16:creationId xmlns:a16="http://schemas.microsoft.com/office/drawing/2014/main" id="{FC983B77-B197-415E-8820-0817B9A318F5}"/>
              </a:ext>
            </a:extLst>
          </p:cNvPr>
          <p:cNvSpPr/>
          <p:nvPr/>
        </p:nvSpPr>
        <p:spPr>
          <a:xfrm>
            <a:off x="302172" y="3649717"/>
            <a:ext cx="11587655" cy="969579"/>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rgbClr val="FF0000"/>
                </a:solidFill>
                <a:latin typeface="Times New Roman" panose="02020603050405020304" pitchFamily="18" charset="0"/>
                <a:cs typeface="Times New Roman" panose="02020603050405020304" pitchFamily="18" charset="0"/>
              </a:rPr>
              <a:t>*</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thống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nhất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đấu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tranh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mặt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mâu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thuẫn</a:t>
            </a:r>
            <a:r>
              <a:rPr lang="en-US" sz="2800" b="1" dirty="0">
                <a:solidFill>
                  <a:srgbClr val="FF0000"/>
                </a:solidFill>
                <a:latin typeface="Times New Roman" panose="02020603050405020304" pitchFamily="18" charset="0"/>
                <a:cs typeface="Times New Roman" panose="02020603050405020304" pitchFamily="18" charset="0"/>
              </a:rPr>
              <a:t>).</a:t>
            </a:r>
          </a:p>
        </p:txBody>
      </p:sp>
      <p:sp>
        <p:nvSpPr>
          <p:cNvPr id="7" name="Hexagon 6">
            <a:extLst>
              <a:ext uri="{FF2B5EF4-FFF2-40B4-BE49-F238E27FC236}">
                <a16:creationId xmlns:a16="http://schemas.microsoft.com/office/drawing/2014/main" id="{77D7C1C1-45D2-45AC-9AE4-9C999D705DEE}"/>
              </a:ext>
            </a:extLst>
          </p:cNvPr>
          <p:cNvSpPr/>
          <p:nvPr/>
        </p:nvSpPr>
        <p:spPr>
          <a:xfrm>
            <a:off x="302171" y="4879427"/>
            <a:ext cx="11587655" cy="969579"/>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rgbClr val="FF0000"/>
                </a:solidFill>
                <a:latin typeface="Times New Roman" panose="02020603050405020304" pitchFamily="18" charset="0"/>
                <a:cs typeface="Times New Roman" panose="02020603050405020304" pitchFamily="18" charset="0"/>
              </a:rPr>
              <a:t>*</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phủ</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định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phủ</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định</a:t>
            </a:r>
            <a:r>
              <a:rPr lang="en-US" sz="2800" b="1" dirty="0">
                <a:solidFill>
                  <a:srgbClr val="FF0000"/>
                </a:solidFill>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A5659D04-7BD6-485A-BA30-E91B00906075}"/>
              </a:ext>
            </a:extLst>
          </p:cNvPr>
          <p:cNvSpPr>
            <a:spLocks noGrp="1"/>
          </p:cNvSpPr>
          <p:nvPr>
            <p:ph type="sldNum" sz="quarter" idx="12"/>
          </p:nvPr>
        </p:nvSpPr>
        <p:spPr/>
        <p:txBody>
          <a:bodyPr/>
          <a:lstStyle/>
          <a:p>
            <a:fld id="{BCA9E365-C2E6-427D-B945-C61DCC8F5720}" type="slidenum">
              <a:rPr lang="en-US" smtClean="0"/>
              <a:t>151</a:t>
            </a:fld>
            <a:endParaRPr lang="en-US"/>
          </a:p>
        </p:txBody>
      </p:sp>
    </p:spTree>
    <p:extLst>
      <p:ext uri="{BB962C8B-B14F-4D97-AF65-F5344CB8AC3E}">
        <p14:creationId xmlns:p14="http://schemas.microsoft.com/office/powerpoint/2010/main" val="27798750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9FC44AB-1556-49D2-9077-3AC94736DCB1}"/>
              </a:ext>
            </a:extLst>
          </p:cNvPr>
          <p:cNvSpPr>
            <a:spLocks noGrp="1"/>
          </p:cNvSpPr>
          <p:nvPr>
            <p:ph type="subTitle" idx="1"/>
          </p:nvPr>
        </p:nvSpPr>
        <p:spPr>
          <a:xfrm>
            <a:off x="1524000" y="2412124"/>
            <a:ext cx="9840309" cy="3484179"/>
          </a:xfrm>
        </p:spPr>
        <p:txBody>
          <a:bodyPr>
            <a:normAutofit/>
          </a:bodyPr>
          <a:lstStyle/>
          <a:p>
            <a:pPr marL="342900" indent="-342900" algn="just">
              <a:buFontTx/>
              <a:buChar char="-"/>
            </a:pPr>
            <a:r>
              <a:rPr lang="en-US" sz="3200" b="1" i="1" dirty="0" err="1">
                <a:solidFill>
                  <a:srgbClr val="7030A0"/>
                </a:solidFill>
                <a:latin typeface="Times New Roman" panose="02020603050405020304" pitchFamily="18" charset="0"/>
                <a:cs typeface="Times New Roman" panose="02020603050405020304" pitchFamily="18" charset="0"/>
              </a:rPr>
              <a:t>Vị</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trí</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và</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vai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trò</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quy</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luật</a:t>
            </a:r>
            <a:endParaRPr lang="en-US" sz="32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r>
              <a:rPr lang="en-US" sz="3200" b="1" i="1" dirty="0" err="1">
                <a:solidFill>
                  <a:srgbClr val="7030A0"/>
                </a:solidFill>
                <a:latin typeface="Times New Roman" panose="02020603050405020304" pitchFamily="18" charset="0"/>
                <a:cs typeface="Times New Roman" panose="02020603050405020304" pitchFamily="18" charset="0"/>
              </a:rPr>
              <a:t>Nội</a:t>
            </a:r>
            <a:r>
              <a:rPr lang="en-US" sz="3200" b="1" i="1" dirty="0">
                <a:solidFill>
                  <a:srgbClr val="7030A0"/>
                </a:solidFill>
                <a:latin typeface="Times New Roman" panose="02020603050405020304" pitchFamily="18" charset="0"/>
                <a:cs typeface="Times New Roman" panose="02020603050405020304" pitchFamily="18" charset="0"/>
              </a:rPr>
              <a:t> dung </a:t>
            </a:r>
            <a:r>
              <a:rPr lang="en-US" sz="3200" b="1" i="1" dirty="0" err="1">
                <a:solidFill>
                  <a:srgbClr val="7030A0"/>
                </a:solidFill>
                <a:latin typeface="Times New Roman" panose="02020603050405020304" pitchFamily="18" charset="0"/>
                <a:cs typeface="Times New Roman" panose="02020603050405020304" pitchFamily="18" charset="0"/>
              </a:rPr>
              <a:t>quy</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luật</a:t>
            </a:r>
            <a:endParaRPr lang="en-US" sz="3200" b="1" i="1" dirty="0">
              <a:solidFill>
                <a:srgbClr val="7030A0"/>
              </a:solidFill>
              <a:latin typeface="Times New Roman" panose="02020603050405020304" pitchFamily="18" charset="0"/>
              <a:cs typeface="Times New Roman" panose="02020603050405020304" pitchFamily="18" charset="0"/>
            </a:endParaRPr>
          </a:p>
          <a:p>
            <a:pPr algn="just"/>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Khái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niệm</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Chất</a:t>
            </a:r>
            <a:r>
              <a:rPr lang="en-US" sz="3200" b="1" i="1" dirty="0">
                <a:solidFill>
                  <a:srgbClr val="7030A0"/>
                </a:solidFill>
                <a:latin typeface="Times New Roman" panose="02020603050405020304" pitchFamily="18" charset="0"/>
                <a:cs typeface="Times New Roman" panose="02020603050405020304" pitchFamily="18" charset="0"/>
              </a:rPr>
              <a:t>; L</a:t>
            </a:r>
            <a:r>
              <a:rPr lang="vi-VN" sz="3200" b="1" i="1" dirty="0">
                <a:solidFill>
                  <a:srgbClr val="7030A0"/>
                </a:solidFill>
                <a:latin typeface="Times New Roman" panose="02020603050405020304" pitchFamily="18" charset="0"/>
                <a:cs typeface="Times New Roman" panose="02020603050405020304" pitchFamily="18" charset="0"/>
              </a:rPr>
              <a:t>ư</a:t>
            </a:r>
            <a:r>
              <a:rPr lang="en-US" sz="3200" b="1" i="1" dirty="0" err="1">
                <a:solidFill>
                  <a:srgbClr val="7030A0"/>
                </a:solidFill>
                <a:latin typeface="Times New Roman" panose="02020603050405020304" pitchFamily="18" charset="0"/>
                <a:cs typeface="Times New Roman" panose="02020603050405020304" pitchFamily="18" charset="0"/>
              </a:rPr>
              <a:t>ợng</a:t>
            </a:r>
            <a:endParaRPr lang="en-US" sz="3200" b="1" i="1" dirty="0">
              <a:solidFill>
                <a:srgbClr val="7030A0"/>
              </a:solidFill>
              <a:latin typeface="Times New Roman" panose="02020603050405020304" pitchFamily="18" charset="0"/>
              <a:cs typeface="Times New Roman" panose="02020603050405020304" pitchFamily="18" charset="0"/>
            </a:endParaRPr>
          </a:p>
          <a:p>
            <a:pPr algn="just"/>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Mối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quan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hệ</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giữa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chất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và</a:t>
            </a:r>
            <a:r>
              <a:rPr lang="en-US" sz="3200" b="1" i="1" dirty="0">
                <a:solidFill>
                  <a:srgbClr val="7030A0"/>
                </a:solidFill>
                <a:latin typeface="Times New Roman" panose="02020603050405020304" pitchFamily="18" charset="0"/>
                <a:cs typeface="Times New Roman" panose="02020603050405020304" pitchFamily="18" charset="0"/>
              </a:rPr>
              <a:t> l</a:t>
            </a:r>
            <a:r>
              <a:rPr lang="vi-VN" sz="3200" b="1" i="1" dirty="0">
                <a:solidFill>
                  <a:srgbClr val="7030A0"/>
                </a:solidFill>
                <a:latin typeface="Times New Roman" panose="02020603050405020304" pitchFamily="18" charset="0"/>
                <a:cs typeface="Times New Roman" panose="02020603050405020304" pitchFamily="18" charset="0"/>
              </a:rPr>
              <a:t>ư</a:t>
            </a:r>
            <a:r>
              <a:rPr lang="en-US" sz="3200" b="1" i="1" dirty="0" err="1">
                <a:solidFill>
                  <a:srgbClr val="7030A0"/>
                </a:solidFill>
                <a:latin typeface="Times New Roman" panose="02020603050405020304" pitchFamily="18" charset="0"/>
                <a:cs typeface="Times New Roman" panose="02020603050405020304" pitchFamily="18" charset="0"/>
              </a:rPr>
              <a:t>ợng</a:t>
            </a:r>
            <a:endParaRPr lang="en-US" sz="3200" b="1" i="1" dirty="0">
              <a:solidFill>
                <a:srgbClr val="7030A0"/>
              </a:solidFill>
              <a:latin typeface="Times New Roman" panose="02020603050405020304" pitchFamily="18" charset="0"/>
              <a:cs typeface="Times New Roman" panose="02020603050405020304" pitchFamily="18" charset="0"/>
            </a:endParaRPr>
          </a:p>
          <a:p>
            <a:pPr algn="just"/>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Các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hình</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thức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bước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nhảy</a:t>
            </a:r>
            <a:endParaRPr lang="en-US" sz="3200" b="1" i="1" dirty="0">
              <a:solidFill>
                <a:srgbClr val="7030A0"/>
              </a:solidFill>
              <a:latin typeface="Times New Roman" panose="02020603050405020304" pitchFamily="18" charset="0"/>
              <a:cs typeface="Times New Roman" panose="02020603050405020304" pitchFamily="18" charset="0"/>
            </a:endParaRPr>
          </a:p>
          <a:p>
            <a:pPr algn="just"/>
            <a:r>
              <a:rPr lang="en-US" sz="3200" b="1" i="1" dirty="0">
                <a:solidFill>
                  <a:srgbClr val="7030A0"/>
                </a:solidFill>
                <a:latin typeface="Times New Roman" panose="02020603050405020304" pitchFamily="18" charset="0"/>
                <a:cs typeface="Times New Roman" panose="02020603050405020304" pitchFamily="18" charset="0"/>
              </a:rPr>
              <a:t>- Ý </a:t>
            </a:r>
            <a:r>
              <a:rPr lang="en-US" sz="3200" b="1" i="1" dirty="0" err="1">
                <a:solidFill>
                  <a:srgbClr val="7030A0"/>
                </a:solidFill>
                <a:latin typeface="Times New Roman" panose="02020603050405020304" pitchFamily="18" charset="0"/>
                <a:cs typeface="Times New Roman" panose="02020603050405020304" pitchFamily="18" charset="0"/>
              </a:rPr>
              <a:t>nghĩa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ph</a:t>
            </a:r>
            <a:r>
              <a:rPr lang="vi-VN" sz="3200" b="1" i="1" dirty="0">
                <a:solidFill>
                  <a:srgbClr val="7030A0"/>
                </a:solidFill>
                <a:latin typeface="Times New Roman" panose="02020603050405020304" pitchFamily="18" charset="0"/>
                <a:cs typeface="Times New Roman" panose="02020603050405020304" pitchFamily="18" charset="0"/>
              </a:rPr>
              <a:t>ư</a:t>
            </a:r>
            <a:r>
              <a:rPr lang="en-US" sz="3200" b="1" i="1" dirty="0" err="1">
                <a:solidFill>
                  <a:srgbClr val="7030A0"/>
                </a:solidFill>
                <a:latin typeface="Times New Roman" panose="02020603050405020304" pitchFamily="18" charset="0"/>
                <a:cs typeface="Times New Roman" panose="02020603050405020304" pitchFamily="18" charset="0"/>
              </a:rPr>
              <a:t>ơng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pháp</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luận</a:t>
            </a:r>
            <a:endParaRPr lang="en-US" sz="3200" b="1" i="1" dirty="0">
              <a:solidFill>
                <a:srgbClr val="7030A0"/>
              </a:solidFill>
              <a:latin typeface="Times New Roman" panose="02020603050405020304" pitchFamily="18" charset="0"/>
              <a:cs typeface="Times New Roman" panose="02020603050405020304" pitchFamily="18" charset="0"/>
            </a:endParaRPr>
          </a:p>
          <a:p>
            <a:pPr algn="just"/>
            <a:endParaRPr lang="en-US" sz="3200" b="1" i="1" dirty="0">
              <a:solidFill>
                <a:srgbClr val="7030A0"/>
              </a:solidFill>
              <a:latin typeface="Times New Roman" panose="02020603050405020304" pitchFamily="18" charset="0"/>
              <a:cs typeface="Times New Roman" panose="02020603050405020304" pitchFamily="18" charset="0"/>
            </a:endParaRPr>
          </a:p>
          <a:p>
            <a:pPr algn="just"/>
            <a:endParaRPr lang="en-US" sz="3200" b="1" i="1" dirty="0">
              <a:solidFill>
                <a:srgbClr val="7030A0"/>
              </a:solidFill>
              <a:latin typeface="Times New Roman" panose="02020603050405020304" pitchFamily="18" charset="0"/>
              <a:cs typeface="Times New Roman" panose="02020603050405020304" pitchFamily="18" charset="0"/>
            </a:endParaRPr>
          </a:p>
          <a:p>
            <a:pPr algn="just"/>
            <a:endParaRPr lang="en-US" sz="3200" b="1" i="1" dirty="0">
              <a:solidFill>
                <a:srgbClr val="7030A0"/>
              </a:solidFill>
              <a:latin typeface="Times New Roman" panose="02020603050405020304" pitchFamily="18" charset="0"/>
              <a:cs typeface="Times New Roman" panose="02020603050405020304" pitchFamily="18" charset="0"/>
            </a:endParaRPr>
          </a:p>
        </p:txBody>
      </p:sp>
      <p:sp>
        <p:nvSpPr>
          <p:cNvPr id="4" name="Hexagon 3">
            <a:extLst>
              <a:ext uri="{FF2B5EF4-FFF2-40B4-BE49-F238E27FC236}">
                <a16:creationId xmlns:a16="http://schemas.microsoft.com/office/drawing/2014/main" id="{0D219E2C-B84D-4B67-BA8E-D66956208E5E}"/>
              </a:ext>
            </a:extLst>
          </p:cNvPr>
          <p:cNvSpPr/>
          <p:nvPr/>
        </p:nvSpPr>
        <p:spPr>
          <a:xfrm>
            <a:off x="1986455" y="413847"/>
            <a:ext cx="9840309" cy="1655762"/>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rgbClr val="FF0000"/>
                </a:solidFill>
                <a:latin typeface="Times New Roman" panose="02020603050405020304" pitchFamily="18" charset="0"/>
                <a:cs typeface="Times New Roman" panose="02020603050405020304" pitchFamily="18" charset="0"/>
              </a:rPr>
              <a:t>*</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những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thay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đổi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l</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ợng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dẫn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đến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những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thay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đổi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chất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ng</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ợc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l</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ợng</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chất</a:t>
            </a:r>
            <a:r>
              <a:rPr lang="en-US" sz="2800" b="1" dirty="0">
                <a:solidFill>
                  <a:srgbClr val="FF000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83ED4D42-64F2-49CC-A9FE-8444C53484AB}"/>
              </a:ext>
            </a:extLst>
          </p:cNvPr>
          <p:cNvSpPr>
            <a:spLocks noGrp="1"/>
          </p:cNvSpPr>
          <p:nvPr>
            <p:ph type="sldNum" sz="quarter" idx="12"/>
          </p:nvPr>
        </p:nvSpPr>
        <p:spPr/>
        <p:txBody>
          <a:bodyPr/>
          <a:lstStyle/>
          <a:p>
            <a:fld id="{BCA9E365-C2E6-427D-B945-C61DCC8F5720}" type="slidenum">
              <a:rPr lang="en-US" smtClean="0"/>
              <a:t>152</a:t>
            </a:fld>
            <a:endParaRPr lang="en-US"/>
          </a:p>
        </p:txBody>
      </p:sp>
    </p:spTree>
    <p:extLst>
      <p:ext uri="{BB962C8B-B14F-4D97-AF65-F5344CB8AC3E}">
        <p14:creationId xmlns:p14="http://schemas.microsoft.com/office/powerpoint/2010/main" val="26475672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ED8CD-BAA7-49EC-A87F-61AD8D5FFCAC}"/>
              </a:ext>
            </a:extLst>
          </p:cNvPr>
          <p:cNvSpPr txBox="1"/>
          <p:nvPr/>
        </p:nvSpPr>
        <p:spPr>
          <a:xfrm>
            <a:off x="2238702" y="337502"/>
            <a:ext cx="9501013" cy="1384995"/>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dẫn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ngược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lại</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545020"/>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191405" y="1466190"/>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Arrow: Pentagon 8">
            <a:extLst>
              <a:ext uri="{FF2B5EF4-FFF2-40B4-BE49-F238E27FC236}">
                <a16:creationId xmlns:a16="http://schemas.microsoft.com/office/drawing/2014/main" id="{F33F3513-696A-43D6-B27C-419E7A7C20EE}"/>
              </a:ext>
            </a:extLst>
          </p:cNvPr>
          <p:cNvSpPr/>
          <p:nvPr/>
        </p:nvSpPr>
        <p:spPr>
          <a:xfrm>
            <a:off x="0" y="2440770"/>
            <a:ext cx="3626069" cy="848950"/>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Vị</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trí</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trò</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63D4509-69A0-4E75-BE3A-B4CD1D036C36}"/>
              </a:ext>
            </a:extLst>
          </p:cNvPr>
          <p:cNvSpPr txBox="1"/>
          <p:nvPr/>
        </p:nvSpPr>
        <p:spPr>
          <a:xfrm>
            <a:off x="4162095" y="1722497"/>
            <a:ext cx="7457091" cy="954107"/>
          </a:xfrm>
          <a:prstGeom prst="rect">
            <a:avLst/>
          </a:prstGeom>
          <a:noFill/>
        </p:spPr>
        <p:txBody>
          <a:bodyPr wrap="square" rtlCol="0">
            <a:spAutoFit/>
          </a:bodyPr>
          <a:lstStyle/>
          <a:p>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Vị</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trí</a:t>
            </a:r>
            <a:r>
              <a:rPr lang="en-US" sz="2800" i="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một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trong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luật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cơ</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bản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phép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8C139616-648B-4E5F-9907-BA48FC1DE0CD}"/>
              </a:ext>
            </a:extLst>
          </p:cNvPr>
          <p:cNvSpPr txBox="1"/>
          <p:nvPr/>
        </p:nvSpPr>
        <p:spPr>
          <a:xfrm>
            <a:off x="4232706" y="3036308"/>
            <a:ext cx="7693573" cy="954107"/>
          </a:xfrm>
          <a:prstGeom prst="rect">
            <a:avLst/>
          </a:prstGeom>
          <a:noFill/>
        </p:spPr>
        <p:txBody>
          <a:bodyPr wrap="square" rtlCol="0">
            <a:spAutoFit/>
          </a:bodyPr>
          <a:lstStyle/>
          <a:p>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Vai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trò</a:t>
            </a:r>
            <a:r>
              <a:rPr lang="en-US" sz="2800" i="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chỉ</a:t>
            </a:r>
            <a:r>
              <a:rPr lang="en-US" sz="2800" dirty="0">
                <a:solidFill>
                  <a:srgbClr val="7030A0"/>
                </a:solidFill>
                <a:latin typeface="Times New Roman" panose="02020603050405020304" pitchFamily="18" charset="0"/>
                <a:cs typeface="Times New Roman" panose="02020603050405020304" pitchFamily="18" charset="0"/>
              </a:rPr>
              <a:t> ra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phương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cách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a:t>
            </a:r>
          </a:p>
        </p:txBody>
      </p:sp>
      <p:pic>
        <p:nvPicPr>
          <p:cNvPr id="20" name="Picture 19">
            <a:extLst>
              <a:ext uri="{FF2B5EF4-FFF2-40B4-BE49-F238E27FC236}">
                <a16:creationId xmlns:a16="http://schemas.microsoft.com/office/drawing/2014/main" id="{58396563-67D2-44EA-A32D-2BAA72CC5234}"/>
              </a:ext>
            </a:extLst>
          </p:cNvPr>
          <p:cNvPicPr>
            <a:picLocks noChangeAspect="1"/>
          </p:cNvPicPr>
          <p:nvPr/>
        </p:nvPicPr>
        <p:blipFill>
          <a:blip r:embed="rId2"/>
          <a:stretch>
            <a:fillRect/>
          </a:stretch>
        </p:blipFill>
        <p:spPr>
          <a:xfrm>
            <a:off x="1718442" y="3941379"/>
            <a:ext cx="9364717" cy="2037187"/>
          </a:xfrm>
          <a:prstGeom prst="rect">
            <a:avLst/>
          </a:prstGeom>
        </p:spPr>
      </p:pic>
      <p:sp>
        <p:nvSpPr>
          <p:cNvPr id="21" name="Arrow: Right 20">
            <a:extLst>
              <a:ext uri="{FF2B5EF4-FFF2-40B4-BE49-F238E27FC236}">
                <a16:creationId xmlns:a16="http://schemas.microsoft.com/office/drawing/2014/main" id="{DFB9E39B-A76B-4E73-82AA-74C1F8B210C0}"/>
              </a:ext>
            </a:extLst>
          </p:cNvPr>
          <p:cNvSpPr/>
          <p:nvPr/>
        </p:nvSpPr>
        <p:spPr>
          <a:xfrm>
            <a:off x="3749904" y="1887797"/>
            <a:ext cx="362605" cy="21791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 name="Slide Number Placeholder 1">
            <a:extLst>
              <a:ext uri="{FF2B5EF4-FFF2-40B4-BE49-F238E27FC236}">
                <a16:creationId xmlns:a16="http://schemas.microsoft.com/office/drawing/2014/main" id="{9751A662-49D1-4191-8995-EE18D447B683}"/>
              </a:ext>
            </a:extLst>
          </p:cNvPr>
          <p:cNvSpPr>
            <a:spLocks noGrp="1"/>
          </p:cNvSpPr>
          <p:nvPr>
            <p:ph type="sldNum" sz="quarter" idx="12"/>
          </p:nvPr>
        </p:nvSpPr>
        <p:spPr/>
        <p:txBody>
          <a:bodyPr/>
          <a:lstStyle/>
          <a:p>
            <a:fld id="{BCA9E365-C2E6-427D-B945-C61DCC8F5720}" type="slidenum">
              <a:rPr lang="en-US" smtClean="0"/>
              <a:t>153</a:t>
            </a:fld>
            <a:endParaRPr lang="en-US"/>
          </a:p>
        </p:txBody>
      </p:sp>
    </p:spTree>
    <p:extLst>
      <p:ext uri="{BB962C8B-B14F-4D97-AF65-F5344CB8AC3E}">
        <p14:creationId xmlns:p14="http://schemas.microsoft.com/office/powerpoint/2010/main" val="114008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2" grpId="0"/>
      <p:bldP spid="13" grpId="0"/>
      <p:bldP spid="2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ED8CD-BAA7-49EC-A87F-61AD8D5FFCAC}"/>
              </a:ext>
            </a:extLst>
          </p:cNvPr>
          <p:cNvSpPr txBox="1"/>
          <p:nvPr/>
        </p:nvSpPr>
        <p:spPr>
          <a:xfrm>
            <a:off x="2028663" y="302661"/>
            <a:ext cx="9501013" cy="1384995"/>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dẫn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ngược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lại</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277004"/>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191405" y="1198174"/>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Arrow: Pentagon 8">
            <a:extLst>
              <a:ext uri="{FF2B5EF4-FFF2-40B4-BE49-F238E27FC236}">
                <a16:creationId xmlns:a16="http://schemas.microsoft.com/office/drawing/2014/main" id="{F33F3513-696A-43D6-B27C-419E7A7C20EE}"/>
              </a:ext>
            </a:extLst>
          </p:cNvPr>
          <p:cNvSpPr/>
          <p:nvPr/>
        </p:nvSpPr>
        <p:spPr>
          <a:xfrm>
            <a:off x="0" y="1393981"/>
            <a:ext cx="4083269" cy="716887"/>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Nội</a:t>
            </a:r>
            <a:r>
              <a:rPr lang="en-US" sz="2800" b="1" i="1" dirty="0">
                <a:solidFill>
                  <a:srgbClr val="FF0000"/>
                </a:solidFill>
                <a:latin typeface="Times New Roman" panose="02020603050405020304" pitchFamily="18" charset="0"/>
                <a:cs typeface="Times New Roman" panose="02020603050405020304" pitchFamily="18" charset="0"/>
              </a:rPr>
              <a:t> dung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403EC9A-3410-48E4-8186-DD4192F60F5F}"/>
              </a:ext>
            </a:extLst>
          </p:cNvPr>
          <p:cNvSpPr txBox="1"/>
          <p:nvPr/>
        </p:nvSpPr>
        <p:spPr>
          <a:xfrm>
            <a:off x="1742085" y="2211796"/>
            <a:ext cx="4083269" cy="3416320"/>
          </a:xfrm>
          <a:prstGeom prst="rect">
            <a:avLst/>
          </a:prstGeom>
          <a:solidFill>
            <a:schemeClr val="accent4">
              <a:lumMod val="20000"/>
              <a:lumOff val="80000"/>
            </a:schemeClr>
          </a:solidFill>
        </p:spPr>
        <p:txBody>
          <a:bodyPr wrap="square" rtlCol="0">
            <a:spAutoFit/>
          </a:bodyPr>
          <a:lstStyle/>
          <a:p>
            <a:pPr algn="just"/>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khái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niệm</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dùng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để</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chỉ</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tính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quy</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định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khách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quan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vốn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có</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của</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sự</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vật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hiện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tượng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sự</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thống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nhất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hữu</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cơ</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của</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các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thuộc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tính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yếu</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tố</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tạo</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nên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sự</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vật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hiện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tượng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làm</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cho</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sự</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vật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hiện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tượng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nó</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không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phải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sự</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vật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hiện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tượng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khác</a:t>
            </a:r>
            <a:r>
              <a:rPr lang="en-US" sz="2400" i="1" dirty="0">
                <a:solidFill>
                  <a:srgbClr val="7030A0"/>
                </a:solidFill>
                <a:latin typeface="Times New Roman" panose="02020603050405020304" pitchFamily="18" charset="0"/>
                <a:cs typeface="Times New Roman" panose="02020603050405020304" pitchFamily="18" charset="0"/>
              </a:rPr>
              <a:t>.</a:t>
            </a:r>
            <a:endParaRPr lang="en-US" sz="2400" dirty="0">
              <a:solidFill>
                <a:srgbClr val="7030A0"/>
              </a:solidFill>
              <a:latin typeface="Times New Roman" panose="02020603050405020304" pitchFamily="18" charset="0"/>
              <a:cs typeface="Times New Roman" panose="02020603050405020304" pitchFamily="18" charset="0"/>
            </a:endParaRPr>
          </a:p>
          <a:p>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5996047-1C9B-4807-8D10-20F794478C16}"/>
              </a:ext>
            </a:extLst>
          </p:cNvPr>
          <p:cNvSpPr txBox="1"/>
          <p:nvPr/>
        </p:nvSpPr>
        <p:spPr>
          <a:xfrm>
            <a:off x="6605754" y="1618351"/>
            <a:ext cx="5044964" cy="461665"/>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Đặc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điểm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của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chất</a:t>
            </a:r>
            <a:r>
              <a:rPr lang="en-US" sz="2400" dirty="0">
                <a:solidFill>
                  <a:srgbClr val="002060"/>
                </a:solidFill>
                <a:latin typeface="Times New Roman" panose="02020603050405020304" pitchFamily="18" charset="0"/>
                <a:cs typeface="Times New Roman" panose="02020603050405020304" pitchFamily="18" charset="0"/>
              </a:rPr>
              <a:t>: t</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ơng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đối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ổn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định</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C329BF6-1A07-44F6-BF38-6278246FB26F}"/>
              </a:ext>
            </a:extLst>
          </p:cNvPr>
          <p:cNvSpPr txBox="1"/>
          <p:nvPr/>
        </p:nvSpPr>
        <p:spPr>
          <a:xfrm>
            <a:off x="6605754" y="2025423"/>
            <a:ext cx="5044964" cy="461665"/>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Chất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gắn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liền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với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sự</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vật</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98E3EAE3-E775-4FC1-BC9D-151A4472CC1F}"/>
              </a:ext>
            </a:extLst>
          </p:cNvPr>
          <p:cNvSpPr txBox="1"/>
          <p:nvPr/>
        </p:nvSpPr>
        <p:spPr>
          <a:xfrm>
            <a:off x="6589985" y="2522299"/>
            <a:ext cx="5044964" cy="461665"/>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Chất</a:t>
            </a:r>
            <a:r>
              <a:rPr lang="en-US" sz="2400" dirty="0">
                <a:solidFill>
                  <a:srgbClr val="002060"/>
                </a:solidFill>
                <a:latin typeface="Times New Roman" panose="02020603050405020304" pitchFamily="18" charset="0"/>
                <a:cs typeface="Times New Roman" panose="02020603050405020304" pitchFamily="18" charset="0"/>
              </a:rPr>
              <a:t> đ</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ợc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biểu</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qua </a:t>
            </a:r>
            <a:r>
              <a:rPr lang="en-US" sz="2400" dirty="0" err="1">
                <a:solidFill>
                  <a:srgbClr val="002060"/>
                </a:solidFill>
                <a:latin typeface="Times New Roman" panose="02020603050405020304" pitchFamily="18" charset="0"/>
                <a:cs typeface="Times New Roman" panose="02020603050405020304" pitchFamily="18" charset="0"/>
              </a:rPr>
              <a:t>thuộc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tính</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B9D37B1-B727-46E9-99A2-F1CF168A3BF2}"/>
              </a:ext>
            </a:extLst>
          </p:cNvPr>
          <p:cNvSpPr txBox="1"/>
          <p:nvPr/>
        </p:nvSpPr>
        <p:spPr>
          <a:xfrm>
            <a:off x="6605754" y="2948658"/>
            <a:ext cx="5044964"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Có</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thuộc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tính</a:t>
            </a:r>
            <a:r>
              <a:rPr lang="en-US" sz="2400" dirty="0">
                <a:solidFill>
                  <a:srgbClr val="002060"/>
                </a:solidFill>
                <a:latin typeface="Times New Roman" panose="02020603050405020304" pitchFamily="18" charset="0"/>
                <a:cs typeface="Times New Roman" panose="02020603050405020304" pitchFamily="18" charset="0"/>
              </a:rPr>
              <a:t> c</a:t>
            </a:r>
            <a:r>
              <a:rPr lang="vi-VN" sz="2400" dirty="0">
                <a:solidFill>
                  <a:srgbClr val="002060"/>
                </a:solidFill>
                <a:latin typeface="Times New Roman" panose="02020603050405020304" pitchFamily="18" charset="0"/>
                <a:cs typeface="Times New Roman" panose="02020603050405020304" pitchFamily="18" charset="0"/>
              </a:rPr>
              <a:t>ơ</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bản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không</a:t>
            </a:r>
            <a:r>
              <a:rPr lang="en-US" sz="2400" dirty="0">
                <a:solidFill>
                  <a:srgbClr val="002060"/>
                </a:solidFill>
                <a:latin typeface="Times New Roman" panose="02020603050405020304" pitchFamily="18" charset="0"/>
                <a:cs typeface="Times New Roman" panose="02020603050405020304" pitchFamily="18" charset="0"/>
              </a:rPr>
              <a:t> c</a:t>
            </a:r>
            <a:r>
              <a:rPr lang="vi-VN" sz="2400" dirty="0">
                <a:solidFill>
                  <a:srgbClr val="002060"/>
                </a:solidFill>
                <a:latin typeface="Times New Roman" panose="02020603050405020304" pitchFamily="18" charset="0"/>
                <a:cs typeface="Times New Roman" panose="02020603050405020304" pitchFamily="18" charset="0"/>
              </a:rPr>
              <a:t>ơ</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bản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thuộc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tính</a:t>
            </a:r>
            <a:r>
              <a:rPr lang="en-US" sz="2400" dirty="0">
                <a:solidFill>
                  <a:srgbClr val="002060"/>
                </a:solidFill>
                <a:latin typeface="Times New Roman" panose="02020603050405020304" pitchFamily="18" charset="0"/>
                <a:cs typeface="Times New Roman" panose="02020603050405020304" pitchFamily="18" charset="0"/>
              </a:rPr>
              <a:t> c</a:t>
            </a:r>
            <a:r>
              <a:rPr lang="vi-VN" sz="2400" dirty="0">
                <a:solidFill>
                  <a:srgbClr val="002060"/>
                </a:solidFill>
                <a:latin typeface="Times New Roman" panose="02020603050405020304" pitchFamily="18" charset="0"/>
                <a:cs typeface="Times New Roman" panose="02020603050405020304" pitchFamily="18" charset="0"/>
              </a:rPr>
              <a:t>ơ</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bản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tạo</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thành</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chất</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A14221F-FE47-4B1F-8E74-D2EEEB85AADF}"/>
              </a:ext>
            </a:extLst>
          </p:cNvPr>
          <p:cNvSpPr txBox="1"/>
          <p:nvPr/>
        </p:nvSpPr>
        <p:spPr>
          <a:xfrm>
            <a:off x="6589985" y="4633202"/>
            <a:ext cx="5102432"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Chất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còn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phụ</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thuộc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vào</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ơng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thức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liên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kết</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879ECD87-A2B5-427B-9377-9E499477A09A}"/>
              </a:ext>
            </a:extLst>
          </p:cNvPr>
          <p:cNvSpPr txBox="1"/>
          <p:nvPr/>
        </p:nvSpPr>
        <p:spPr>
          <a:xfrm>
            <a:off x="6589986" y="3795421"/>
            <a:ext cx="5545516"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Việc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phân</a:t>
            </a:r>
            <a:r>
              <a:rPr lang="en-US" sz="2400" dirty="0">
                <a:solidFill>
                  <a:srgbClr val="002060"/>
                </a:solidFill>
                <a:latin typeface="Times New Roman" panose="02020603050405020304" pitchFamily="18" charset="0"/>
                <a:cs typeface="Times New Roman" panose="02020603050405020304" pitchFamily="18" charset="0"/>
              </a:rPr>
              <a:t> chia </a:t>
            </a:r>
            <a:r>
              <a:rPr lang="en-US" sz="2400" dirty="0" err="1">
                <a:solidFill>
                  <a:srgbClr val="002060"/>
                </a:solidFill>
                <a:latin typeface="Times New Roman" panose="02020603050405020304" pitchFamily="18" charset="0"/>
                <a:cs typeface="Times New Roman" panose="02020603050405020304" pitchFamily="18" charset="0"/>
              </a:rPr>
              <a:t>thuộc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tính</a:t>
            </a:r>
            <a:r>
              <a:rPr lang="en-US" sz="2400" dirty="0">
                <a:solidFill>
                  <a:srgbClr val="002060"/>
                </a:solidFill>
                <a:latin typeface="Times New Roman" panose="02020603050405020304" pitchFamily="18" charset="0"/>
                <a:cs typeface="Times New Roman" panose="02020603050405020304" pitchFamily="18" charset="0"/>
              </a:rPr>
              <a:t> c</a:t>
            </a:r>
            <a:r>
              <a:rPr lang="vi-VN" sz="2400" dirty="0">
                <a:solidFill>
                  <a:srgbClr val="002060"/>
                </a:solidFill>
                <a:latin typeface="Times New Roman" panose="02020603050405020304" pitchFamily="18" charset="0"/>
                <a:cs typeface="Times New Roman" panose="02020603050405020304" pitchFamily="18" charset="0"/>
              </a:rPr>
              <a:t>ơ</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bản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không</a:t>
            </a:r>
            <a:r>
              <a:rPr lang="en-US" sz="2400" dirty="0">
                <a:solidFill>
                  <a:srgbClr val="002060"/>
                </a:solidFill>
                <a:latin typeface="Times New Roman" panose="02020603050405020304" pitchFamily="18" charset="0"/>
                <a:cs typeface="Times New Roman" panose="02020603050405020304" pitchFamily="18" charset="0"/>
              </a:rPr>
              <a:t> c</a:t>
            </a:r>
            <a:r>
              <a:rPr lang="vi-VN" sz="2400" dirty="0">
                <a:solidFill>
                  <a:srgbClr val="002060"/>
                </a:solidFill>
                <a:latin typeface="Times New Roman" panose="02020603050405020304" pitchFamily="18" charset="0"/>
                <a:cs typeface="Times New Roman" panose="02020603050405020304" pitchFamily="18" charset="0"/>
              </a:rPr>
              <a:t>ơ</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bản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chỉ</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mang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tính</a:t>
            </a:r>
            <a:r>
              <a:rPr lang="en-US" sz="2400" dirty="0">
                <a:solidFill>
                  <a:srgbClr val="002060"/>
                </a:solidFill>
                <a:latin typeface="Times New Roman" panose="02020603050405020304" pitchFamily="18" charset="0"/>
                <a:cs typeface="Times New Roman" panose="02020603050405020304" pitchFamily="18" charset="0"/>
              </a:rPr>
              <a:t> t</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ơng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đối</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22" name="Arrow: Right 21">
            <a:extLst>
              <a:ext uri="{FF2B5EF4-FFF2-40B4-BE49-F238E27FC236}">
                <a16:creationId xmlns:a16="http://schemas.microsoft.com/office/drawing/2014/main" id="{E4C312AD-747C-420A-AE93-BC0D4D6D699B}"/>
              </a:ext>
            </a:extLst>
          </p:cNvPr>
          <p:cNvSpPr/>
          <p:nvPr/>
        </p:nvSpPr>
        <p:spPr>
          <a:xfrm>
            <a:off x="5936861" y="1750968"/>
            <a:ext cx="449320" cy="3717759"/>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3" name="TextBox 22">
            <a:extLst>
              <a:ext uri="{FF2B5EF4-FFF2-40B4-BE49-F238E27FC236}">
                <a16:creationId xmlns:a16="http://schemas.microsoft.com/office/drawing/2014/main" id="{E11B2A49-E76D-40CC-9A04-358FF6D2731E}"/>
              </a:ext>
            </a:extLst>
          </p:cNvPr>
          <p:cNvSpPr txBox="1"/>
          <p:nvPr/>
        </p:nvSpPr>
        <p:spPr>
          <a:xfrm>
            <a:off x="663801" y="5659826"/>
            <a:ext cx="11471701" cy="461665"/>
          </a:xfrm>
          <a:prstGeom prst="rect">
            <a:avLst/>
          </a:prstGeom>
          <a:solidFill>
            <a:srgbClr val="FFFF00"/>
          </a:solid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Một</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vật</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có</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nhiều</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chất</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điều</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đó</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còn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tuỳ</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thuộc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vào</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từng</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giai</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đoạn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và</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phương</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thức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liên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kết</a:t>
            </a:r>
            <a:r>
              <a:rPr lang="en-US" sz="2400" dirty="0">
                <a:solidFill>
                  <a:srgbClr val="FF0000"/>
                </a:solidFill>
                <a:latin typeface="Times New Roman" panose="02020603050405020304" pitchFamily="18" charset="0"/>
                <a:cs typeface="Times New Roman" panose="02020603050405020304" pitchFamily="18" charset="0"/>
              </a:rPr>
              <a:t>…</a:t>
            </a:r>
          </a:p>
        </p:txBody>
      </p:sp>
      <p:sp>
        <p:nvSpPr>
          <p:cNvPr id="3" name="Explosion: 14 Points 2">
            <a:extLst>
              <a:ext uri="{FF2B5EF4-FFF2-40B4-BE49-F238E27FC236}">
                <a16:creationId xmlns:a16="http://schemas.microsoft.com/office/drawing/2014/main" id="{494526DA-67FA-4257-83FC-CF168776DEF5}"/>
              </a:ext>
            </a:extLst>
          </p:cNvPr>
          <p:cNvSpPr/>
          <p:nvPr/>
        </p:nvSpPr>
        <p:spPr>
          <a:xfrm>
            <a:off x="-243054" y="2618868"/>
            <a:ext cx="2117833" cy="2825885"/>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Khái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niệm</a:t>
            </a:r>
            <a:endParaRPr lang="en-US" sz="2400" b="1" dirty="0">
              <a:solidFill>
                <a:srgbClr val="FF0000"/>
              </a:solidFill>
              <a:latin typeface="Times New Roman" panose="02020603050405020304" pitchFamily="18" charset="0"/>
              <a:cs typeface="Times New Roman" panose="02020603050405020304" pitchFamily="18" charset="0"/>
            </a:endParaRPr>
          </a:p>
          <a:p>
            <a:pPr algn="ctr"/>
            <a:r>
              <a:rPr lang="en-US" sz="2400" b="1" dirty="0" err="1">
                <a:solidFill>
                  <a:srgbClr val="FF0000"/>
                </a:solidFill>
                <a:latin typeface="Times New Roman" panose="02020603050405020304" pitchFamily="18" charset="0"/>
                <a:cs typeface="Times New Roman" panose="02020603050405020304" pitchFamily="18" charset="0"/>
              </a:rPr>
              <a:t>chất</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C444E41-3469-4448-862B-5CCA7AAC5C70}"/>
              </a:ext>
            </a:extLst>
          </p:cNvPr>
          <p:cNvSpPr>
            <a:spLocks noGrp="1"/>
          </p:cNvSpPr>
          <p:nvPr>
            <p:ph type="sldNum" sz="quarter" idx="12"/>
          </p:nvPr>
        </p:nvSpPr>
        <p:spPr/>
        <p:txBody>
          <a:bodyPr/>
          <a:lstStyle/>
          <a:p>
            <a:fld id="{BCA9E365-C2E6-427D-B945-C61DCC8F5720}" type="slidenum">
              <a:rPr lang="en-US" smtClean="0"/>
              <a:t>154</a:t>
            </a:fld>
            <a:endParaRPr lang="en-US"/>
          </a:p>
        </p:txBody>
      </p:sp>
    </p:spTree>
    <p:extLst>
      <p:ext uri="{BB962C8B-B14F-4D97-AF65-F5344CB8AC3E}">
        <p14:creationId xmlns:p14="http://schemas.microsoft.com/office/powerpoint/2010/main" val="103395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p:bldP spid="14" grpId="0"/>
      <p:bldP spid="15" grpId="0"/>
      <p:bldP spid="16" grpId="0"/>
      <p:bldP spid="10" grpId="0"/>
      <p:bldP spid="11" grpId="0"/>
      <p:bldP spid="22" grpId="0" animBg="1"/>
      <p:bldP spid="2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ED8CD-BAA7-49EC-A87F-61AD8D5FFCAC}"/>
              </a:ext>
            </a:extLst>
          </p:cNvPr>
          <p:cNvSpPr txBox="1"/>
          <p:nvPr/>
        </p:nvSpPr>
        <p:spPr>
          <a:xfrm>
            <a:off x="2238702" y="290205"/>
            <a:ext cx="9501013" cy="1384995"/>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dẫn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ngược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lại</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324300"/>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191405" y="1245470"/>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03EC9A-3410-48E4-8186-DD4192F60F5F}"/>
              </a:ext>
            </a:extLst>
          </p:cNvPr>
          <p:cNvSpPr txBox="1"/>
          <p:nvPr/>
        </p:nvSpPr>
        <p:spPr>
          <a:xfrm>
            <a:off x="2364827" y="1533307"/>
            <a:ext cx="9374887" cy="1384995"/>
          </a:xfrm>
          <a:prstGeom prst="rect">
            <a:avLst/>
          </a:prstGeom>
          <a:solidFill>
            <a:schemeClr val="accent4">
              <a:lumMod val="20000"/>
              <a:lumOff val="80000"/>
            </a:schemeClr>
          </a:solidFill>
        </p:spPr>
        <p:txBody>
          <a:bodyPr wrap="square" rtlCol="0">
            <a:spAutoFit/>
          </a:bodyPr>
          <a:lstStyle/>
          <a:p>
            <a:pPr algn="just"/>
            <a:r>
              <a:rPr lang="vi-VN" sz="2800" i="1" dirty="0">
                <a:solidFill>
                  <a:srgbClr val="002060"/>
                </a:solidFill>
                <a:latin typeface="+mj-lt"/>
              </a:rPr>
              <a:t>Lượng</a:t>
            </a:r>
            <a:r>
              <a:rPr lang="vi-VN" sz="2800" dirty="0">
                <a:solidFill>
                  <a:srgbClr val="002060"/>
                </a:solidFill>
                <a:latin typeface="+mj-lt"/>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khái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niệm</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dùng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để</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chỉ</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tính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định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vốn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biểu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thị</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về</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số</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lượng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mô</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trình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nhịp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điệu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phát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triển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cũng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như</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thuộc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tính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nó</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3" name="Arrow: Pentagon 12">
            <a:extLst>
              <a:ext uri="{FF2B5EF4-FFF2-40B4-BE49-F238E27FC236}">
                <a16:creationId xmlns:a16="http://schemas.microsoft.com/office/drawing/2014/main" id="{07D02B62-8139-48B6-84B8-5A6B7C961817}"/>
              </a:ext>
            </a:extLst>
          </p:cNvPr>
          <p:cNvSpPr/>
          <p:nvPr/>
        </p:nvSpPr>
        <p:spPr>
          <a:xfrm>
            <a:off x="0" y="3068728"/>
            <a:ext cx="3053422" cy="556095"/>
          </a:xfrm>
          <a:prstGeom prst="homePlate">
            <a:avLst/>
          </a:prstGeom>
          <a:solidFill>
            <a:srgbClr val="FFFF00"/>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a:solidFill>
                  <a:srgbClr val="FF0000"/>
                </a:solidFill>
                <a:latin typeface="Times New Roman" panose="02020603050405020304" pitchFamily="18" charset="0"/>
                <a:cs typeface="Times New Roman" panose="02020603050405020304" pitchFamily="18" charset="0"/>
              </a:rPr>
              <a:t>L</a:t>
            </a:r>
            <a:r>
              <a:rPr lang="vi-VN" sz="2400" b="1" i="1" dirty="0">
                <a:solidFill>
                  <a:srgbClr val="FF0000"/>
                </a:solidFill>
                <a:latin typeface="Times New Roman" panose="02020603050405020304" pitchFamily="18" charset="0"/>
                <a:cs typeface="Times New Roman" panose="02020603050405020304" pitchFamily="18" charset="0"/>
              </a:rPr>
              <a:t>ư</a:t>
            </a:r>
            <a:r>
              <a:rPr lang="en-US" sz="2400" b="1" i="1" dirty="0" err="1">
                <a:solidFill>
                  <a:srgbClr val="FF0000"/>
                </a:solidFill>
                <a:latin typeface="Times New Roman" panose="02020603050405020304" pitchFamily="18" charset="0"/>
                <a:cs typeface="Times New Roman" panose="02020603050405020304" pitchFamily="18" charset="0"/>
              </a:rPr>
              <a:t>ợng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biểu</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hiện</a:t>
            </a:r>
            <a:endParaRPr lang="en-US" sz="2400" b="1" i="1"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A8408B3-73A9-4095-B53A-FF02F671869C}"/>
              </a:ext>
            </a:extLst>
          </p:cNvPr>
          <p:cNvSpPr txBox="1"/>
          <p:nvPr/>
        </p:nvSpPr>
        <p:spPr>
          <a:xfrm>
            <a:off x="3079873" y="3021388"/>
            <a:ext cx="8397425"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Kích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ớc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dài</a:t>
            </a:r>
            <a:r>
              <a:rPr lang="en-US" sz="2400" dirty="0">
                <a:solidFill>
                  <a:srgbClr val="002060"/>
                </a:solidFill>
                <a:latin typeface="Times New Roman" panose="02020603050405020304" pitchFamily="18" charset="0"/>
                <a:cs typeface="Times New Roman" panose="02020603050405020304" pitchFamily="18" charset="0"/>
              </a:rPr>
              <a:t> hay </a:t>
            </a:r>
            <a:r>
              <a:rPr lang="en-US" sz="2400" dirty="0" err="1">
                <a:solidFill>
                  <a:srgbClr val="002060"/>
                </a:solidFill>
                <a:latin typeface="Times New Roman" panose="02020603050405020304" pitchFamily="18" charset="0"/>
                <a:cs typeface="Times New Roman" panose="02020603050405020304" pitchFamily="18" charset="0"/>
              </a:rPr>
              <a:t>ngắn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trình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độ</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cao</a:t>
            </a:r>
            <a:r>
              <a:rPr lang="en-US" sz="2400" dirty="0">
                <a:solidFill>
                  <a:srgbClr val="002060"/>
                </a:solidFill>
                <a:latin typeface="Times New Roman" panose="02020603050405020304" pitchFamily="18" charset="0"/>
                <a:cs typeface="Times New Roman" panose="02020603050405020304" pitchFamily="18" charset="0"/>
              </a:rPr>
              <a:t> hay </a:t>
            </a:r>
            <a:r>
              <a:rPr lang="en-US" sz="2400" dirty="0" err="1">
                <a:solidFill>
                  <a:srgbClr val="002060"/>
                </a:solidFill>
                <a:latin typeface="Times New Roman" panose="02020603050405020304" pitchFamily="18" charset="0"/>
                <a:cs typeface="Times New Roman" panose="02020603050405020304" pitchFamily="18" charset="0"/>
              </a:rPr>
              <a:t>thấp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quy</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mô</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lớn</a:t>
            </a:r>
            <a:r>
              <a:rPr lang="en-US" sz="2400" dirty="0">
                <a:solidFill>
                  <a:srgbClr val="002060"/>
                </a:solidFill>
                <a:latin typeface="Times New Roman" panose="02020603050405020304" pitchFamily="18" charset="0"/>
                <a:cs typeface="Times New Roman" panose="02020603050405020304" pitchFamily="18" charset="0"/>
              </a:rPr>
              <a:t> hay </a:t>
            </a:r>
            <a:r>
              <a:rPr lang="en-US" sz="2400" dirty="0" err="1">
                <a:solidFill>
                  <a:srgbClr val="002060"/>
                </a:solidFill>
                <a:latin typeface="Times New Roman" panose="02020603050405020304" pitchFamily="18" charset="0"/>
                <a:cs typeface="Times New Roman" panose="02020603050405020304" pitchFamily="18" charset="0"/>
              </a:rPr>
              <a:t>nhỏ</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nhịp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điệu</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nhanh</a:t>
            </a:r>
            <a:r>
              <a:rPr lang="en-US" sz="2400" dirty="0">
                <a:solidFill>
                  <a:srgbClr val="002060"/>
                </a:solidFill>
                <a:latin typeface="Times New Roman" panose="02020603050405020304" pitchFamily="18" charset="0"/>
                <a:cs typeface="Times New Roman" panose="02020603050405020304" pitchFamily="18" charset="0"/>
              </a:rPr>
              <a:t> hay </a:t>
            </a:r>
            <a:r>
              <a:rPr lang="en-US" sz="2400" dirty="0" err="1">
                <a:solidFill>
                  <a:srgbClr val="002060"/>
                </a:solidFill>
                <a:latin typeface="Times New Roman" panose="02020603050405020304" pitchFamily="18" charset="0"/>
                <a:cs typeface="Times New Roman" panose="02020603050405020304" pitchFamily="18" charset="0"/>
              </a:rPr>
              <a:t>chậm</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26" name="Arrow: Pentagon 25">
            <a:extLst>
              <a:ext uri="{FF2B5EF4-FFF2-40B4-BE49-F238E27FC236}">
                <a16:creationId xmlns:a16="http://schemas.microsoft.com/office/drawing/2014/main" id="{66EFE6BA-51F0-4EB1-A577-F67B49A1CCF3}"/>
              </a:ext>
            </a:extLst>
          </p:cNvPr>
          <p:cNvSpPr/>
          <p:nvPr/>
        </p:nvSpPr>
        <p:spPr>
          <a:xfrm>
            <a:off x="0" y="3805212"/>
            <a:ext cx="3053422" cy="556095"/>
          </a:xfrm>
          <a:prstGeom prst="homePlate">
            <a:avLst/>
          </a:prstGeom>
          <a:solidFill>
            <a:srgbClr val="FFFF00"/>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solidFill>
                  <a:srgbClr val="FF0000"/>
                </a:solidFill>
                <a:latin typeface="Times New Roman" panose="02020603050405020304" pitchFamily="18" charset="0"/>
                <a:cs typeface="Times New Roman" panose="02020603050405020304" pitchFamily="18" charset="0"/>
              </a:rPr>
              <a:t>Đặc</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điểm</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của</a:t>
            </a:r>
            <a:r>
              <a:rPr lang="en-US" sz="2400" b="1" i="1" dirty="0">
                <a:solidFill>
                  <a:srgbClr val="FF0000"/>
                </a:solidFill>
                <a:latin typeface="Times New Roman" panose="02020603050405020304" pitchFamily="18" charset="0"/>
                <a:cs typeface="Times New Roman" panose="02020603050405020304" pitchFamily="18" charset="0"/>
              </a:rPr>
              <a:t> l</a:t>
            </a:r>
            <a:r>
              <a:rPr lang="vi-VN" sz="2400" b="1" i="1" dirty="0">
                <a:solidFill>
                  <a:srgbClr val="FF0000"/>
                </a:solidFill>
                <a:latin typeface="Times New Roman" panose="02020603050405020304" pitchFamily="18" charset="0"/>
                <a:cs typeface="Times New Roman" panose="02020603050405020304" pitchFamily="18" charset="0"/>
              </a:rPr>
              <a:t>ư</a:t>
            </a:r>
            <a:r>
              <a:rPr lang="en-US" sz="2400" b="1" i="1" dirty="0" err="1">
                <a:solidFill>
                  <a:srgbClr val="FF0000"/>
                </a:solidFill>
                <a:latin typeface="Times New Roman" panose="02020603050405020304" pitchFamily="18" charset="0"/>
                <a:cs typeface="Times New Roman" panose="02020603050405020304" pitchFamily="18" charset="0"/>
              </a:rPr>
              <a:t>ợng</a:t>
            </a:r>
            <a:endParaRPr lang="en-US" sz="2400" b="1" i="1"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7B0E175-E85B-4A17-AC13-A9D255888A6E}"/>
              </a:ext>
            </a:extLst>
          </p:cNvPr>
          <p:cNvSpPr txBox="1"/>
          <p:nvPr/>
        </p:nvSpPr>
        <p:spPr>
          <a:xfrm>
            <a:off x="3116313" y="3863043"/>
            <a:ext cx="7520152" cy="461665"/>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Mang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tính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khách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quan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vì</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gắn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liền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với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vật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chất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7" name="Arrow: Pentagon 26">
            <a:extLst>
              <a:ext uri="{FF2B5EF4-FFF2-40B4-BE49-F238E27FC236}">
                <a16:creationId xmlns:a16="http://schemas.microsoft.com/office/drawing/2014/main" id="{C6AF10C1-D91A-4376-8103-4C5871D5CABB}"/>
              </a:ext>
            </a:extLst>
          </p:cNvPr>
          <p:cNvSpPr/>
          <p:nvPr/>
        </p:nvSpPr>
        <p:spPr>
          <a:xfrm>
            <a:off x="-1" y="4604423"/>
            <a:ext cx="3053422" cy="556095"/>
          </a:xfrm>
          <a:prstGeom prst="homePlate">
            <a:avLst/>
          </a:prstGeom>
          <a:solidFill>
            <a:srgbClr val="FFFF00"/>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solidFill>
                  <a:srgbClr val="FF0000"/>
                </a:solidFill>
                <a:latin typeface="Times New Roman" panose="02020603050405020304" pitchFamily="18" charset="0"/>
                <a:cs typeface="Times New Roman" panose="02020603050405020304" pitchFamily="18" charset="0"/>
              </a:rPr>
              <a:t>Lượng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có</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nhiều</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loại</a:t>
            </a:r>
            <a:endParaRPr lang="en-US" sz="2400" b="1" i="1" dirty="0">
              <a:solidFill>
                <a:srgbClr val="FF0000"/>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F35C60C-452A-4A97-94D4-4345A17CB866}"/>
              </a:ext>
            </a:extLst>
          </p:cNvPr>
          <p:cNvSpPr txBox="1"/>
          <p:nvPr/>
        </p:nvSpPr>
        <p:spPr>
          <a:xfrm>
            <a:off x="3116313" y="4544329"/>
            <a:ext cx="8689091" cy="830997"/>
          </a:xfrm>
          <a:prstGeom prst="rect">
            <a:avLst/>
          </a:prstGeom>
          <a:noFill/>
        </p:spPr>
        <p:txBody>
          <a:bodyPr wrap="square" rtlCol="0">
            <a:spAutoFit/>
          </a:bodyPr>
          <a:lstStyle/>
          <a:p>
            <a:r>
              <a:rPr lang="en-US" sz="2400" dirty="0">
                <a:solidFill>
                  <a:srgbClr val="002060"/>
                </a:solidFill>
                <a:latin typeface="Times New Roman" panose="02020603050405020304" pitchFamily="18" charset="0"/>
                <a:cs typeface="Times New Roman" panose="02020603050405020304" pitchFamily="18" charset="0"/>
              </a:rPr>
              <a:t>L</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ợng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cân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đong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đo</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đếm</a:t>
            </a:r>
            <a:r>
              <a:rPr lang="en-US" sz="2400" dirty="0">
                <a:solidFill>
                  <a:srgbClr val="002060"/>
                </a:solidFill>
                <a:latin typeface="Times New Roman" panose="02020603050405020304" pitchFamily="18" charset="0"/>
                <a:cs typeface="Times New Roman" panose="02020603050405020304" pitchFamily="18" charset="0"/>
              </a:rPr>
              <a:t> đ</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ợc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cũng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có</a:t>
            </a:r>
            <a:r>
              <a:rPr lang="en-US" sz="2400" dirty="0">
                <a:solidFill>
                  <a:srgbClr val="002060"/>
                </a:solidFill>
                <a:latin typeface="Times New Roman" panose="02020603050405020304" pitchFamily="18" charset="0"/>
                <a:cs typeface="Times New Roman" panose="02020603050405020304" pitchFamily="18" charset="0"/>
              </a:rPr>
              <a:t> l</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ợng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không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đo</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đếm</a:t>
            </a:r>
            <a:r>
              <a:rPr lang="en-US" sz="2400" dirty="0">
                <a:solidFill>
                  <a:srgbClr val="002060"/>
                </a:solidFill>
                <a:latin typeface="Times New Roman" panose="02020603050405020304" pitchFamily="18" charset="0"/>
                <a:cs typeface="Times New Roman" panose="02020603050405020304" pitchFamily="18" charset="0"/>
              </a:rPr>
              <a:t> đ</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ợc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cần</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năng</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lực</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trừu</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a:t>
            </a:r>
            <a:r>
              <a:rPr lang="vi-VN"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ư</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ợng</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hoá</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9" name="Arrow: Pentagon 28">
            <a:extLst>
              <a:ext uri="{FF2B5EF4-FFF2-40B4-BE49-F238E27FC236}">
                <a16:creationId xmlns:a16="http://schemas.microsoft.com/office/drawing/2014/main" id="{4D4D7169-A311-446F-A9B2-34DDBB1EE848}"/>
              </a:ext>
            </a:extLst>
          </p:cNvPr>
          <p:cNvSpPr/>
          <p:nvPr/>
        </p:nvSpPr>
        <p:spPr>
          <a:xfrm>
            <a:off x="0" y="5486258"/>
            <a:ext cx="4051738" cy="856498"/>
          </a:xfrm>
          <a:prstGeom prst="homePlate">
            <a:avLst/>
          </a:prstGeom>
          <a:solidFill>
            <a:srgbClr val="FFFF00"/>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solidFill>
                  <a:srgbClr val="FF0000"/>
                </a:solidFill>
                <a:latin typeface="Times New Roman" panose="02020603050405020304" pitchFamily="18" charset="0"/>
                <a:cs typeface="Times New Roman" panose="02020603050405020304" pitchFamily="18" charset="0"/>
              </a:rPr>
              <a:t>Phân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biệt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chất</a:t>
            </a:r>
            <a:r>
              <a:rPr lang="en-US" sz="2400" b="1" i="1" dirty="0">
                <a:solidFill>
                  <a:srgbClr val="FF0000"/>
                </a:solidFill>
                <a:latin typeface="Times New Roman" panose="02020603050405020304" pitchFamily="18" charset="0"/>
                <a:cs typeface="Times New Roman" panose="02020603050405020304" pitchFamily="18" charset="0"/>
              </a:rPr>
              <a:t> – l</a:t>
            </a:r>
            <a:r>
              <a:rPr lang="vi-VN" sz="2400" b="1" i="1" dirty="0">
                <a:solidFill>
                  <a:srgbClr val="FF0000"/>
                </a:solidFill>
                <a:latin typeface="Times New Roman" panose="02020603050405020304" pitchFamily="18" charset="0"/>
                <a:cs typeface="Times New Roman" panose="02020603050405020304" pitchFamily="18" charset="0"/>
              </a:rPr>
              <a:t>ư</a:t>
            </a:r>
            <a:r>
              <a:rPr lang="en-US" sz="2400" b="1" i="1" dirty="0" err="1">
                <a:solidFill>
                  <a:srgbClr val="FF0000"/>
                </a:solidFill>
                <a:latin typeface="Times New Roman" panose="02020603050405020304" pitchFamily="18" charset="0"/>
                <a:cs typeface="Times New Roman" panose="02020603050405020304" pitchFamily="18" charset="0"/>
              </a:rPr>
              <a:t>ợng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mang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tính</a:t>
            </a:r>
            <a:r>
              <a:rPr lang="en-US" sz="2400" b="1" i="1" dirty="0">
                <a:solidFill>
                  <a:srgbClr val="FF0000"/>
                </a:solidFill>
                <a:latin typeface="Times New Roman" panose="02020603050405020304" pitchFamily="18" charset="0"/>
                <a:cs typeface="Times New Roman" panose="02020603050405020304" pitchFamily="18" charset="0"/>
              </a:rPr>
              <a:t> t</a:t>
            </a:r>
            <a:r>
              <a:rPr lang="vi-VN" sz="2400" b="1" i="1" dirty="0">
                <a:solidFill>
                  <a:srgbClr val="FF0000"/>
                </a:solidFill>
                <a:latin typeface="Times New Roman" panose="02020603050405020304" pitchFamily="18" charset="0"/>
                <a:cs typeface="Times New Roman" panose="02020603050405020304" pitchFamily="18" charset="0"/>
              </a:rPr>
              <a:t>ư</a:t>
            </a:r>
            <a:r>
              <a:rPr lang="en-US" sz="2400" b="1" i="1" dirty="0" err="1">
                <a:solidFill>
                  <a:srgbClr val="FF0000"/>
                </a:solidFill>
                <a:latin typeface="Times New Roman" panose="02020603050405020304" pitchFamily="18" charset="0"/>
                <a:cs typeface="Times New Roman" panose="02020603050405020304" pitchFamily="18" charset="0"/>
              </a:rPr>
              <a:t>ơng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đối</a:t>
            </a:r>
            <a:endParaRPr lang="en-US" sz="2400" b="1" i="1"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514A57F2-9FA2-4471-94F9-571979823B9E}"/>
              </a:ext>
            </a:extLst>
          </p:cNvPr>
          <p:cNvSpPr txBox="1"/>
          <p:nvPr/>
        </p:nvSpPr>
        <p:spPr>
          <a:xfrm>
            <a:off x="4183119" y="5470493"/>
            <a:ext cx="7556596"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Trong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mối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quan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hệ</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này</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lượng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a:solidFill>
                  <a:srgbClr val="002060"/>
                </a:solidFill>
                <a:latin typeface="Times New Roman" panose="02020603050405020304" pitchFamily="18" charset="0"/>
                <a:cs typeface="Times New Roman" panose="02020603050405020304" pitchFamily="18" charset="0"/>
              </a:rPr>
              <a:t>ng </a:t>
            </a:r>
            <a:r>
              <a:rPr lang="en-US" sz="2400" dirty="0" err="1">
                <a:solidFill>
                  <a:srgbClr val="002060"/>
                </a:solidFill>
                <a:latin typeface="Times New Roman" panose="02020603050405020304" pitchFamily="18" charset="0"/>
                <a:cs typeface="Times New Roman" panose="02020603050405020304" pitchFamily="18" charset="0"/>
              </a:rPr>
              <a:t>trong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mối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quan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hệ</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chất</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3" name="Explosion: 8 Points 2">
            <a:extLst>
              <a:ext uri="{FF2B5EF4-FFF2-40B4-BE49-F238E27FC236}">
                <a16:creationId xmlns:a16="http://schemas.microsoft.com/office/drawing/2014/main" id="{4070D11E-DE00-481B-B608-F29B3C802589}"/>
              </a:ext>
            </a:extLst>
          </p:cNvPr>
          <p:cNvSpPr/>
          <p:nvPr/>
        </p:nvSpPr>
        <p:spPr>
          <a:xfrm>
            <a:off x="204952" y="1245470"/>
            <a:ext cx="2159874" cy="1803695"/>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Lượng</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B2672D2-AF62-4060-BE03-FFC61EC20D4C}"/>
              </a:ext>
            </a:extLst>
          </p:cNvPr>
          <p:cNvSpPr>
            <a:spLocks noGrp="1"/>
          </p:cNvSpPr>
          <p:nvPr>
            <p:ph type="sldNum" sz="quarter" idx="12"/>
          </p:nvPr>
        </p:nvSpPr>
        <p:spPr/>
        <p:txBody>
          <a:bodyPr/>
          <a:lstStyle/>
          <a:p>
            <a:fld id="{BCA9E365-C2E6-427D-B945-C61DCC8F5720}" type="slidenum">
              <a:rPr lang="en-US" smtClean="0"/>
              <a:t>155</a:t>
            </a:fld>
            <a:endParaRPr lang="en-US"/>
          </a:p>
        </p:txBody>
      </p:sp>
    </p:spTree>
    <p:extLst>
      <p:ext uri="{BB962C8B-B14F-4D97-AF65-F5344CB8AC3E}">
        <p14:creationId xmlns:p14="http://schemas.microsoft.com/office/powerpoint/2010/main" val="8773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fade">
                                      <p:cBhvr>
                                        <p:cTn id="27" dur="1000"/>
                                        <p:tgtEl>
                                          <p:spTgt spid="18">
                                            <p:txEl>
                                              <p:pRg st="0" end="0"/>
                                            </p:txEl>
                                          </p:spTgt>
                                        </p:tgtEl>
                                      </p:cBhvr>
                                    </p:animEffect>
                                    <p:anim calcmode="lin" valueType="num">
                                      <p:cBhvr>
                                        <p:cTn id="2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8">
                                            <p:txEl>
                                              <p:pRg st="0" end="0"/>
                                            </p:txEl>
                                          </p:spTgt>
                                        </p:tgtEl>
                                        <p:attrNameLst>
                                          <p:attrName>style.visibility</p:attrName>
                                        </p:attrNameLst>
                                      </p:cBhvr>
                                      <p:to>
                                        <p:strVal val="visible"/>
                                      </p:to>
                                    </p:set>
                                    <p:anim calcmode="lin" valueType="num">
                                      <p:cBhvr additive="base">
                                        <p:cTn id="54"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p:bldP spid="26" grpId="0" animBg="1"/>
      <p:bldP spid="19" grpId="0"/>
      <p:bldP spid="27" grpId="0" animBg="1"/>
      <p:bldP spid="2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ED8CD-BAA7-49EC-A87F-61AD8D5FFCAC}"/>
              </a:ext>
            </a:extLst>
          </p:cNvPr>
          <p:cNvSpPr txBox="1"/>
          <p:nvPr/>
        </p:nvSpPr>
        <p:spPr>
          <a:xfrm>
            <a:off x="2238702" y="290205"/>
            <a:ext cx="9501013" cy="1384995"/>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dẫn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ngược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lại</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355828"/>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191405" y="1276998"/>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Arrow: Pentagon 2">
            <a:extLst>
              <a:ext uri="{FF2B5EF4-FFF2-40B4-BE49-F238E27FC236}">
                <a16:creationId xmlns:a16="http://schemas.microsoft.com/office/drawing/2014/main" id="{514E1958-37FE-48B3-8E40-494D3B8A66DD}"/>
              </a:ext>
            </a:extLst>
          </p:cNvPr>
          <p:cNvSpPr/>
          <p:nvPr/>
        </p:nvSpPr>
        <p:spPr>
          <a:xfrm>
            <a:off x="0" y="1549075"/>
            <a:ext cx="6096000" cy="673855"/>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giữa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lượng</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B51269E5-2B05-42DA-83D1-1E1FBA026BD3}"/>
              </a:ext>
            </a:extLst>
          </p:cNvPr>
          <p:cNvSpPr/>
          <p:nvPr/>
        </p:nvSpPr>
        <p:spPr>
          <a:xfrm>
            <a:off x="31529" y="2636891"/>
            <a:ext cx="2017988" cy="3874267"/>
          </a:xfrm>
          <a:prstGeom prst="homePlate">
            <a:avLst>
              <a:gd name="adj" fmla="val 17429"/>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Những</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thay</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đổi</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về</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lượng</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dẫn</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đến</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những</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thay</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đổi</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về</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chất</a:t>
            </a:r>
            <a:endParaRPr lang="en-US" sz="3200" dirty="0">
              <a:solidFill>
                <a:srgbClr val="FF0000"/>
              </a:solidFill>
              <a:latin typeface="Times New Roman" panose="02020603050405020304" pitchFamily="18" charset="0"/>
              <a:cs typeface="Times New Roman" panose="02020603050405020304" pitchFamily="18" charset="0"/>
            </a:endParaRPr>
          </a:p>
          <a:p>
            <a:pPr algn="ct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22" name="Subtitle 2">
            <a:extLst>
              <a:ext uri="{FF2B5EF4-FFF2-40B4-BE49-F238E27FC236}">
                <a16:creationId xmlns:a16="http://schemas.microsoft.com/office/drawing/2014/main" id="{19D91264-27C4-4166-BCDA-A77F4A2BA3C9}"/>
              </a:ext>
            </a:extLst>
          </p:cNvPr>
          <p:cNvSpPr>
            <a:spLocks noGrp="1"/>
          </p:cNvSpPr>
          <p:nvPr>
            <p:ph type="subTitle" idx="1"/>
          </p:nvPr>
        </p:nvSpPr>
        <p:spPr>
          <a:xfrm>
            <a:off x="2370420" y="2447703"/>
            <a:ext cx="9028047" cy="3921559"/>
          </a:xfrm>
        </p:spPr>
        <p:txBody>
          <a:bodyPr>
            <a:normAutofit/>
          </a:bodyPr>
          <a:lstStyle/>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Mọi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đều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thống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giữa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lượng</a:t>
            </a:r>
            <a:r>
              <a:rPr lang="en-US" sz="28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thay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đổi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dẫn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đến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thay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đổi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ngược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lại</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một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khoảng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hạn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thay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đổi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chưa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làm</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thay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đổi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căn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bản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về</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khoảng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hạn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gọi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a:t>
            </a:r>
            <a:r>
              <a:rPr lang="en-US" sz="28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b="1" i="1" dirty="0" err="1">
                <a:solidFill>
                  <a:srgbClr val="7030A0"/>
                </a:solidFill>
                <a:latin typeface="Times New Roman" panose="02020603050405020304" pitchFamily="18" charset="0"/>
                <a:cs typeface="Times New Roman" panose="02020603050405020304" pitchFamily="18" charset="0"/>
              </a:rPr>
              <a:t>Độ</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một</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khoảng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giới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hạn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thay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đổi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về</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lượng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chưa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làm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thay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đổi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căn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bản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ấy</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endParaRPr lang="en-US" sz="2800" dirty="0">
              <a:solidFill>
                <a:srgbClr val="7030A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endParaRPr lang="en-US" sz="2800" dirty="0">
              <a:solidFill>
                <a:srgbClr val="7030A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120B117-61D1-46F0-B9DF-CB30D1ED7769}"/>
              </a:ext>
            </a:extLst>
          </p:cNvPr>
          <p:cNvSpPr>
            <a:spLocks noGrp="1"/>
          </p:cNvSpPr>
          <p:nvPr>
            <p:ph type="sldNum" sz="quarter" idx="12"/>
          </p:nvPr>
        </p:nvSpPr>
        <p:spPr/>
        <p:txBody>
          <a:bodyPr/>
          <a:lstStyle/>
          <a:p>
            <a:fld id="{BCA9E365-C2E6-427D-B945-C61DCC8F5720}" type="slidenum">
              <a:rPr lang="en-US" smtClean="0"/>
              <a:t>156</a:t>
            </a:fld>
            <a:endParaRPr lang="en-US"/>
          </a:p>
        </p:txBody>
      </p:sp>
    </p:spTree>
    <p:extLst>
      <p:ext uri="{BB962C8B-B14F-4D97-AF65-F5344CB8AC3E}">
        <p14:creationId xmlns:p14="http://schemas.microsoft.com/office/powerpoint/2010/main" val="27398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1000"/>
                                        <p:tgtEl>
                                          <p:spTgt spid="22">
                                            <p:txEl>
                                              <p:pRg st="0" end="0"/>
                                            </p:txEl>
                                          </p:spTgt>
                                        </p:tgtEl>
                                      </p:cBhvr>
                                    </p:animEffect>
                                    <p:anim calcmode="lin" valueType="num">
                                      <p:cBhvr>
                                        <p:cTn id="20"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2">
                                            <p:txEl>
                                              <p:pRg st="2" end="2"/>
                                            </p:txEl>
                                          </p:spTgt>
                                        </p:tgtEl>
                                        <p:attrNameLst>
                                          <p:attrName>style.visibility</p:attrName>
                                        </p:attrNameLst>
                                      </p:cBhvr>
                                      <p:to>
                                        <p:strVal val="visible"/>
                                      </p:to>
                                    </p:set>
                                    <p:animEffect transition="in" filter="fade">
                                      <p:cBhvr>
                                        <p:cTn id="33" dur="1000"/>
                                        <p:tgtEl>
                                          <p:spTgt spid="22">
                                            <p:txEl>
                                              <p:pRg st="2" end="2"/>
                                            </p:txEl>
                                          </p:spTgt>
                                        </p:tgtEl>
                                      </p:cBhvr>
                                    </p:animEffect>
                                    <p:anim calcmode="lin" valueType="num">
                                      <p:cBhvr>
                                        <p:cTn id="34"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2">
                                            <p:txEl>
                                              <p:pRg st="3" end="3"/>
                                            </p:txEl>
                                          </p:spTgt>
                                        </p:tgtEl>
                                        <p:attrNameLst>
                                          <p:attrName>style.visibility</p:attrName>
                                        </p:attrNameLst>
                                      </p:cBhvr>
                                      <p:to>
                                        <p:strVal val="visible"/>
                                      </p:to>
                                    </p:set>
                                    <p:animEffect transition="in" filter="fade">
                                      <p:cBhvr>
                                        <p:cTn id="40" dur="1000"/>
                                        <p:tgtEl>
                                          <p:spTgt spid="22">
                                            <p:txEl>
                                              <p:pRg st="3" end="3"/>
                                            </p:txEl>
                                          </p:spTgt>
                                        </p:tgtEl>
                                      </p:cBhvr>
                                    </p:animEffect>
                                    <p:anim calcmode="lin" valueType="num">
                                      <p:cBhvr>
                                        <p:cTn id="41"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2"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8AC808-E328-4867-B91E-4F857FDE1355}"/>
              </a:ext>
            </a:extLst>
          </p:cNvPr>
          <p:cNvSpPr txBox="1"/>
          <p:nvPr/>
        </p:nvSpPr>
        <p:spPr>
          <a:xfrm>
            <a:off x="2238702" y="290205"/>
            <a:ext cx="9501013" cy="1384995"/>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dẫn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ngược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lại</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5FCE35D8-9514-45B9-98A7-85E094A7CE9B}"/>
              </a:ext>
            </a:extLst>
          </p:cNvPr>
          <p:cNvCxnSpPr/>
          <p:nvPr/>
        </p:nvCxnSpPr>
        <p:spPr>
          <a:xfrm>
            <a:off x="2222936" y="135582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19F6074-3163-4414-9A5F-ACC53B4AABBE}"/>
              </a:ext>
            </a:extLst>
          </p:cNvPr>
          <p:cNvCxnSpPr/>
          <p:nvPr/>
        </p:nvCxnSpPr>
        <p:spPr>
          <a:xfrm>
            <a:off x="2191405" y="127699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AB69B5-1EA3-4ECA-8269-B373BEBCB1F1}"/>
              </a:ext>
            </a:extLst>
          </p:cNvPr>
          <p:cNvCxnSpPr>
            <a:cxnSpLocks/>
          </p:cNvCxnSpPr>
          <p:nvPr/>
        </p:nvCxnSpPr>
        <p:spPr>
          <a:xfrm>
            <a:off x="1292772" y="2962890"/>
            <a:ext cx="9774621" cy="0"/>
          </a:xfrm>
          <a:prstGeom prst="straightConnector1">
            <a:avLst/>
          </a:prstGeom>
          <a:ln w="57150">
            <a:solidFill>
              <a:schemeClr val="accent2"/>
            </a:solidFill>
            <a:tailEnd type="arrow"/>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CD6B95A8-B521-4062-8B71-F106107D8B2B}"/>
              </a:ext>
            </a:extLst>
          </p:cNvPr>
          <p:cNvCxnSpPr/>
          <p:nvPr/>
        </p:nvCxnSpPr>
        <p:spPr>
          <a:xfrm rot="5400000">
            <a:off x="4627182" y="2961302"/>
            <a:ext cx="304800"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9" name="Straight Connector 8">
            <a:extLst>
              <a:ext uri="{FF2B5EF4-FFF2-40B4-BE49-F238E27FC236}">
                <a16:creationId xmlns:a16="http://schemas.microsoft.com/office/drawing/2014/main" id="{7CAE3DD3-4A51-4ED1-AC59-E576B2AF651C}"/>
              </a:ext>
            </a:extLst>
          </p:cNvPr>
          <p:cNvCxnSpPr/>
          <p:nvPr/>
        </p:nvCxnSpPr>
        <p:spPr>
          <a:xfrm rot="5400000">
            <a:off x="7751382" y="2961302"/>
            <a:ext cx="304800" cy="0"/>
          </a:xfrm>
          <a:prstGeom prst="line">
            <a:avLst/>
          </a:prstGeom>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2D3A551-1817-4865-AC0F-8B91E0EA5E53}"/>
                  </a:ext>
                </a:extLst>
              </p:cNvPr>
              <p:cNvSpPr/>
              <p:nvPr/>
            </p:nvSpPr>
            <p:spPr>
              <a:xfrm>
                <a:off x="4093782" y="3189902"/>
                <a:ext cx="1295400" cy="4572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smtClean="0">
                              <a:solidFill>
                                <a:srgbClr val="00B050"/>
                              </a:solidFill>
                              <a:latin typeface="Cambria Math" panose="02040503050406030204" pitchFamily="18" charset="0"/>
                              <a:cs typeface="Times New Roman" pitchFamily="18" charset="0"/>
                            </a:rPr>
                          </m:ctrlPr>
                        </m:sSupPr>
                        <m:e>
                          <m:r>
                            <a:rPr lang="en-US" sz="2400" b="1" i="1" smtClean="0">
                              <a:solidFill>
                                <a:srgbClr val="00B050"/>
                              </a:solidFill>
                              <a:latin typeface="Cambria Math"/>
                              <a:cs typeface="Times New Roman" pitchFamily="18" charset="0"/>
                            </a:rPr>
                            <m:t>𝟎</m:t>
                          </m:r>
                        </m:e>
                        <m:sup>
                          <m:r>
                            <a:rPr lang="en-US" sz="2400" b="1" i="1" smtClean="0">
                              <a:solidFill>
                                <a:srgbClr val="00B050"/>
                              </a:solidFill>
                              <a:latin typeface="Cambria Math"/>
                              <a:cs typeface="Times New Roman" pitchFamily="18" charset="0"/>
                            </a:rPr>
                            <m:t>𝟎</m:t>
                          </m:r>
                          <m:r>
                            <a:rPr lang="en-US" sz="2400" b="1" i="1" smtClean="0">
                              <a:solidFill>
                                <a:srgbClr val="00B050"/>
                              </a:solidFill>
                              <a:latin typeface="Cambria Math"/>
                              <a:cs typeface="Times New Roman" pitchFamily="18" charset="0"/>
                            </a:rPr>
                            <m:t> </m:t>
                          </m:r>
                        </m:sup>
                      </m:sSup>
                      <m:r>
                        <a:rPr lang="en-US" sz="2400" b="1" i="1" smtClean="0">
                          <a:solidFill>
                            <a:srgbClr val="00B050"/>
                          </a:solidFill>
                          <a:latin typeface="Cambria Math"/>
                          <a:cs typeface="Times New Roman" pitchFamily="18" charset="0"/>
                        </a:rPr>
                        <m:t>𝑪</m:t>
                      </m:r>
                    </m:oMath>
                  </m:oMathPara>
                </a14:m>
                <a:endParaRPr lang="en-US" b="1" dirty="0">
                  <a:solidFill>
                    <a:srgbClr val="00B050"/>
                  </a:solidFill>
                  <a:latin typeface="Times New Roman" pitchFamily="18" charset="0"/>
                  <a:cs typeface="Times New Roman" pitchFamily="18" charset="0"/>
                </a:endParaRPr>
              </a:p>
            </p:txBody>
          </p:sp>
        </mc:Choice>
        <mc:Fallback xmlns="">
          <p:sp>
            <p:nvSpPr>
              <p:cNvPr id="10" name="Rectangle 9">
                <a:extLst>
                  <a:ext uri="{FF2B5EF4-FFF2-40B4-BE49-F238E27FC236}">
                    <a16:creationId xmlns:a16="http://schemas.microsoft.com/office/drawing/2014/main" id="{72D3A551-1817-4865-AC0F-8B91E0EA5E53}"/>
                  </a:ext>
                </a:extLst>
              </p:cNvPr>
              <p:cNvSpPr>
                <a:spLocks noRot="1" noChangeAspect="1" noMove="1" noResize="1" noEditPoints="1" noAdjustHandles="1" noChangeArrowheads="1" noChangeShapeType="1" noTextEdit="1"/>
              </p:cNvSpPr>
              <p:nvPr/>
            </p:nvSpPr>
            <p:spPr>
              <a:xfrm>
                <a:off x="4093782" y="3189902"/>
                <a:ext cx="1295400" cy="457200"/>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75C6D06B-A75C-4E50-A453-C72660DE92F7}"/>
              </a:ext>
            </a:extLst>
          </p:cNvPr>
          <p:cNvSpPr/>
          <p:nvPr/>
        </p:nvSpPr>
        <p:spPr>
          <a:xfrm rot="5400000">
            <a:off x="6113082" y="2466002"/>
            <a:ext cx="457200" cy="29718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2" name="Right Brace 11">
            <a:extLst>
              <a:ext uri="{FF2B5EF4-FFF2-40B4-BE49-F238E27FC236}">
                <a16:creationId xmlns:a16="http://schemas.microsoft.com/office/drawing/2014/main" id="{427C2CB5-8EC1-4B10-B2E4-797597C6AC0F}"/>
              </a:ext>
            </a:extLst>
          </p:cNvPr>
          <p:cNvSpPr/>
          <p:nvPr/>
        </p:nvSpPr>
        <p:spPr>
          <a:xfrm rot="5400000">
            <a:off x="2807577" y="2132297"/>
            <a:ext cx="381000" cy="341061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3" name="Right Brace 12">
            <a:extLst>
              <a:ext uri="{FF2B5EF4-FFF2-40B4-BE49-F238E27FC236}">
                <a16:creationId xmlns:a16="http://schemas.microsoft.com/office/drawing/2014/main" id="{15D34E22-24F6-4B3F-9BCA-699BEF6EC835}"/>
              </a:ext>
            </a:extLst>
          </p:cNvPr>
          <p:cNvSpPr/>
          <p:nvPr/>
        </p:nvSpPr>
        <p:spPr>
          <a:xfrm rot="5400000">
            <a:off x="9412817" y="2297326"/>
            <a:ext cx="297940" cy="301121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4" name="Right Brace 13">
            <a:extLst>
              <a:ext uri="{FF2B5EF4-FFF2-40B4-BE49-F238E27FC236}">
                <a16:creationId xmlns:a16="http://schemas.microsoft.com/office/drawing/2014/main" id="{55AE2FAD-580D-4C6D-9135-B41C699BB8B3}"/>
              </a:ext>
            </a:extLst>
          </p:cNvPr>
          <p:cNvSpPr/>
          <p:nvPr/>
        </p:nvSpPr>
        <p:spPr>
          <a:xfrm rot="16200000">
            <a:off x="6113083" y="1018200"/>
            <a:ext cx="457200" cy="297180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cxnSp>
        <p:nvCxnSpPr>
          <p:cNvPr id="15" name="Straight Arrow Connector 14">
            <a:extLst>
              <a:ext uri="{FF2B5EF4-FFF2-40B4-BE49-F238E27FC236}">
                <a16:creationId xmlns:a16="http://schemas.microsoft.com/office/drawing/2014/main" id="{EC85C77F-C73F-45BC-B9D7-1BDEA02A93CA}"/>
              </a:ext>
            </a:extLst>
          </p:cNvPr>
          <p:cNvCxnSpPr/>
          <p:nvPr/>
        </p:nvCxnSpPr>
        <p:spPr>
          <a:xfrm flipV="1">
            <a:off x="6989382" y="1970702"/>
            <a:ext cx="6858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FD2BF51-40E7-415A-9A81-E9F517ABC63C}"/>
              </a:ext>
            </a:extLst>
          </p:cNvPr>
          <p:cNvSpPr/>
          <p:nvPr/>
        </p:nvSpPr>
        <p:spPr>
          <a:xfrm>
            <a:off x="7346569" y="1633558"/>
            <a:ext cx="866776" cy="33714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B050"/>
                </a:solidFill>
                <a:latin typeface="Times New Roman" pitchFamily="18" charset="0"/>
                <a:cs typeface="Times New Roman" pitchFamily="18" charset="0"/>
              </a:rPr>
              <a:t>Độ</a:t>
            </a:r>
            <a:endParaRPr lang="en-US" sz="2400" b="1" dirty="0">
              <a:solidFill>
                <a:srgbClr val="00B050"/>
              </a:solidFill>
              <a:latin typeface="Times New Roman" pitchFamily="18" charset="0"/>
              <a:cs typeface="Times New Roman" pitchFamily="18" charset="0"/>
            </a:endParaRPr>
          </a:p>
        </p:txBody>
      </p:sp>
      <p:sp>
        <p:nvSpPr>
          <p:cNvPr id="17" name="Curved Down Arrow 31">
            <a:extLst>
              <a:ext uri="{FF2B5EF4-FFF2-40B4-BE49-F238E27FC236}">
                <a16:creationId xmlns:a16="http://schemas.microsoft.com/office/drawing/2014/main" id="{CCECAF59-7BC7-4B1A-87C2-FB9CD459AF54}"/>
              </a:ext>
            </a:extLst>
          </p:cNvPr>
          <p:cNvSpPr/>
          <p:nvPr/>
        </p:nvSpPr>
        <p:spPr>
          <a:xfrm>
            <a:off x="4550982" y="2732702"/>
            <a:ext cx="457200" cy="152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 name="Curved Down Arrow 33">
            <a:extLst>
              <a:ext uri="{FF2B5EF4-FFF2-40B4-BE49-F238E27FC236}">
                <a16:creationId xmlns:a16="http://schemas.microsoft.com/office/drawing/2014/main" id="{E559A3D0-C8F8-4B8D-AF8C-E5008DBC733B}"/>
              </a:ext>
            </a:extLst>
          </p:cNvPr>
          <p:cNvSpPr/>
          <p:nvPr/>
        </p:nvSpPr>
        <p:spPr>
          <a:xfrm>
            <a:off x="7675182" y="2732702"/>
            <a:ext cx="457200" cy="152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19" name="Straight Arrow Connector 18">
            <a:extLst>
              <a:ext uri="{FF2B5EF4-FFF2-40B4-BE49-F238E27FC236}">
                <a16:creationId xmlns:a16="http://schemas.microsoft.com/office/drawing/2014/main" id="{0FCAFB26-9A7B-4B3B-815F-29B51EA2F1E8}"/>
              </a:ext>
            </a:extLst>
          </p:cNvPr>
          <p:cNvCxnSpPr/>
          <p:nvPr/>
        </p:nvCxnSpPr>
        <p:spPr>
          <a:xfrm rot="5400000" flipH="1" flipV="1">
            <a:off x="4741482" y="2161202"/>
            <a:ext cx="609600" cy="533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F9419C9-83D1-4B10-B8A5-981D3D038A0F}"/>
              </a:ext>
            </a:extLst>
          </p:cNvPr>
          <p:cNvSpPr/>
          <p:nvPr/>
        </p:nvSpPr>
        <p:spPr>
          <a:xfrm>
            <a:off x="4703382" y="1718529"/>
            <a:ext cx="1981200" cy="40457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B050"/>
                </a:solidFill>
                <a:latin typeface="Times New Roman" pitchFamily="18" charset="0"/>
                <a:cs typeface="Times New Roman" pitchFamily="18" charset="0"/>
              </a:rPr>
              <a:t>Bước</a:t>
            </a:r>
            <a:r>
              <a:rPr lang="en-US" sz="2400" b="1" dirty="0">
                <a:solidFill>
                  <a:srgbClr val="00B050"/>
                </a:solidFill>
                <a:latin typeface="Times New Roman" pitchFamily="18" charset="0"/>
                <a:cs typeface="Times New Roman" pitchFamily="18" charset="0"/>
              </a:rPr>
              <a:t> </a:t>
            </a:r>
            <a:r>
              <a:rPr lang="en-US" sz="2400" b="1" dirty="0" err="1">
                <a:solidFill>
                  <a:srgbClr val="00B050"/>
                </a:solidFill>
                <a:latin typeface="Times New Roman" pitchFamily="18" charset="0"/>
                <a:cs typeface="Times New Roman" pitchFamily="18" charset="0"/>
              </a:rPr>
              <a:t>nhảy</a:t>
            </a:r>
            <a:endParaRPr lang="en-US" sz="2400" b="1" dirty="0">
              <a:solidFill>
                <a:srgbClr val="00B050"/>
              </a:solidFill>
              <a:latin typeface="Times New Roman" pitchFamily="18" charset="0"/>
              <a:cs typeface="Times New Roman" pitchFamily="18" charset="0"/>
            </a:endParaRPr>
          </a:p>
        </p:txBody>
      </p:sp>
      <p:sp>
        <p:nvSpPr>
          <p:cNvPr id="21" name="Rectangle 20">
            <a:extLst>
              <a:ext uri="{FF2B5EF4-FFF2-40B4-BE49-F238E27FC236}">
                <a16:creationId xmlns:a16="http://schemas.microsoft.com/office/drawing/2014/main" id="{1ED5A512-EBED-4873-A8EC-41F23716548D}"/>
              </a:ext>
            </a:extLst>
          </p:cNvPr>
          <p:cNvSpPr/>
          <p:nvPr/>
        </p:nvSpPr>
        <p:spPr>
          <a:xfrm>
            <a:off x="2874582" y="4004529"/>
            <a:ext cx="1981200" cy="40457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B050"/>
                </a:solidFill>
                <a:latin typeface="Times New Roman" pitchFamily="18" charset="0"/>
                <a:cs typeface="Times New Roman" pitchFamily="18" charset="0"/>
              </a:rPr>
              <a:t>Rắn</a:t>
            </a:r>
            <a:endParaRPr lang="en-US" sz="2400" b="1" dirty="0">
              <a:solidFill>
                <a:srgbClr val="00B050"/>
              </a:solidFill>
              <a:latin typeface="Times New Roman" pitchFamily="18" charset="0"/>
              <a:cs typeface="Times New Roman" pitchFamily="18" charset="0"/>
            </a:endParaRPr>
          </a:p>
        </p:txBody>
      </p:sp>
      <p:sp>
        <p:nvSpPr>
          <p:cNvPr id="22" name="Rectangle 21">
            <a:extLst>
              <a:ext uri="{FF2B5EF4-FFF2-40B4-BE49-F238E27FC236}">
                <a16:creationId xmlns:a16="http://schemas.microsoft.com/office/drawing/2014/main" id="{DFC1EDC9-31E7-44F1-A27B-D485A24AE233}"/>
              </a:ext>
            </a:extLst>
          </p:cNvPr>
          <p:cNvSpPr/>
          <p:nvPr/>
        </p:nvSpPr>
        <p:spPr>
          <a:xfrm>
            <a:off x="5465382" y="4080729"/>
            <a:ext cx="1981200" cy="40457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B050"/>
                </a:solidFill>
                <a:latin typeface="Times New Roman" pitchFamily="18" charset="0"/>
                <a:cs typeface="Times New Roman" pitchFamily="18" charset="0"/>
              </a:rPr>
              <a:t>Lỏng</a:t>
            </a:r>
            <a:endParaRPr lang="en-US" sz="2400" b="1" dirty="0">
              <a:solidFill>
                <a:srgbClr val="00B050"/>
              </a:solidFill>
              <a:latin typeface="Times New Roman" pitchFamily="18" charset="0"/>
              <a:cs typeface="Times New Roman" pitchFamily="18" charset="0"/>
            </a:endParaRPr>
          </a:p>
        </p:txBody>
      </p:sp>
      <p:sp>
        <p:nvSpPr>
          <p:cNvPr id="23" name="Rectangle 22">
            <a:extLst>
              <a:ext uri="{FF2B5EF4-FFF2-40B4-BE49-F238E27FC236}">
                <a16:creationId xmlns:a16="http://schemas.microsoft.com/office/drawing/2014/main" id="{5A13F44D-4AE6-4349-8DC1-730BF52461C6}"/>
              </a:ext>
            </a:extLst>
          </p:cNvPr>
          <p:cNvSpPr/>
          <p:nvPr/>
        </p:nvSpPr>
        <p:spPr>
          <a:xfrm>
            <a:off x="8360981" y="4028102"/>
            <a:ext cx="2201915" cy="3810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B050"/>
                </a:solidFill>
                <a:latin typeface="Times New Roman" pitchFamily="18" charset="0"/>
                <a:cs typeface="Times New Roman" pitchFamily="18" charset="0"/>
              </a:rPr>
              <a:t>Hơi</a:t>
            </a:r>
            <a:endParaRPr lang="en-US" sz="2400" b="1" dirty="0">
              <a:solidFill>
                <a:srgbClr val="00B050"/>
              </a:solidFill>
              <a:latin typeface="Times New Roman" pitchFamily="18" charset="0"/>
              <a:cs typeface="Times New Roman" pitchFamily="18" charset="0"/>
            </a:endParaRPr>
          </a:p>
        </p:txBody>
      </p:sp>
      <p:cxnSp>
        <p:nvCxnSpPr>
          <p:cNvPr id="24" name="Straight Arrow Connector 23">
            <a:extLst>
              <a:ext uri="{FF2B5EF4-FFF2-40B4-BE49-F238E27FC236}">
                <a16:creationId xmlns:a16="http://schemas.microsoft.com/office/drawing/2014/main" id="{044043A7-783A-4509-8266-C55DA9C537EF}"/>
              </a:ext>
            </a:extLst>
          </p:cNvPr>
          <p:cNvCxnSpPr/>
          <p:nvPr/>
        </p:nvCxnSpPr>
        <p:spPr>
          <a:xfrm flipV="1">
            <a:off x="7903782" y="2123102"/>
            <a:ext cx="990600" cy="84342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68A0D56-7497-4B32-8FAB-BFDE5245DE8D}"/>
              </a:ext>
            </a:extLst>
          </p:cNvPr>
          <p:cNvSpPr/>
          <p:nvPr/>
        </p:nvSpPr>
        <p:spPr>
          <a:xfrm>
            <a:off x="8222869" y="1642329"/>
            <a:ext cx="1857376" cy="40457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B050"/>
                </a:solidFill>
                <a:latin typeface="Times New Roman" pitchFamily="18" charset="0"/>
                <a:cs typeface="Times New Roman" pitchFamily="18" charset="0"/>
              </a:rPr>
              <a:t>Điểm</a:t>
            </a:r>
            <a:r>
              <a:rPr lang="en-US" sz="2400" b="1" dirty="0">
                <a:solidFill>
                  <a:srgbClr val="00B050"/>
                </a:solidFill>
                <a:latin typeface="Times New Roman" pitchFamily="18" charset="0"/>
                <a:cs typeface="Times New Roman" pitchFamily="18" charset="0"/>
              </a:rPr>
              <a:t> </a:t>
            </a:r>
            <a:r>
              <a:rPr lang="en-US" sz="2400" b="1" dirty="0" err="1">
                <a:solidFill>
                  <a:srgbClr val="00B050"/>
                </a:solidFill>
                <a:latin typeface="Times New Roman" pitchFamily="18" charset="0"/>
                <a:cs typeface="Times New Roman" pitchFamily="18" charset="0"/>
              </a:rPr>
              <a:t>nút</a:t>
            </a:r>
            <a:endParaRPr lang="en-US" sz="2400" b="1"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3C10FBD-1342-48C6-9FE6-1BBE500C1529}"/>
                  </a:ext>
                </a:extLst>
              </p:cNvPr>
              <p:cNvSpPr/>
              <p:nvPr/>
            </p:nvSpPr>
            <p:spPr>
              <a:xfrm>
                <a:off x="7446582" y="3189902"/>
                <a:ext cx="1295400" cy="4572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smtClean="0">
                              <a:solidFill>
                                <a:srgbClr val="00B050"/>
                              </a:solidFill>
                              <a:latin typeface="Cambria Math" panose="02040503050406030204" pitchFamily="18" charset="0"/>
                              <a:cs typeface="Times New Roman" pitchFamily="18" charset="0"/>
                            </a:rPr>
                          </m:ctrlPr>
                        </m:sSupPr>
                        <m:e>
                          <m:r>
                            <a:rPr lang="en-US" sz="2400" b="1" i="1" smtClean="0">
                              <a:solidFill>
                                <a:srgbClr val="00B050"/>
                              </a:solidFill>
                              <a:latin typeface="Cambria Math"/>
                              <a:cs typeface="Times New Roman" pitchFamily="18" charset="0"/>
                            </a:rPr>
                            <m:t>𝟏𝟎𝟎</m:t>
                          </m:r>
                        </m:e>
                        <m:sup>
                          <m:r>
                            <a:rPr lang="en-US" sz="2400" b="1" i="1" smtClean="0">
                              <a:solidFill>
                                <a:srgbClr val="00B050"/>
                              </a:solidFill>
                              <a:latin typeface="Cambria Math"/>
                              <a:cs typeface="Times New Roman" pitchFamily="18" charset="0"/>
                            </a:rPr>
                            <m:t>𝟎</m:t>
                          </m:r>
                          <m:r>
                            <a:rPr lang="en-US" sz="2400" b="1" i="1" smtClean="0">
                              <a:solidFill>
                                <a:srgbClr val="00B050"/>
                              </a:solidFill>
                              <a:latin typeface="Cambria Math"/>
                              <a:cs typeface="Times New Roman" pitchFamily="18" charset="0"/>
                            </a:rPr>
                            <m:t> </m:t>
                          </m:r>
                        </m:sup>
                      </m:sSup>
                      <m:r>
                        <a:rPr lang="en-US" sz="2400" b="1" i="1" smtClean="0">
                          <a:solidFill>
                            <a:srgbClr val="00B050"/>
                          </a:solidFill>
                          <a:latin typeface="Cambria Math"/>
                          <a:cs typeface="Times New Roman" pitchFamily="18" charset="0"/>
                        </a:rPr>
                        <m:t>𝑪</m:t>
                      </m:r>
                    </m:oMath>
                  </m:oMathPara>
                </a14:m>
                <a:endParaRPr lang="en-US" b="1" dirty="0">
                  <a:solidFill>
                    <a:srgbClr val="00B050"/>
                  </a:solidFill>
                  <a:latin typeface="Times New Roman" pitchFamily="18" charset="0"/>
                  <a:cs typeface="Times New Roman" pitchFamily="18" charset="0"/>
                </a:endParaRPr>
              </a:p>
            </p:txBody>
          </p:sp>
        </mc:Choice>
        <mc:Fallback xmlns="">
          <p:sp>
            <p:nvSpPr>
              <p:cNvPr id="26" name="Rectangle 25">
                <a:extLst>
                  <a:ext uri="{FF2B5EF4-FFF2-40B4-BE49-F238E27FC236}">
                    <a16:creationId xmlns:a16="http://schemas.microsoft.com/office/drawing/2014/main" id="{13C10FBD-1342-48C6-9FE6-1BBE500C1529}"/>
                  </a:ext>
                </a:extLst>
              </p:cNvPr>
              <p:cNvSpPr>
                <a:spLocks noRot="1" noChangeAspect="1" noMove="1" noResize="1" noEditPoints="1" noAdjustHandles="1" noChangeArrowheads="1" noChangeShapeType="1" noTextEdit="1"/>
              </p:cNvSpPr>
              <p:nvPr/>
            </p:nvSpPr>
            <p:spPr>
              <a:xfrm>
                <a:off x="7446582" y="3189902"/>
                <a:ext cx="1295400" cy="457200"/>
              </a:xfrm>
              <a:prstGeom prst="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89A4F67D-D6F6-4FFF-A079-7DC7FAA1E7BE}"/>
                  </a:ext>
                </a:extLst>
              </p:cNvPr>
              <p:cNvSpPr/>
              <p:nvPr/>
            </p:nvSpPr>
            <p:spPr>
              <a:xfrm>
                <a:off x="2455482" y="3189902"/>
                <a:ext cx="1219200" cy="4572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rgbClr val="00B050"/>
                    </a:solidFill>
                    <a:latin typeface="Times New Roman" pitchFamily="18" charset="0"/>
                    <a:cs typeface="Times New Roman" pitchFamily="18" charset="0"/>
                  </a:rPr>
                  <a:t>- </a:t>
                </a:r>
                <a14:m>
                  <m:oMath xmlns:m="http://schemas.openxmlformats.org/officeDocument/2006/math">
                    <m:r>
                      <a:rPr lang="en-US" b="0" i="1" smtClean="0">
                        <a:solidFill>
                          <a:srgbClr val="00B050"/>
                        </a:solidFill>
                        <a:latin typeface="Cambria Math"/>
                        <a:ea typeface="Cambria Math"/>
                        <a:cs typeface="Times New Roman" pitchFamily="18" charset="0"/>
                      </a:rPr>
                      <m:t>∞</m:t>
                    </m:r>
                  </m:oMath>
                </a14:m>
                <a:endParaRPr lang="en-US" dirty="0">
                  <a:solidFill>
                    <a:srgbClr val="00B050"/>
                  </a:solidFill>
                  <a:latin typeface="Times New Roman" pitchFamily="18" charset="0"/>
                  <a:cs typeface="Times New Roman" pitchFamily="18" charset="0"/>
                </a:endParaRPr>
              </a:p>
            </p:txBody>
          </p:sp>
        </mc:Choice>
        <mc:Fallback xmlns="">
          <p:sp>
            <p:nvSpPr>
              <p:cNvPr id="27" name="Rectangle 26">
                <a:extLst>
                  <a:ext uri="{FF2B5EF4-FFF2-40B4-BE49-F238E27FC236}">
                    <a16:creationId xmlns:a16="http://schemas.microsoft.com/office/drawing/2014/main" id="{89A4F67D-D6F6-4FFF-A079-7DC7FAA1E7BE}"/>
                  </a:ext>
                </a:extLst>
              </p:cNvPr>
              <p:cNvSpPr>
                <a:spLocks noRot="1" noChangeAspect="1" noMove="1" noResize="1" noEditPoints="1" noAdjustHandles="1" noChangeArrowheads="1" noChangeShapeType="1" noTextEdit="1"/>
              </p:cNvSpPr>
              <p:nvPr/>
            </p:nvSpPr>
            <p:spPr>
              <a:xfrm>
                <a:off x="2455482" y="3189902"/>
                <a:ext cx="1219200" cy="457200"/>
              </a:xfrm>
              <a:prstGeom prst="rect">
                <a:avLst/>
              </a:prstGeom>
              <a:blipFill>
                <a:blip r:embed="rId4"/>
                <a:stretch>
                  <a:fillRect b="-10390"/>
                </a:stretch>
              </a:blipFill>
              <a:ln>
                <a:solidFill>
                  <a:schemeClr val="bg1"/>
                </a:solidFill>
              </a:ln>
            </p:spPr>
            <p:txBody>
              <a:bodyPr/>
              <a:lstStyle/>
              <a:p>
                <a:r>
                  <a:rPr lang="en-US">
                    <a:noFill/>
                  </a:rPr>
                  <a:t> </a:t>
                </a:r>
              </a:p>
            </p:txBody>
          </p:sp>
        </mc:Fallback>
      </mc:AlternateContent>
      <p:sp>
        <p:nvSpPr>
          <p:cNvPr id="29" name="Oval 28">
            <a:extLst>
              <a:ext uri="{FF2B5EF4-FFF2-40B4-BE49-F238E27FC236}">
                <a16:creationId xmlns:a16="http://schemas.microsoft.com/office/drawing/2014/main" id="{789DE62A-3297-4513-B24C-7B851C3431D8}"/>
              </a:ext>
            </a:extLst>
          </p:cNvPr>
          <p:cNvSpPr/>
          <p:nvPr/>
        </p:nvSpPr>
        <p:spPr>
          <a:xfrm>
            <a:off x="4703382" y="2852231"/>
            <a:ext cx="152400" cy="1419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5D7C8AD-7B6E-4664-B6E0-B277BE0B2E19}"/>
              </a:ext>
            </a:extLst>
          </p:cNvPr>
          <p:cNvSpPr/>
          <p:nvPr/>
        </p:nvSpPr>
        <p:spPr>
          <a:xfrm>
            <a:off x="7827582" y="2895560"/>
            <a:ext cx="152400" cy="1419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TextBox 31">
            <a:extLst>
              <a:ext uri="{FF2B5EF4-FFF2-40B4-BE49-F238E27FC236}">
                <a16:creationId xmlns:a16="http://schemas.microsoft.com/office/drawing/2014/main" id="{75D08978-917A-43B2-90CB-8A065EFA3DDF}"/>
              </a:ext>
            </a:extLst>
          </p:cNvPr>
          <p:cNvSpPr txBox="1"/>
          <p:nvPr/>
        </p:nvSpPr>
        <p:spPr>
          <a:xfrm>
            <a:off x="851338" y="4461638"/>
            <a:ext cx="11001705" cy="954107"/>
          </a:xfrm>
          <a:prstGeom prst="rect">
            <a:avLst/>
          </a:prstGeom>
          <a:noFill/>
        </p:spPr>
        <p:txBody>
          <a:bodyPr wrap="square" rtlCol="0">
            <a:spAutoFit/>
          </a:bodyPr>
          <a:lstStyle/>
          <a:p>
            <a:r>
              <a:rPr lang="en-US" sz="2800" i="1" dirty="0">
                <a:solidFill>
                  <a:srgbClr val="7030A0"/>
                </a:solidFill>
                <a:latin typeface="Times New Roman" pitchFamily="18" charset="0"/>
                <a:cs typeface="Times New Roman" pitchFamily="18" charset="0"/>
              </a:rPr>
              <a:t>+ </a:t>
            </a:r>
            <a:r>
              <a:rPr lang="en-US" sz="2800" b="1" i="1" dirty="0" err="1">
                <a:solidFill>
                  <a:srgbClr val="7030A0"/>
                </a:solidFill>
                <a:latin typeface="Times New Roman" pitchFamily="18" charset="0"/>
                <a:cs typeface="Times New Roman" pitchFamily="18" charset="0"/>
              </a:rPr>
              <a:t>Điểm</a:t>
            </a:r>
            <a:r>
              <a:rPr lang="en-US" sz="2800" b="1" i="1" dirty="0">
                <a:solidFill>
                  <a:srgbClr val="7030A0"/>
                </a:solidFill>
                <a:latin typeface="Times New Roman" pitchFamily="18" charset="0"/>
                <a:cs typeface="Times New Roman" pitchFamily="18" charset="0"/>
              </a:rPr>
              <a:t> </a:t>
            </a:r>
            <a:r>
              <a:rPr lang="en-US" sz="2800" b="1" i="1" dirty="0" err="1">
                <a:solidFill>
                  <a:srgbClr val="7030A0"/>
                </a:solidFill>
                <a:latin typeface="Times New Roman" pitchFamily="18" charset="0"/>
                <a:cs typeface="Times New Roman" pitchFamily="18" charset="0"/>
              </a:rPr>
              <a:t>nút</a:t>
            </a:r>
            <a:r>
              <a:rPr lang="en-US" sz="2800" b="1" i="1" dirty="0">
                <a:solidFill>
                  <a:srgbClr val="7030A0"/>
                </a:solidFill>
                <a:latin typeface="Times New Roman" pitchFamily="18" charset="0"/>
                <a:cs typeface="Times New Roman" pitchFamily="18" charset="0"/>
              </a:rPr>
              <a:t>:</a:t>
            </a:r>
            <a:r>
              <a:rPr lang="en-US" sz="2800" i="1" dirty="0">
                <a:solidFill>
                  <a:srgbClr val="7030A0"/>
                </a:solidFill>
                <a:latin typeface="Times New Roman" pitchFamily="18" charset="0"/>
                <a:cs typeface="Times New Roman" pitchFamily="18" charset="0"/>
              </a:rPr>
              <a:t>  …. </a:t>
            </a:r>
            <a:r>
              <a:rPr lang="en-US" sz="2800" i="1" dirty="0" err="1">
                <a:solidFill>
                  <a:srgbClr val="7030A0"/>
                </a:solidFill>
                <a:latin typeface="Times New Roman" pitchFamily="18" charset="0"/>
                <a:cs typeface="Times New Roman" pitchFamily="18" charset="0"/>
              </a:rPr>
              <a:t>dùng</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để</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chỉ</a:t>
            </a:r>
            <a:r>
              <a:rPr lang="en-US" sz="2800" i="1" dirty="0">
                <a:solidFill>
                  <a:srgbClr val="7030A0"/>
                </a:solidFill>
                <a:latin typeface="Times New Roman" pitchFamily="18" charset="0"/>
                <a:cs typeface="Times New Roman" pitchFamily="18" charset="0"/>
              </a:rPr>
              <a:t> </a:t>
            </a:r>
            <a:r>
              <a:rPr lang="en-US" sz="2800" b="1" i="1" u="sng" dirty="0" err="1">
                <a:solidFill>
                  <a:srgbClr val="7030A0"/>
                </a:solidFill>
                <a:latin typeface="Times New Roman" pitchFamily="18" charset="0"/>
                <a:cs typeface="Times New Roman" pitchFamily="18" charset="0"/>
              </a:rPr>
              <a:t>điểm</a:t>
            </a:r>
            <a:r>
              <a:rPr lang="en-US" sz="2800" b="1" i="1" u="sng" dirty="0">
                <a:solidFill>
                  <a:srgbClr val="7030A0"/>
                </a:solidFill>
                <a:latin typeface="Times New Roman" pitchFamily="18" charset="0"/>
                <a:cs typeface="Times New Roman" pitchFamily="18" charset="0"/>
              </a:rPr>
              <a:t> </a:t>
            </a:r>
            <a:r>
              <a:rPr lang="en-US" sz="2800" b="1" i="1" u="sng" dirty="0" err="1">
                <a:solidFill>
                  <a:srgbClr val="7030A0"/>
                </a:solidFill>
                <a:latin typeface="Times New Roman" pitchFamily="18" charset="0"/>
                <a:cs typeface="Times New Roman" pitchFamily="18" charset="0"/>
              </a:rPr>
              <a:t>giới</a:t>
            </a:r>
            <a:r>
              <a:rPr lang="en-US" sz="2800" b="1" i="1" u="sng" dirty="0">
                <a:solidFill>
                  <a:srgbClr val="7030A0"/>
                </a:solidFill>
                <a:latin typeface="Times New Roman" pitchFamily="18" charset="0"/>
                <a:cs typeface="Times New Roman" pitchFamily="18" charset="0"/>
              </a:rPr>
              <a:t> </a:t>
            </a:r>
            <a:r>
              <a:rPr lang="en-US" sz="2800" b="1" i="1" u="sng" dirty="0" err="1">
                <a:solidFill>
                  <a:srgbClr val="7030A0"/>
                </a:solidFill>
                <a:latin typeface="Times New Roman" pitchFamily="18" charset="0"/>
                <a:cs typeface="Times New Roman" pitchFamily="18" charset="0"/>
              </a:rPr>
              <a:t>hạn</a:t>
            </a:r>
            <a:r>
              <a:rPr lang="en-US" sz="2800" b="1"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mà</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tại</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đó</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sự</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thay</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đổi</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về</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lượng</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đã</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đủ</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làm</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thay</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đổi</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về</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chất</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của</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sự</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vật</a:t>
            </a:r>
            <a:r>
              <a:rPr lang="en-US" sz="2800" i="1" dirty="0">
                <a:solidFill>
                  <a:srgbClr val="7030A0"/>
                </a:solidFill>
                <a:latin typeface="Times New Roman" pitchFamily="18" charset="0"/>
                <a:cs typeface="Times New Roman" pitchFamily="18" charset="0"/>
              </a:rPr>
              <a:t>.</a:t>
            </a:r>
          </a:p>
        </p:txBody>
      </p:sp>
      <p:sp>
        <p:nvSpPr>
          <p:cNvPr id="35" name="TextBox 34">
            <a:extLst>
              <a:ext uri="{FF2B5EF4-FFF2-40B4-BE49-F238E27FC236}">
                <a16:creationId xmlns:a16="http://schemas.microsoft.com/office/drawing/2014/main" id="{E1078381-0956-49A6-86B4-C24D533854B3}"/>
              </a:ext>
            </a:extLst>
          </p:cNvPr>
          <p:cNvSpPr txBox="1"/>
          <p:nvPr/>
        </p:nvSpPr>
        <p:spPr>
          <a:xfrm>
            <a:off x="922283" y="5397550"/>
            <a:ext cx="10941269" cy="954107"/>
          </a:xfrm>
          <a:prstGeom prst="rect">
            <a:avLst/>
          </a:prstGeom>
          <a:noFill/>
        </p:spPr>
        <p:txBody>
          <a:bodyPr wrap="square" rtlCol="0">
            <a:spAutoFit/>
          </a:bodyPr>
          <a:lstStyle/>
          <a:p>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Bước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nhảy</a:t>
            </a:r>
            <a:r>
              <a:rPr lang="en-US" sz="2800" b="1" i="1" dirty="0">
                <a:solidFill>
                  <a:srgbClr val="7030A0"/>
                </a:solidFill>
                <a:latin typeface="Times New Roman" panose="02020603050405020304" pitchFamily="18" charset="0"/>
                <a:cs typeface="Times New Roman" panose="02020603050405020304" pitchFamily="18" charset="0"/>
              </a:rPr>
              <a: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dùng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chỉ</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chuyển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hoá</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về</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do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thay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đổi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trước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gây</a:t>
            </a:r>
            <a:r>
              <a:rPr lang="en-US" sz="2800" i="1" dirty="0">
                <a:solidFill>
                  <a:srgbClr val="7030A0"/>
                </a:solidFill>
                <a:latin typeface="Times New Roman" panose="02020603050405020304" pitchFamily="18" charset="0"/>
                <a:cs typeface="Times New Roman" panose="02020603050405020304" pitchFamily="18" charset="0"/>
              </a:rPr>
              <a:t> ra.</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358BA72-9F8F-4CE1-AD65-ACE69769A470}"/>
              </a:ext>
            </a:extLst>
          </p:cNvPr>
          <p:cNvSpPr>
            <a:spLocks noGrp="1"/>
          </p:cNvSpPr>
          <p:nvPr>
            <p:ph type="sldNum" sz="quarter" idx="12"/>
          </p:nvPr>
        </p:nvSpPr>
        <p:spPr/>
        <p:txBody>
          <a:bodyPr/>
          <a:lstStyle/>
          <a:p>
            <a:fld id="{BCA9E365-C2E6-427D-B945-C61DCC8F5720}" type="slidenum">
              <a:rPr lang="en-US" smtClean="0"/>
              <a:t>157</a:t>
            </a:fld>
            <a:endParaRPr lang="en-US"/>
          </a:p>
        </p:txBody>
      </p:sp>
    </p:spTree>
    <p:extLst>
      <p:ext uri="{BB962C8B-B14F-4D97-AF65-F5344CB8AC3E}">
        <p14:creationId xmlns:p14="http://schemas.microsoft.com/office/powerpoint/2010/main" val="9710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ED8CD-BAA7-49EC-A87F-61AD8D5FFCAC}"/>
              </a:ext>
            </a:extLst>
          </p:cNvPr>
          <p:cNvSpPr txBox="1"/>
          <p:nvPr/>
        </p:nvSpPr>
        <p:spPr>
          <a:xfrm>
            <a:off x="2238702" y="290205"/>
            <a:ext cx="9501013" cy="1384995"/>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dẫn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ngược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lại</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545020"/>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191405" y="1466190"/>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Subtitle 2">
            <a:extLst>
              <a:ext uri="{FF2B5EF4-FFF2-40B4-BE49-F238E27FC236}">
                <a16:creationId xmlns:a16="http://schemas.microsoft.com/office/drawing/2014/main" id="{19D91264-27C4-4166-BCDA-A77F4A2BA3C9}"/>
              </a:ext>
            </a:extLst>
          </p:cNvPr>
          <p:cNvSpPr>
            <a:spLocks noGrp="1"/>
          </p:cNvSpPr>
          <p:nvPr>
            <p:ph type="subTitle" idx="1"/>
          </p:nvPr>
        </p:nvSpPr>
        <p:spPr>
          <a:xfrm>
            <a:off x="2370420" y="1756400"/>
            <a:ext cx="9028047" cy="1371605"/>
          </a:xfrm>
        </p:spPr>
        <p:txBody>
          <a:bodyPr>
            <a:norm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ra </a:t>
            </a:r>
            <a:r>
              <a:rPr lang="en-US" sz="2800" dirty="0" err="1">
                <a:solidFill>
                  <a:srgbClr val="7030A0"/>
                </a:solidFill>
                <a:latin typeface="Times New Roman" panose="02020603050405020304" pitchFamily="18" charset="0"/>
                <a:cs typeface="Times New Roman" panose="02020603050405020304" pitchFamily="18" charset="0"/>
              </a:rPr>
              <a:t>đời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thay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đổi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mô</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nhịp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điệu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9" name="Arrow: Pentagon 8">
            <a:extLst>
              <a:ext uri="{FF2B5EF4-FFF2-40B4-BE49-F238E27FC236}">
                <a16:creationId xmlns:a16="http://schemas.microsoft.com/office/drawing/2014/main" id="{22109385-E62F-451A-9B6D-242CA491E469}"/>
              </a:ext>
            </a:extLst>
          </p:cNvPr>
          <p:cNvSpPr/>
          <p:nvPr/>
        </p:nvSpPr>
        <p:spPr>
          <a:xfrm>
            <a:off x="0" y="1675200"/>
            <a:ext cx="1970690" cy="4705780"/>
          </a:xfrm>
          <a:prstGeom prst="homePlate">
            <a:avLst>
              <a:gd name="adj" fmla="val 17429"/>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Những</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thay</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đổi</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về</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chất</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cũng</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dẫn</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đến</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thay</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đổi</a:t>
            </a:r>
            <a:r>
              <a:rPr lang="en-US" sz="3200" i="1" dirty="0">
                <a:solidFill>
                  <a:srgbClr val="FF0000"/>
                </a:solidFill>
                <a:latin typeface="Times New Roman" panose="02020603050405020304" pitchFamily="18" charset="0"/>
                <a:cs typeface="Times New Roman" panose="02020603050405020304" pitchFamily="18" charset="0"/>
              </a:rPr>
              <a:t> </a:t>
            </a:r>
            <a:r>
              <a:rPr lang="en-US" sz="3200" i="1" dirty="0" err="1">
                <a:solidFill>
                  <a:srgbClr val="FF0000"/>
                </a:solidFill>
                <a:latin typeface="Times New Roman" panose="02020603050405020304" pitchFamily="18" charset="0"/>
                <a:cs typeface="Times New Roman" panose="02020603050405020304" pitchFamily="18" charset="0"/>
              </a:rPr>
              <a:t>về</a:t>
            </a:r>
            <a:r>
              <a:rPr lang="en-US" sz="3200" i="1" dirty="0">
                <a:solidFill>
                  <a:srgbClr val="FF0000"/>
                </a:solidFill>
                <a:latin typeface="Times New Roman" panose="02020603050405020304" pitchFamily="18" charset="0"/>
                <a:cs typeface="Times New Roman" panose="02020603050405020304" pitchFamily="18" charset="0"/>
              </a:rPr>
              <a:t> l</a:t>
            </a:r>
            <a:r>
              <a:rPr lang="vi-VN" sz="3200" i="1" dirty="0">
                <a:solidFill>
                  <a:srgbClr val="FF0000"/>
                </a:solidFill>
                <a:latin typeface="Times New Roman" panose="02020603050405020304" pitchFamily="18" charset="0"/>
                <a:cs typeface="Times New Roman" panose="02020603050405020304" pitchFamily="18" charset="0"/>
              </a:rPr>
              <a:t>ư</a:t>
            </a:r>
            <a:r>
              <a:rPr lang="en-US" sz="3200" i="1" dirty="0" err="1">
                <a:solidFill>
                  <a:srgbClr val="FF0000"/>
                </a:solidFill>
                <a:latin typeface="Times New Roman" panose="02020603050405020304" pitchFamily="18" charset="0"/>
                <a:cs typeface="Times New Roman" panose="02020603050405020304" pitchFamily="18" charset="0"/>
              </a:rPr>
              <a:t>ợng</a:t>
            </a:r>
            <a:endParaRPr lang="en-US" sz="3200"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9BF18DC-047A-476A-98C2-034600434C76}"/>
              </a:ext>
            </a:extLst>
          </p:cNvPr>
          <p:cNvPicPr>
            <a:picLocks noChangeAspect="1"/>
          </p:cNvPicPr>
          <p:nvPr/>
        </p:nvPicPr>
        <p:blipFill>
          <a:blip r:embed="rId3"/>
          <a:stretch>
            <a:fillRect/>
          </a:stretch>
        </p:blipFill>
        <p:spPr>
          <a:xfrm>
            <a:off x="6989208" y="3215399"/>
            <a:ext cx="4934607" cy="316558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0" name="Arrow: Right 9">
            <a:extLst>
              <a:ext uri="{FF2B5EF4-FFF2-40B4-BE49-F238E27FC236}">
                <a16:creationId xmlns:a16="http://schemas.microsoft.com/office/drawing/2014/main" id="{9A3097BD-1A7F-486D-ABAF-0188C4FC3DAD}"/>
              </a:ext>
            </a:extLst>
          </p:cNvPr>
          <p:cNvSpPr/>
          <p:nvPr/>
        </p:nvSpPr>
        <p:spPr>
          <a:xfrm>
            <a:off x="2110285" y="3817065"/>
            <a:ext cx="551795" cy="1910757"/>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0DD21465-91A4-43A5-A0E2-E02363322C62}"/>
              </a:ext>
            </a:extLst>
          </p:cNvPr>
          <p:cNvSpPr txBox="1"/>
          <p:nvPr/>
        </p:nvSpPr>
        <p:spPr>
          <a:xfrm>
            <a:off x="2886487" y="3481053"/>
            <a:ext cx="3878314" cy="2246769"/>
          </a:xfrm>
          <a:prstGeom prst="rect">
            <a:avLst/>
          </a:prstGeom>
          <a:noFill/>
        </p:spPr>
        <p:txBody>
          <a:bodyPr wrap="square" rtlCol="0">
            <a:spAutoFit/>
          </a:bodyPr>
          <a:lstStyle/>
          <a:p>
            <a:pPr algn="just"/>
            <a:r>
              <a:rPr lang="en-US" sz="2800"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Như</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vậy</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không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chỉ</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có</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sự</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thay</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đổi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về</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lượng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mới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thay</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đổi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về</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chất</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mà</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sự</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thay</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đổi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về</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chất</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cũng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làm</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thay</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đổi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về</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lượng</a:t>
            </a:r>
            <a:r>
              <a:rPr lang="en-US" sz="2800" i="1" dirty="0">
                <a:solidFill>
                  <a:srgbClr val="00B05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6192FC05-B9D4-4804-8746-E85779B1A1D4}"/>
              </a:ext>
            </a:extLst>
          </p:cNvPr>
          <p:cNvSpPr>
            <a:spLocks noGrp="1"/>
          </p:cNvSpPr>
          <p:nvPr>
            <p:ph type="sldNum" sz="quarter" idx="12"/>
          </p:nvPr>
        </p:nvSpPr>
        <p:spPr/>
        <p:txBody>
          <a:bodyPr/>
          <a:lstStyle/>
          <a:p>
            <a:fld id="{BCA9E365-C2E6-427D-B945-C61DCC8F5720}" type="slidenum">
              <a:rPr lang="en-US" smtClean="0"/>
              <a:t>158</a:t>
            </a:fld>
            <a:endParaRPr lang="en-US"/>
          </a:p>
        </p:txBody>
      </p:sp>
    </p:spTree>
    <p:extLst>
      <p:ext uri="{BB962C8B-B14F-4D97-AF65-F5344CB8AC3E}">
        <p14:creationId xmlns:p14="http://schemas.microsoft.com/office/powerpoint/2010/main" val="406019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additive="base">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9" grpId="0" animBg="1"/>
      <p:bldP spid="10" grpId="0" animBg="1"/>
      <p:bldP spid="11"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ED8CD-BAA7-49EC-A87F-61AD8D5FFCAC}"/>
              </a:ext>
            </a:extLst>
          </p:cNvPr>
          <p:cNvSpPr txBox="1"/>
          <p:nvPr/>
        </p:nvSpPr>
        <p:spPr>
          <a:xfrm>
            <a:off x="2238702" y="290205"/>
            <a:ext cx="9501013" cy="1384995"/>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dẫn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ngược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lại</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545020"/>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191405" y="1466190"/>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Arrow: Pentagon 7">
            <a:extLst>
              <a:ext uri="{FF2B5EF4-FFF2-40B4-BE49-F238E27FC236}">
                <a16:creationId xmlns:a16="http://schemas.microsoft.com/office/drawing/2014/main" id="{B541744F-B19E-4AB9-BCA2-D4B2FC5C219E}"/>
              </a:ext>
            </a:extLst>
          </p:cNvPr>
          <p:cNvSpPr/>
          <p:nvPr/>
        </p:nvSpPr>
        <p:spPr>
          <a:xfrm>
            <a:off x="7881" y="1675200"/>
            <a:ext cx="4461642" cy="815747"/>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bước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nhảy</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D57D60A6-90C8-4627-8CAA-2561C953D3EE}"/>
              </a:ext>
            </a:extLst>
          </p:cNvPr>
          <p:cNvSpPr/>
          <p:nvPr/>
        </p:nvSpPr>
        <p:spPr>
          <a:xfrm>
            <a:off x="1615963" y="2731765"/>
            <a:ext cx="4122679" cy="815747"/>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Căn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vào</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mô</a:t>
            </a:r>
            <a:r>
              <a:rPr lang="en-US" sz="2800" b="1" dirty="0">
                <a:solidFill>
                  <a:srgbClr val="FF0000"/>
                </a:solidFill>
                <a:latin typeface="Times New Roman" panose="02020603050405020304" pitchFamily="18" charset="0"/>
                <a:cs typeface="Times New Roman" panose="02020603050405020304" pitchFamily="18" charset="0"/>
              </a:rPr>
              <a:t> </a:t>
            </a:r>
          </a:p>
        </p:txBody>
      </p:sp>
      <p:sp>
        <p:nvSpPr>
          <p:cNvPr id="12" name="Hexagon 11">
            <a:extLst>
              <a:ext uri="{FF2B5EF4-FFF2-40B4-BE49-F238E27FC236}">
                <a16:creationId xmlns:a16="http://schemas.microsoft.com/office/drawing/2014/main" id="{26BF955E-D904-49FB-A2CA-7FF07AB3D4C8}"/>
              </a:ext>
            </a:extLst>
          </p:cNvPr>
          <p:cNvSpPr/>
          <p:nvPr/>
        </p:nvSpPr>
        <p:spPr>
          <a:xfrm>
            <a:off x="1615960" y="5182800"/>
            <a:ext cx="4122679" cy="933143"/>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3" name="Hexagon 12">
            <a:extLst>
              <a:ext uri="{FF2B5EF4-FFF2-40B4-BE49-F238E27FC236}">
                <a16:creationId xmlns:a16="http://schemas.microsoft.com/office/drawing/2014/main" id="{01111C83-A3AD-42D1-AA4D-EA0E62541F15}"/>
              </a:ext>
            </a:extLst>
          </p:cNvPr>
          <p:cNvSpPr/>
          <p:nvPr/>
        </p:nvSpPr>
        <p:spPr>
          <a:xfrm>
            <a:off x="1615960" y="3959179"/>
            <a:ext cx="4122679" cy="815747"/>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Căn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vào</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gian</a:t>
            </a:r>
            <a:r>
              <a:rPr lang="en-US" sz="2800" b="1" dirty="0">
                <a:solidFill>
                  <a:srgbClr val="FF0000"/>
                </a:solidFill>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0E7AD543-2996-42F4-8753-5EF9BFFB776F}"/>
              </a:ext>
            </a:extLst>
          </p:cNvPr>
          <p:cNvSpPr txBox="1"/>
          <p:nvPr/>
        </p:nvSpPr>
        <p:spPr>
          <a:xfrm>
            <a:off x="6574233" y="2594879"/>
            <a:ext cx="3657600" cy="523220"/>
          </a:xfrm>
          <a:prstGeom prst="rect">
            <a:avLst/>
          </a:prstGeom>
          <a:noFill/>
        </p:spPr>
        <p:txBody>
          <a:bodyPr wrap="square" rtlCol="0">
            <a:spAutoFit/>
          </a:bodyPr>
          <a:lstStyle/>
          <a:p>
            <a:r>
              <a:rPr lang="en-US" sz="2800" i="1" dirty="0" err="1">
                <a:solidFill>
                  <a:srgbClr val="002060"/>
                </a:solidFill>
                <a:latin typeface="Times New Roman" panose="02020603050405020304" pitchFamily="18" charset="0"/>
                <a:cs typeface="Times New Roman" panose="02020603050405020304" pitchFamily="18" charset="0"/>
              </a:rPr>
              <a:t>Bước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nhảy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toàn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bộ</a:t>
            </a:r>
            <a:r>
              <a:rPr lang="en-US" sz="2800" i="1" dirty="0">
                <a:solidFill>
                  <a:srgbClr val="002060"/>
                </a:solidFill>
                <a:latin typeface="Times New Roman" panose="02020603050405020304" pitchFamily="18" charset="0"/>
                <a:cs typeface="Times New Roman" panose="02020603050405020304" pitchFamily="18" charset="0"/>
              </a:rPr>
              <a:t>, </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3658DC3-09B4-4582-92AE-045E4C188797}"/>
              </a:ext>
            </a:extLst>
          </p:cNvPr>
          <p:cNvSpPr txBox="1"/>
          <p:nvPr/>
        </p:nvSpPr>
        <p:spPr>
          <a:xfrm>
            <a:off x="6574233" y="3094387"/>
            <a:ext cx="3657600" cy="523220"/>
          </a:xfrm>
          <a:prstGeom prst="rect">
            <a:avLst/>
          </a:prstGeom>
          <a:noFill/>
        </p:spPr>
        <p:txBody>
          <a:bodyPr wrap="square" rtlCol="0">
            <a:spAutoFit/>
          </a:bodyPr>
          <a:lstStyle/>
          <a:p>
            <a:r>
              <a:rPr lang="en-US" sz="2800" i="1" dirty="0" err="1">
                <a:solidFill>
                  <a:srgbClr val="002060"/>
                </a:solidFill>
                <a:latin typeface="Times New Roman" panose="02020603050405020304" pitchFamily="18" charset="0"/>
                <a:cs typeface="Times New Roman" panose="02020603050405020304" pitchFamily="18" charset="0"/>
              </a:rPr>
              <a:t>bước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nhảy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cục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bộ</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F7A6E95-DC5B-4E9F-BBC1-244EC3ED9A63}"/>
              </a:ext>
            </a:extLst>
          </p:cNvPr>
          <p:cNvSpPr txBox="1"/>
          <p:nvPr/>
        </p:nvSpPr>
        <p:spPr>
          <a:xfrm>
            <a:off x="6574233" y="3841423"/>
            <a:ext cx="3657600" cy="523220"/>
          </a:xfrm>
          <a:prstGeom prst="rect">
            <a:avLst/>
          </a:prstGeom>
          <a:noFill/>
        </p:spPr>
        <p:txBody>
          <a:bodyPr wrap="square" rtlCol="0">
            <a:spAutoFit/>
          </a:bodyPr>
          <a:lstStyle/>
          <a:p>
            <a:r>
              <a:rPr lang="en-US" sz="2800" i="1" dirty="0" err="1">
                <a:solidFill>
                  <a:srgbClr val="002060"/>
                </a:solidFill>
                <a:latin typeface="Times New Roman" panose="02020603050405020304" pitchFamily="18" charset="0"/>
                <a:cs typeface="Times New Roman" panose="02020603050405020304" pitchFamily="18" charset="0"/>
              </a:rPr>
              <a:t>Bước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nhảy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biến</a:t>
            </a:r>
            <a:r>
              <a:rPr lang="en-US" sz="2800" i="1" dirty="0">
                <a:solidFill>
                  <a:srgbClr val="002060"/>
                </a:solidFill>
                <a:latin typeface="Times New Roman" panose="02020603050405020304" pitchFamily="18" charset="0"/>
                <a:cs typeface="Times New Roman" panose="02020603050405020304" pitchFamily="18" charset="0"/>
              </a:rPr>
              <a:t> </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4C34465-FBFE-4232-8951-576EE5581E19}"/>
              </a:ext>
            </a:extLst>
          </p:cNvPr>
          <p:cNvSpPr txBox="1"/>
          <p:nvPr/>
        </p:nvSpPr>
        <p:spPr>
          <a:xfrm>
            <a:off x="6574233" y="4340934"/>
            <a:ext cx="3657600" cy="523220"/>
          </a:xfrm>
          <a:prstGeom prst="rect">
            <a:avLst/>
          </a:prstGeom>
          <a:noFill/>
        </p:spPr>
        <p:txBody>
          <a:bodyPr wrap="square" rtlCol="0">
            <a:spAutoFit/>
          </a:bodyPr>
          <a:lstStyle/>
          <a:p>
            <a:r>
              <a:rPr lang="en-US" sz="2800" i="1" dirty="0" err="1">
                <a:solidFill>
                  <a:srgbClr val="002060"/>
                </a:solidFill>
                <a:latin typeface="Times New Roman" panose="02020603050405020304" pitchFamily="18" charset="0"/>
                <a:cs typeface="Times New Roman" panose="02020603050405020304" pitchFamily="18" charset="0"/>
              </a:rPr>
              <a:t>bước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nhảy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dần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dần</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3C98F8B-97FB-41A6-8CA7-03115E339CB2}"/>
              </a:ext>
            </a:extLst>
          </p:cNvPr>
          <p:cNvSpPr txBox="1"/>
          <p:nvPr/>
        </p:nvSpPr>
        <p:spPr>
          <a:xfrm>
            <a:off x="6542701" y="5074894"/>
            <a:ext cx="5768550" cy="523220"/>
          </a:xfrm>
          <a:prstGeom prst="rect">
            <a:avLst/>
          </a:prstGeom>
          <a:noFill/>
        </p:spPr>
        <p:txBody>
          <a:bodyPr wrap="square" rtlCol="0">
            <a:spAutoFit/>
          </a:bodyPr>
          <a:lstStyle/>
          <a:p>
            <a:r>
              <a:rPr lang="en-US" sz="2800" i="1" dirty="0" err="1">
                <a:solidFill>
                  <a:srgbClr val="002060"/>
                </a:solidFill>
                <a:latin typeface="Times New Roman" panose="02020603050405020304" pitchFamily="18" charset="0"/>
                <a:cs typeface="Times New Roman" panose="02020603050405020304" pitchFamily="18" charset="0"/>
              </a:rPr>
              <a:t>Bước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nhảy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tính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mạng</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88CD34E-6111-4384-8822-A12BBE15AF98}"/>
              </a:ext>
            </a:extLst>
          </p:cNvPr>
          <p:cNvSpPr txBox="1"/>
          <p:nvPr/>
        </p:nvSpPr>
        <p:spPr>
          <a:xfrm>
            <a:off x="6542701" y="5574405"/>
            <a:ext cx="5768550" cy="523220"/>
          </a:xfrm>
          <a:prstGeom prst="rect">
            <a:avLst/>
          </a:prstGeom>
          <a:noFill/>
        </p:spPr>
        <p:txBody>
          <a:bodyPr wrap="square" rtlCol="0">
            <a:spAutoFit/>
          </a:bodyPr>
          <a:lstStyle/>
          <a:p>
            <a:r>
              <a:rPr lang="en-US" sz="2800" i="1" dirty="0" err="1">
                <a:solidFill>
                  <a:srgbClr val="002060"/>
                </a:solidFill>
                <a:latin typeface="Times New Roman" panose="02020603050405020304" pitchFamily="18" charset="0"/>
                <a:cs typeface="Times New Roman" panose="02020603050405020304" pitchFamily="18" charset="0"/>
              </a:rPr>
              <a:t>bước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nhảy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tính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tiến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hoá</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5" name="Arrow: Right 14">
            <a:extLst>
              <a:ext uri="{FF2B5EF4-FFF2-40B4-BE49-F238E27FC236}">
                <a16:creationId xmlns:a16="http://schemas.microsoft.com/office/drawing/2014/main" id="{DA95E626-61E7-4038-83C8-AD821B51D3E0}"/>
              </a:ext>
            </a:extLst>
          </p:cNvPr>
          <p:cNvSpPr/>
          <p:nvPr/>
        </p:nvSpPr>
        <p:spPr>
          <a:xfrm>
            <a:off x="5923904" y="2684467"/>
            <a:ext cx="346842" cy="933143"/>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3" name="Arrow: Right 22">
            <a:extLst>
              <a:ext uri="{FF2B5EF4-FFF2-40B4-BE49-F238E27FC236}">
                <a16:creationId xmlns:a16="http://schemas.microsoft.com/office/drawing/2014/main" id="{974D3776-A2FC-4930-9922-AB1912245E13}"/>
              </a:ext>
            </a:extLst>
          </p:cNvPr>
          <p:cNvSpPr/>
          <p:nvPr/>
        </p:nvSpPr>
        <p:spPr>
          <a:xfrm>
            <a:off x="5923904" y="3927388"/>
            <a:ext cx="346842" cy="933143"/>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4" name="Arrow: Right 23">
            <a:extLst>
              <a:ext uri="{FF2B5EF4-FFF2-40B4-BE49-F238E27FC236}">
                <a16:creationId xmlns:a16="http://schemas.microsoft.com/office/drawing/2014/main" id="{31CF0FB9-0D2F-42A8-A79D-656E1ECDC219}"/>
              </a:ext>
            </a:extLst>
          </p:cNvPr>
          <p:cNvSpPr/>
          <p:nvPr/>
        </p:nvSpPr>
        <p:spPr>
          <a:xfrm>
            <a:off x="5922579" y="5170309"/>
            <a:ext cx="346842" cy="933143"/>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cxnSp>
        <p:nvCxnSpPr>
          <p:cNvPr id="9" name="Straight Connector 8">
            <a:extLst>
              <a:ext uri="{FF2B5EF4-FFF2-40B4-BE49-F238E27FC236}">
                <a16:creationId xmlns:a16="http://schemas.microsoft.com/office/drawing/2014/main" id="{1A771955-7097-4D34-853F-A8FB90DC106F}"/>
              </a:ext>
            </a:extLst>
          </p:cNvPr>
          <p:cNvCxnSpPr>
            <a:cxnSpLocks/>
            <a:endCxn id="10" idx="3"/>
          </p:cNvCxnSpPr>
          <p:nvPr/>
        </p:nvCxnSpPr>
        <p:spPr>
          <a:xfrm>
            <a:off x="930166" y="3118099"/>
            <a:ext cx="685797" cy="215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C715-A7A3-4323-9C78-DAADABAA495E}"/>
              </a:ext>
            </a:extLst>
          </p:cNvPr>
          <p:cNvCxnSpPr>
            <a:cxnSpLocks/>
            <a:endCxn id="13" idx="3"/>
          </p:cNvCxnSpPr>
          <p:nvPr/>
        </p:nvCxnSpPr>
        <p:spPr>
          <a:xfrm>
            <a:off x="930166" y="4340934"/>
            <a:ext cx="685794" cy="2611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3CFE8E-F0FB-4AF5-8605-4CCA9C8B3BA4}"/>
              </a:ext>
            </a:extLst>
          </p:cNvPr>
          <p:cNvCxnSpPr>
            <a:cxnSpLocks/>
          </p:cNvCxnSpPr>
          <p:nvPr/>
        </p:nvCxnSpPr>
        <p:spPr>
          <a:xfrm>
            <a:off x="930166" y="2490947"/>
            <a:ext cx="0" cy="315842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66956B-737D-44CA-8587-C00C0A4EC97C}"/>
              </a:ext>
            </a:extLst>
          </p:cNvPr>
          <p:cNvCxnSpPr>
            <a:cxnSpLocks/>
            <a:endCxn id="12" idx="3"/>
          </p:cNvCxnSpPr>
          <p:nvPr/>
        </p:nvCxnSpPr>
        <p:spPr>
          <a:xfrm>
            <a:off x="930166" y="5649372"/>
            <a:ext cx="68579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B799160-3795-4D9F-AFA6-F8C0C637A0BF}"/>
              </a:ext>
            </a:extLst>
          </p:cNvPr>
          <p:cNvSpPr>
            <a:spLocks noGrp="1"/>
          </p:cNvSpPr>
          <p:nvPr>
            <p:ph type="sldNum" sz="quarter" idx="12"/>
          </p:nvPr>
        </p:nvSpPr>
        <p:spPr/>
        <p:txBody>
          <a:bodyPr/>
          <a:lstStyle/>
          <a:p>
            <a:fld id="{BCA9E365-C2E6-427D-B945-C61DCC8F5720}" type="slidenum">
              <a:rPr lang="en-US" smtClean="0"/>
              <a:t>159</a:t>
            </a:fld>
            <a:endParaRPr lang="en-US"/>
          </a:p>
        </p:txBody>
      </p:sp>
    </p:spTree>
    <p:extLst>
      <p:ext uri="{BB962C8B-B14F-4D97-AF65-F5344CB8AC3E}">
        <p14:creationId xmlns:p14="http://schemas.microsoft.com/office/powerpoint/2010/main" val="324655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animBg="1"/>
      <p:bldP spid="11" grpId="0"/>
      <p:bldP spid="16" grpId="0"/>
      <p:bldP spid="17" grpId="0"/>
      <p:bldP spid="18" grpId="0"/>
      <p:bldP spid="19" grpId="0"/>
      <p:bldP spid="20" grpId="0"/>
      <p:bldP spid="15"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410987-704F-4CBA-95B5-E8914588A123}"/>
              </a:ext>
            </a:extLst>
          </p:cNvPr>
          <p:cNvSpPr>
            <a:spLocks noGrp="1"/>
          </p:cNvSpPr>
          <p:nvPr>
            <p:ph type="subTitle" idx="1"/>
          </p:nvPr>
        </p:nvSpPr>
        <p:spPr>
          <a:xfrm>
            <a:off x="788276" y="1655381"/>
            <a:ext cx="6227379" cy="4445874"/>
          </a:xfrm>
        </p:spPr>
        <p:txBody>
          <a:bodyPr>
            <a:normAutofit lnSpcReduction="10000"/>
          </a:bodyPr>
          <a:lstStyle/>
          <a:p>
            <a:pPr marL="342900" indent="-342900" algn="just">
              <a:lnSpc>
                <a:spcPct val="100000"/>
              </a:lnSpc>
              <a:spcBef>
                <a:spcPts val="0"/>
              </a:spcBef>
              <a:buFontTx/>
              <a:buChar char="-"/>
            </a:pPr>
            <a:r>
              <a:rPr lang="en-US" sz="2800" b="1" i="1" dirty="0" err="1">
                <a:solidFill>
                  <a:srgbClr val="FF0000"/>
                </a:solidFill>
                <a:latin typeface="Times New Roman" panose="02020603050405020304" pitchFamily="18" charset="0"/>
                <a:cs typeface="Times New Roman" panose="02020603050405020304" pitchFamily="18" charset="0"/>
              </a:rPr>
              <a:t>Vai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trò</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endParaRPr lang="en-US" sz="2800" b="1" i="1" dirty="0">
              <a:solidFill>
                <a:srgbClr val="FF0000"/>
              </a:solidFill>
              <a:latin typeface="Times New Roman" panose="02020603050405020304" pitchFamily="18" charset="0"/>
              <a:cs typeface="Times New Roman" panose="02020603050405020304" pitchFamily="18" charset="0"/>
            </a:endParaRPr>
          </a:p>
          <a:p>
            <a:pPr algn="just">
              <a:lnSpc>
                <a:spcPct val="100000"/>
              </a:lnSpc>
              <a:spcBef>
                <a:spcPts val="0"/>
              </a:spcBef>
            </a:pPr>
            <a:r>
              <a:rPr lang="en-US" sz="2800"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Thứ</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nhất</a:t>
            </a:r>
            <a:r>
              <a:rPr lang="en-US" sz="2800" b="1" i="1" dirty="0">
                <a:solidFill>
                  <a:srgbClr val="002060"/>
                </a:solidFill>
                <a:latin typeface="Times New Roman" panose="02020603050405020304" pitchFamily="18" charset="0"/>
                <a:cs typeface="Times New Roman" panose="02020603050405020304" pitchFamily="18" charset="0"/>
              </a:rPr>
              <a:t>,</a:t>
            </a:r>
            <a:r>
              <a:rPr lang="en-US" sz="2800" b="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vấn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được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học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đặt</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tìm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giải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đáp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trước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vấn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thuộc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800"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Thứ</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hai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thế</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giới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quan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đúng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đắn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tiền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trọng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để</a:t>
            </a:r>
            <a:r>
              <a:rPr lang="en-US" sz="2800"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xác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lập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phương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thức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tư</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duy</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hợp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lý</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nhân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sinh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quan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tích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cực</a:t>
            </a:r>
            <a:r>
              <a:rPr lang="en-US" sz="2800" b="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tiêu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chí</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quan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trọng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trong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đánh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giá</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sự</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trưởng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thành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mỗi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mỗi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đồng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định</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5FB93DF2-6737-479B-9683-FF831A27E41E}"/>
              </a:ext>
            </a:extLst>
          </p:cNvPr>
          <p:cNvSpPr txBox="1"/>
          <p:nvPr/>
        </p:nvSpPr>
        <p:spPr>
          <a:xfrm>
            <a:off x="2049518" y="252248"/>
            <a:ext cx="9222827"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d)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hạt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68DB55EB-E4FA-42FF-A4CA-7D87EF8D0E26}"/>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7CB7735-D36F-4EBD-B8CF-568602BBC068}"/>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3EA0AF-B117-41C3-B6A7-DDD758CC6607}"/>
              </a:ext>
            </a:extLst>
          </p:cNvPr>
          <p:cNvPicPr>
            <a:picLocks noChangeAspect="1"/>
          </p:cNvPicPr>
          <p:nvPr/>
        </p:nvPicPr>
        <p:blipFill>
          <a:blip r:embed="rId2"/>
          <a:stretch>
            <a:fillRect/>
          </a:stretch>
        </p:blipFill>
        <p:spPr>
          <a:xfrm>
            <a:off x="7402567" y="2224250"/>
            <a:ext cx="4328802" cy="3435557"/>
          </a:xfrm>
          <a:prstGeom prst="rect">
            <a:avLst/>
          </a:prstGeom>
        </p:spPr>
      </p:pic>
      <p:sp>
        <p:nvSpPr>
          <p:cNvPr id="2" name="Slide Number Placeholder 1">
            <a:extLst>
              <a:ext uri="{FF2B5EF4-FFF2-40B4-BE49-F238E27FC236}">
                <a16:creationId xmlns:a16="http://schemas.microsoft.com/office/drawing/2014/main" id="{C181087C-85A6-4914-9E45-B0B981528595}"/>
              </a:ext>
            </a:extLst>
          </p:cNvPr>
          <p:cNvSpPr>
            <a:spLocks noGrp="1"/>
          </p:cNvSpPr>
          <p:nvPr>
            <p:ph type="sldNum" sz="quarter" idx="12"/>
          </p:nvPr>
        </p:nvSpPr>
        <p:spPr/>
        <p:txBody>
          <a:bodyPr/>
          <a:lstStyle/>
          <a:p>
            <a:fld id="{BCA9E365-C2E6-427D-B945-C61DCC8F5720}" type="slidenum">
              <a:rPr lang="en-US" smtClean="0"/>
              <a:t>16</a:t>
            </a:fld>
            <a:endParaRPr lang="en-US"/>
          </a:p>
        </p:txBody>
      </p:sp>
    </p:spTree>
    <p:extLst>
      <p:ext uri="{BB962C8B-B14F-4D97-AF65-F5344CB8AC3E}">
        <p14:creationId xmlns:p14="http://schemas.microsoft.com/office/powerpoint/2010/main" val="13984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ED8CD-BAA7-49EC-A87F-61AD8D5FFCAC}"/>
              </a:ext>
            </a:extLst>
          </p:cNvPr>
          <p:cNvSpPr txBox="1"/>
          <p:nvPr/>
        </p:nvSpPr>
        <p:spPr>
          <a:xfrm>
            <a:off x="2238702" y="290205"/>
            <a:ext cx="9501013" cy="1384995"/>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dẫn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đổi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ngược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lại</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02A6454-D80B-4646-A94A-1076EA0A9103}"/>
              </a:ext>
            </a:extLst>
          </p:cNvPr>
          <p:cNvCxnSpPr/>
          <p:nvPr/>
        </p:nvCxnSpPr>
        <p:spPr>
          <a:xfrm>
            <a:off x="2222936" y="1545020"/>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4CE26F-3657-4CFC-A3EA-720E68576B71}"/>
              </a:ext>
            </a:extLst>
          </p:cNvPr>
          <p:cNvCxnSpPr/>
          <p:nvPr/>
        </p:nvCxnSpPr>
        <p:spPr>
          <a:xfrm>
            <a:off x="2191405" y="1466190"/>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Arrow: Pentagon 7">
            <a:extLst>
              <a:ext uri="{FF2B5EF4-FFF2-40B4-BE49-F238E27FC236}">
                <a16:creationId xmlns:a16="http://schemas.microsoft.com/office/drawing/2014/main" id="{B541744F-B19E-4AB9-BCA2-D4B2FC5C219E}"/>
              </a:ext>
            </a:extLst>
          </p:cNvPr>
          <p:cNvSpPr/>
          <p:nvPr/>
        </p:nvSpPr>
        <p:spPr>
          <a:xfrm>
            <a:off x="7880" y="1675200"/>
            <a:ext cx="5336629" cy="815747"/>
          </a:xfrm>
          <a:prstGeom prst="homePlate">
            <a:avLst/>
          </a:prstGeom>
          <a:solidFill>
            <a:srgbClr val="00B05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 Ý </a:t>
            </a:r>
            <a:r>
              <a:rPr lang="en-US" sz="2800" b="1" i="1" dirty="0" err="1">
                <a:solidFill>
                  <a:srgbClr val="FFFF00"/>
                </a:solidFill>
                <a:latin typeface="Times New Roman" panose="02020603050405020304" pitchFamily="18" charset="0"/>
                <a:cs typeface="Times New Roman" panose="02020603050405020304" pitchFamily="18" charset="0"/>
              </a:rPr>
              <a:t>nghĩa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phương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pháp</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luận</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8367FD14-CB72-4CAC-94B9-189971AAF993}"/>
              </a:ext>
            </a:extLst>
          </p:cNvPr>
          <p:cNvSpPr>
            <a:spLocks noGrp="1"/>
          </p:cNvSpPr>
          <p:nvPr>
            <p:ph type="subTitle" idx="1"/>
          </p:nvPr>
        </p:nvSpPr>
        <p:spPr>
          <a:xfrm>
            <a:off x="1156476" y="2642175"/>
            <a:ext cx="10197324" cy="3648265"/>
          </a:xfrm>
        </p:spPr>
        <p:txBody>
          <a:bodyPr>
            <a:normAutofit/>
          </a:bodyPr>
          <a:lstStyle/>
          <a:p>
            <a:pPr marL="457200" indent="-457200" algn="just">
              <a:buFont typeface="Wingdings" panose="05000000000000000000" pitchFamily="2" charset="2"/>
              <a:buChar char="Ø"/>
            </a:pPr>
            <a:r>
              <a:rPr lang="en-US" sz="2800" i="1" dirty="0" err="1">
                <a:solidFill>
                  <a:srgbClr val="00B050"/>
                </a:solidFill>
                <a:latin typeface="Times New Roman" panose="02020603050405020304" pitchFamily="18" charset="0"/>
                <a:cs typeface="Times New Roman" panose="02020603050405020304" pitchFamily="18" charset="0"/>
              </a:rPr>
              <a:t>Phải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biết</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từng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bước</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tích</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luỹ</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về</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lượng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để</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biến</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đổi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về</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chất</a:t>
            </a:r>
            <a:r>
              <a:rPr lang="en-US" sz="2800" i="1" dirty="0">
                <a:solidFill>
                  <a:srgbClr val="00B050"/>
                </a:solidFill>
                <a:latin typeface="Times New Roman" panose="02020603050405020304" pitchFamily="18" charset="0"/>
                <a:cs typeface="Times New Roman" panose="02020603050405020304" pitchFamily="18" charset="0"/>
              </a:rPr>
              <a:t>.</a:t>
            </a:r>
            <a:endParaRPr lang="en-US" sz="2800" dirty="0">
              <a:solidFill>
                <a:srgbClr val="00B05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i="1" dirty="0" err="1">
                <a:solidFill>
                  <a:srgbClr val="00B050"/>
                </a:solidFill>
                <a:latin typeface="Times New Roman" panose="02020603050405020304" pitchFamily="18" charset="0"/>
                <a:cs typeface="Times New Roman" panose="02020603050405020304" pitchFamily="18" charset="0"/>
              </a:rPr>
              <a:t>Trong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xã</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hội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khi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đã</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tích</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luỹ</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đủ</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về</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lượng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thì</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quyết</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tâm</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thực</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hiện</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bước</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nhảy</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để</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biến</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đổi</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về</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chất</a:t>
            </a:r>
            <a:r>
              <a:rPr lang="en-US" sz="2800" i="1" dirty="0">
                <a:solidFill>
                  <a:srgbClr val="00B050"/>
                </a:solidFill>
                <a:latin typeface="Times New Roman" panose="02020603050405020304" pitchFamily="18" charset="0"/>
                <a:cs typeface="Times New Roman" panose="02020603050405020304" pitchFamily="18" charset="0"/>
              </a:rPr>
              <a:t>.</a:t>
            </a:r>
            <a:endParaRPr lang="en-US" sz="2800" dirty="0">
              <a:solidFill>
                <a:srgbClr val="00B05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i="1" dirty="0" err="1">
                <a:solidFill>
                  <a:srgbClr val="00B050"/>
                </a:solidFill>
                <a:latin typeface="Times New Roman" panose="02020603050405020304" pitchFamily="18" charset="0"/>
                <a:cs typeface="Times New Roman" panose="02020603050405020304" pitchFamily="18" charset="0"/>
              </a:rPr>
              <a:t>Vận</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dụng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linh</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hoạt</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các</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hình</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thức</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bước</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nhảy</a:t>
            </a:r>
            <a:r>
              <a:rPr lang="en-US" sz="2800" i="1" dirty="0">
                <a:solidFill>
                  <a:srgbClr val="00B050"/>
                </a:solidFill>
                <a:latin typeface="Times New Roman" panose="02020603050405020304" pitchFamily="18" charset="0"/>
                <a:cs typeface="Times New Roman" panose="02020603050405020304" pitchFamily="18" charset="0"/>
              </a:rPr>
              <a:t>.</a:t>
            </a:r>
            <a:endParaRPr lang="en-US" sz="2800" dirty="0">
              <a:solidFill>
                <a:srgbClr val="00B05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i="1" dirty="0" err="1">
                <a:solidFill>
                  <a:srgbClr val="00B050"/>
                </a:solidFill>
                <a:latin typeface="Times New Roman" panose="02020603050405020304" pitchFamily="18" charset="0"/>
                <a:cs typeface="Times New Roman" panose="02020603050405020304" pitchFamily="18" charset="0"/>
              </a:rPr>
              <a:t>Dựa</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vào</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phương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thức</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liên</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kết</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của</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sự</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vật</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để</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có</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các</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tác</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động</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cho</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phù</a:t>
            </a:r>
            <a:r>
              <a:rPr lang="en-US" sz="2800" i="1" dirty="0">
                <a:solidFill>
                  <a:srgbClr val="00B050"/>
                </a:solidFill>
                <a:latin typeface="Times New Roman" panose="02020603050405020304" pitchFamily="18" charset="0"/>
                <a:cs typeface="Times New Roman" panose="02020603050405020304" pitchFamily="18" charset="0"/>
              </a:rPr>
              <a:t> </a:t>
            </a:r>
            <a:r>
              <a:rPr lang="en-US" sz="2800" i="1" dirty="0" err="1">
                <a:solidFill>
                  <a:srgbClr val="00B050"/>
                </a:solidFill>
                <a:latin typeface="Times New Roman" panose="02020603050405020304" pitchFamily="18" charset="0"/>
                <a:cs typeface="Times New Roman" panose="02020603050405020304" pitchFamily="18" charset="0"/>
              </a:rPr>
              <a:t>hợp</a:t>
            </a:r>
            <a:r>
              <a:rPr lang="en-US" sz="2800" i="1" dirty="0">
                <a:solidFill>
                  <a:srgbClr val="00B050"/>
                </a:solidFill>
                <a:latin typeface="Times New Roman" panose="02020603050405020304" pitchFamily="18" charset="0"/>
                <a:cs typeface="Times New Roman" panose="02020603050405020304" pitchFamily="18" charset="0"/>
              </a:rPr>
              <a:t>.</a:t>
            </a:r>
            <a:endParaRPr lang="en-US" sz="2800" dirty="0">
              <a:solidFill>
                <a:srgbClr val="00B05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endParaRPr lang="en-US" sz="2800" dirty="0">
              <a:solidFill>
                <a:srgbClr val="00B05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5F69472-3750-493A-B7A5-145F828D2370}"/>
              </a:ext>
            </a:extLst>
          </p:cNvPr>
          <p:cNvSpPr>
            <a:spLocks noGrp="1"/>
          </p:cNvSpPr>
          <p:nvPr>
            <p:ph type="sldNum" sz="quarter" idx="12"/>
          </p:nvPr>
        </p:nvSpPr>
        <p:spPr/>
        <p:txBody>
          <a:bodyPr/>
          <a:lstStyle/>
          <a:p>
            <a:fld id="{BCA9E365-C2E6-427D-B945-C61DCC8F5720}" type="slidenum">
              <a:rPr lang="en-US" smtClean="0"/>
              <a:t>160</a:t>
            </a:fld>
            <a:endParaRPr lang="en-US"/>
          </a:p>
        </p:txBody>
      </p:sp>
    </p:spTree>
    <p:extLst>
      <p:ext uri="{BB962C8B-B14F-4D97-AF65-F5344CB8AC3E}">
        <p14:creationId xmlns:p14="http://schemas.microsoft.com/office/powerpoint/2010/main" val="296250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 calcmode="lin" valueType="num">
                                      <p:cBhvr additive="base">
                                        <p:cTn id="1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 calcmode="lin" valueType="num">
                                      <p:cBhvr additive="base">
                                        <p:cTn id="19"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xEl>
                                              <p:pRg st="2" end="2"/>
                                            </p:txEl>
                                          </p:spTgt>
                                        </p:tgtEl>
                                        <p:attrNameLst>
                                          <p:attrName>style.visibility</p:attrName>
                                        </p:attrNameLst>
                                      </p:cBhvr>
                                      <p:to>
                                        <p:strVal val="visible"/>
                                      </p:to>
                                    </p:set>
                                    <p:anim calcmode="lin" valueType="num">
                                      <p:cBhvr additive="base">
                                        <p:cTn id="25"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xEl>
                                              <p:pRg st="3" end="3"/>
                                            </p:txEl>
                                          </p:spTgt>
                                        </p:tgtEl>
                                        <p:attrNameLst>
                                          <p:attrName>style.visibility</p:attrName>
                                        </p:attrNameLst>
                                      </p:cBhvr>
                                      <p:to>
                                        <p:strVal val="visible"/>
                                      </p:to>
                                    </p:set>
                                    <p:anim calcmode="lin" valueType="num">
                                      <p:cBhvr additive="base">
                                        <p:cTn id="31"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E37DEF9-B6A5-4CA9-A073-9586ABC378A2}"/>
              </a:ext>
            </a:extLst>
          </p:cNvPr>
          <p:cNvSpPr>
            <a:spLocks noGrp="1"/>
          </p:cNvSpPr>
          <p:nvPr>
            <p:ph type="subTitle" idx="1"/>
          </p:nvPr>
        </p:nvSpPr>
        <p:spPr>
          <a:xfrm>
            <a:off x="1524000" y="1592317"/>
            <a:ext cx="9144000" cy="3665483"/>
          </a:xfrm>
        </p:spPr>
        <p:txBody>
          <a:bodyPr>
            <a:normAutofit/>
          </a:bodyPr>
          <a:lstStyle/>
          <a:p>
            <a:r>
              <a:rPr lang="pt-BR" sz="2800" b="1" dirty="0">
                <a:solidFill>
                  <a:srgbClr val="00B050"/>
                </a:solidFill>
                <a:latin typeface="Times New Roman" panose="02020603050405020304" pitchFamily="18" charset="0"/>
                <a:cs typeface="Times New Roman" panose="02020603050405020304" pitchFamily="18" charset="0"/>
              </a:rPr>
              <a:t>Câu hỏi ôn tập</a:t>
            </a:r>
          </a:p>
          <a:p>
            <a:endParaRPr lang="pt-BR" sz="2800" b="1" dirty="0">
              <a:solidFill>
                <a:srgbClr val="00B050"/>
              </a:solidFill>
              <a:latin typeface="Times New Roman" panose="02020603050405020304" pitchFamily="18" charset="0"/>
              <a:cs typeface="Times New Roman" panose="02020603050405020304" pitchFamily="18" charset="0"/>
            </a:endParaRPr>
          </a:p>
          <a:p>
            <a:pPr algn="just"/>
            <a:r>
              <a:rPr lang="pt-BR" sz="2800" dirty="0">
                <a:solidFill>
                  <a:srgbClr val="00B050"/>
                </a:solidFill>
                <a:latin typeface="Times New Roman" panose="02020603050405020304" pitchFamily="18" charset="0"/>
                <a:cs typeface="Times New Roman" panose="02020603050405020304" pitchFamily="18" charset="0"/>
              </a:rPr>
              <a:t>14. Nội dung cơ bản của quy luật từ những thay đổi về lượng dẫn đến những sự thay đổi về chất và ngược lại. Ý nghĩa phương pháp luận và liên hệ với công cuộc đổi mới ở Việt Nam và quá trình học tập và rèn luyện của sinh viên. </a:t>
            </a:r>
            <a:endParaRPr lang="en-US" sz="2800" dirty="0">
              <a:solidFill>
                <a:srgbClr val="00B050"/>
              </a:solidFill>
              <a:latin typeface="Times New Roman" panose="02020603050405020304" pitchFamily="18" charset="0"/>
              <a:cs typeface="Times New Roman" panose="02020603050405020304" pitchFamily="18" charset="0"/>
            </a:endParaRPr>
          </a:p>
          <a:p>
            <a:pPr algn="just"/>
            <a:endParaRPr lang="en-US" sz="2800" dirty="0">
              <a:solidFill>
                <a:srgbClr val="00B05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239CBFB-1E77-46E1-87AB-E0B62F8943C2}"/>
              </a:ext>
            </a:extLst>
          </p:cNvPr>
          <p:cNvSpPr>
            <a:spLocks noGrp="1"/>
          </p:cNvSpPr>
          <p:nvPr>
            <p:ph type="sldNum" sz="quarter" idx="12"/>
          </p:nvPr>
        </p:nvSpPr>
        <p:spPr/>
        <p:txBody>
          <a:bodyPr/>
          <a:lstStyle/>
          <a:p>
            <a:fld id="{BCA9E365-C2E6-427D-B945-C61DCC8F5720}" type="slidenum">
              <a:rPr lang="en-US" smtClean="0"/>
              <a:t>161</a:t>
            </a:fld>
            <a:endParaRPr lang="en-US"/>
          </a:p>
        </p:txBody>
      </p:sp>
    </p:spTree>
    <p:extLst>
      <p:ext uri="{BB962C8B-B14F-4D97-AF65-F5344CB8AC3E}">
        <p14:creationId xmlns:p14="http://schemas.microsoft.com/office/powerpoint/2010/main" val="29274572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AAD2536-A628-42C2-92C7-9710750D0AE5}"/>
              </a:ext>
            </a:extLst>
          </p:cNvPr>
          <p:cNvSpPr>
            <a:spLocks noGrp="1"/>
          </p:cNvSpPr>
          <p:nvPr>
            <p:ph type="subTitle" idx="1"/>
          </p:nvPr>
        </p:nvSpPr>
        <p:spPr>
          <a:xfrm>
            <a:off x="1523999" y="1876097"/>
            <a:ext cx="10331669" cy="4272455"/>
          </a:xfrm>
        </p:spPr>
        <p:txBody>
          <a:bodyPr>
            <a:normAutofit/>
          </a:bodyPr>
          <a:lstStyle/>
          <a:p>
            <a:pPr marL="342900" indent="-342900" algn="just">
              <a:buFontTx/>
              <a:buChar char="-"/>
            </a:pPr>
            <a:r>
              <a:rPr lang="en-US" sz="2800" b="1" i="1" dirty="0" err="1">
                <a:solidFill>
                  <a:srgbClr val="7030A0"/>
                </a:solidFill>
                <a:latin typeface="Times New Roman" panose="02020603050405020304" pitchFamily="18" charset="0"/>
                <a:cs typeface="Times New Roman" panose="02020603050405020304" pitchFamily="18" charset="0"/>
              </a:rPr>
              <a:t>Vị</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trí</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vai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trò</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luật</a:t>
            </a: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r>
              <a:rPr lang="en-US" sz="2800" b="1" i="1" dirty="0" err="1">
                <a:solidFill>
                  <a:srgbClr val="7030A0"/>
                </a:solidFill>
                <a:latin typeface="Times New Roman" panose="02020603050405020304" pitchFamily="18" charset="0"/>
                <a:cs typeface="Times New Roman" panose="02020603050405020304" pitchFamily="18" charset="0"/>
              </a:rPr>
              <a:t>Nội</a:t>
            </a:r>
            <a:r>
              <a:rPr lang="en-US" sz="2800" b="1" i="1" dirty="0">
                <a:solidFill>
                  <a:srgbClr val="7030A0"/>
                </a:solidFill>
                <a:latin typeface="Times New Roman" panose="02020603050405020304" pitchFamily="18" charset="0"/>
                <a:cs typeface="Times New Roman" panose="02020603050405020304" pitchFamily="18" charset="0"/>
              </a:rPr>
              <a:t> dung </a:t>
            </a:r>
            <a:r>
              <a:rPr lang="en-US" sz="2800" b="1" i="1" dirty="0" err="1">
                <a:solidFill>
                  <a:srgbClr val="7030A0"/>
                </a:solidFill>
                <a:latin typeface="Times New Roman" panose="02020603050405020304" pitchFamily="18" charset="0"/>
                <a:cs typeface="Times New Roman" panose="02020603050405020304" pitchFamily="18" charset="0"/>
              </a:rPr>
              <a:t>quy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luật</a:t>
            </a:r>
            <a:endParaRPr lang="en-US" sz="2800" b="1" i="1" dirty="0">
              <a:solidFill>
                <a:srgbClr val="7030A0"/>
              </a:solidFill>
              <a:latin typeface="Times New Roman" panose="02020603050405020304" pitchFamily="18" charset="0"/>
              <a:cs typeface="Times New Roman" panose="02020603050405020304" pitchFamily="18" charset="0"/>
            </a:endParaRPr>
          </a:p>
          <a:p>
            <a:pPr algn="just"/>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Khái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niệm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Mặt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đối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lập</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mâu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thuẫn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biện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chứng</a:t>
            </a:r>
            <a:endParaRPr lang="en-US" sz="2800" b="1" i="1" dirty="0">
              <a:solidFill>
                <a:srgbClr val="7030A0"/>
              </a:solidFill>
              <a:latin typeface="Times New Roman" panose="02020603050405020304" pitchFamily="18" charset="0"/>
              <a:cs typeface="Times New Roman" panose="02020603050405020304" pitchFamily="18" charset="0"/>
            </a:endParaRPr>
          </a:p>
          <a:p>
            <a:pPr algn="just"/>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Phân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biệt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mâu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thuẫn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biện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chứng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mâu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thuẫn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siêu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hình</a:t>
            </a:r>
            <a:endParaRPr lang="en-US" sz="2800" b="1" i="1" dirty="0">
              <a:solidFill>
                <a:srgbClr val="7030A0"/>
              </a:solidFill>
              <a:latin typeface="Times New Roman" panose="02020603050405020304" pitchFamily="18" charset="0"/>
              <a:cs typeface="Times New Roman" panose="02020603050405020304" pitchFamily="18" charset="0"/>
            </a:endParaRPr>
          </a:p>
          <a:p>
            <a:pPr algn="just"/>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Vai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trò</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mâu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thuẫn</a:t>
            </a:r>
            <a:endParaRPr lang="en-US" sz="2800" b="1" i="1" dirty="0">
              <a:solidFill>
                <a:srgbClr val="7030A0"/>
              </a:solidFill>
              <a:latin typeface="Times New Roman" panose="02020603050405020304" pitchFamily="18" charset="0"/>
              <a:cs typeface="Times New Roman" panose="02020603050405020304" pitchFamily="18" charset="0"/>
            </a:endParaRPr>
          </a:p>
          <a:p>
            <a:pPr algn="just"/>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Phân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loại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mâu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thuẫn</a:t>
            </a:r>
            <a:endParaRPr lang="en-US" sz="2800" b="1" i="1" dirty="0">
              <a:solidFill>
                <a:srgbClr val="7030A0"/>
              </a:solidFill>
              <a:latin typeface="Times New Roman" panose="02020603050405020304" pitchFamily="18" charset="0"/>
              <a:cs typeface="Times New Roman" panose="02020603050405020304" pitchFamily="18" charset="0"/>
            </a:endParaRPr>
          </a:p>
          <a:p>
            <a:pPr algn="just"/>
            <a:r>
              <a:rPr lang="en-US" sz="2800" b="1" i="1" dirty="0">
                <a:solidFill>
                  <a:srgbClr val="7030A0"/>
                </a:solidFill>
                <a:latin typeface="Times New Roman" panose="02020603050405020304" pitchFamily="18" charset="0"/>
                <a:cs typeface="Times New Roman" panose="02020603050405020304" pitchFamily="18" charset="0"/>
              </a:rPr>
              <a:t>- Ý </a:t>
            </a:r>
            <a:r>
              <a:rPr lang="en-US" sz="2800" b="1" i="1" dirty="0" err="1">
                <a:solidFill>
                  <a:srgbClr val="7030A0"/>
                </a:solidFill>
                <a:latin typeface="Times New Roman" panose="02020603050405020304" pitchFamily="18" charset="0"/>
                <a:cs typeface="Times New Roman" panose="02020603050405020304" pitchFamily="18" charset="0"/>
              </a:rPr>
              <a:t>nghĩa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a:t>
            </a:r>
            <a:r>
              <a:rPr lang="vi-VN" sz="2800" b="1" i="1" dirty="0">
                <a:solidFill>
                  <a:srgbClr val="7030A0"/>
                </a:solidFill>
                <a:latin typeface="Times New Roman" panose="02020603050405020304" pitchFamily="18" charset="0"/>
                <a:cs typeface="Times New Roman" panose="02020603050405020304" pitchFamily="18" charset="0"/>
              </a:rPr>
              <a:t>ư</a:t>
            </a:r>
            <a:r>
              <a:rPr lang="en-US" sz="2800" b="1" i="1" dirty="0" err="1">
                <a:solidFill>
                  <a:srgbClr val="7030A0"/>
                </a:solidFill>
                <a:latin typeface="Times New Roman" panose="02020603050405020304" pitchFamily="18" charset="0"/>
                <a:cs typeface="Times New Roman" panose="02020603050405020304" pitchFamily="18" charset="0"/>
              </a:rPr>
              <a:t>ơng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pháp</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luận</a:t>
            </a:r>
            <a:endParaRPr lang="en-US" sz="2800" b="1" i="1" dirty="0">
              <a:solidFill>
                <a:srgbClr val="7030A0"/>
              </a:solidFill>
              <a:latin typeface="Times New Roman" panose="02020603050405020304" pitchFamily="18" charset="0"/>
              <a:cs typeface="Times New Roman" panose="02020603050405020304" pitchFamily="18" charset="0"/>
            </a:endParaRPr>
          </a:p>
          <a:p>
            <a:pPr algn="just"/>
            <a:r>
              <a:rPr lang="en-US" sz="2800" b="1" i="1" dirty="0">
                <a:solidFill>
                  <a:srgbClr val="7030A0"/>
                </a:solidFill>
                <a:latin typeface="Times New Roman" panose="02020603050405020304" pitchFamily="18" charset="0"/>
                <a:cs typeface="Times New Roman" panose="02020603050405020304" pitchFamily="18" charset="0"/>
              </a:rPr>
              <a:t> </a:t>
            </a:r>
          </a:p>
        </p:txBody>
      </p:sp>
      <p:sp>
        <p:nvSpPr>
          <p:cNvPr id="4" name="Hexagon 3">
            <a:extLst>
              <a:ext uri="{FF2B5EF4-FFF2-40B4-BE49-F238E27FC236}">
                <a16:creationId xmlns:a16="http://schemas.microsoft.com/office/drawing/2014/main" id="{2FF7A471-178F-46B0-AD62-EA1AE255113A}"/>
              </a:ext>
            </a:extLst>
          </p:cNvPr>
          <p:cNvSpPr/>
          <p:nvPr/>
        </p:nvSpPr>
        <p:spPr>
          <a:xfrm>
            <a:off x="1860331" y="504497"/>
            <a:ext cx="9727324" cy="969579"/>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thống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nhất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đấu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tranh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mặt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mâu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thuẫn</a:t>
            </a:r>
            <a:r>
              <a:rPr lang="en-US" sz="2800" b="1" dirty="0">
                <a:solidFill>
                  <a:srgbClr val="FF000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C5698096-7839-42EC-96E0-FE548A488D9A}"/>
              </a:ext>
            </a:extLst>
          </p:cNvPr>
          <p:cNvSpPr>
            <a:spLocks noGrp="1"/>
          </p:cNvSpPr>
          <p:nvPr>
            <p:ph type="sldNum" sz="quarter" idx="12"/>
          </p:nvPr>
        </p:nvSpPr>
        <p:spPr/>
        <p:txBody>
          <a:bodyPr/>
          <a:lstStyle/>
          <a:p>
            <a:fld id="{BCA9E365-C2E6-427D-B945-C61DCC8F5720}" type="slidenum">
              <a:rPr lang="en-US" smtClean="0"/>
              <a:t>162</a:t>
            </a:fld>
            <a:endParaRPr lang="en-US"/>
          </a:p>
        </p:txBody>
      </p:sp>
    </p:spTree>
    <p:extLst>
      <p:ext uri="{BB962C8B-B14F-4D97-AF65-F5344CB8AC3E}">
        <p14:creationId xmlns:p14="http://schemas.microsoft.com/office/powerpoint/2010/main" val="518522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F632A62-325D-44F7-98A4-44D0D0EE761D}"/>
              </a:ext>
            </a:extLst>
          </p:cNvPr>
          <p:cNvSpPr>
            <a:spLocks noGrp="1"/>
          </p:cNvSpPr>
          <p:nvPr>
            <p:ph type="subTitle" idx="1"/>
          </p:nvPr>
        </p:nvSpPr>
        <p:spPr>
          <a:xfrm>
            <a:off x="6712481" y="1245477"/>
            <a:ext cx="4812112" cy="3594534"/>
          </a:xfrm>
        </p:spPr>
        <p:txBody>
          <a:bodyPr>
            <a:normAutofit/>
          </a:bodyPr>
          <a:lstStyle/>
          <a:p>
            <a:pPr algn="just"/>
            <a:r>
              <a:rPr lang="en-US" sz="2800" b="1" i="1" dirty="0" err="1">
                <a:solidFill>
                  <a:srgbClr val="7030A0"/>
                </a:solidFill>
                <a:latin typeface="Times New Roman" panose="02020603050405020304" pitchFamily="18" charset="0"/>
                <a:cs typeface="Times New Roman" panose="02020603050405020304" pitchFamily="18" charset="0"/>
              </a:rPr>
              <a:t>Vị</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trí</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một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luật</a:t>
            </a:r>
            <a:r>
              <a:rPr lang="en-US" sz="2800" i="1" dirty="0">
                <a:solidFill>
                  <a:srgbClr val="7030A0"/>
                </a:solidFill>
                <a:latin typeface="Times New Roman" panose="02020603050405020304" pitchFamily="18" charset="0"/>
                <a:cs typeface="Times New Roman" panose="02020603050405020304" pitchFamily="18" charset="0"/>
              </a:rPr>
              <a:t> c</a:t>
            </a:r>
            <a:r>
              <a:rPr lang="vi-VN" sz="2800" i="1" dirty="0">
                <a:solidFill>
                  <a:srgbClr val="7030A0"/>
                </a:solidFill>
                <a:latin typeface="Times New Roman" panose="02020603050405020304" pitchFamily="18" charset="0"/>
                <a:cs typeface="Times New Roman" panose="02020603050405020304" pitchFamily="18" charset="0"/>
              </a:rPr>
              <a:t>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bản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PBCDV</a:t>
            </a:r>
            <a:r>
              <a:rPr lang="en-US" sz="2800" i="1" dirty="0">
                <a:solidFill>
                  <a:srgbClr val="7030A0"/>
                </a:solidFill>
                <a:latin typeface="Times New Roman" panose="02020603050405020304" pitchFamily="18" charset="0"/>
                <a:cs typeface="Times New Roman" panose="02020603050405020304" pitchFamily="18" charset="0"/>
              </a:rPr>
              <a:t>.</a:t>
            </a:r>
          </a:p>
          <a:p>
            <a:pPr algn="just"/>
            <a:r>
              <a:rPr lang="en-US" sz="2800" i="1" dirty="0" err="1">
                <a:solidFill>
                  <a:srgbClr val="7030A0"/>
                </a:solidFill>
                <a:latin typeface="Times New Roman" panose="02020603050405020304" pitchFamily="18" charset="0"/>
                <a:cs typeface="Times New Roman" panose="02020603050405020304" pitchFamily="18" charset="0"/>
              </a:rPr>
              <a:t>QL</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này</a:t>
            </a:r>
            <a:r>
              <a:rPr lang="en-US" sz="2800" i="1" dirty="0">
                <a:solidFill>
                  <a:srgbClr val="7030A0"/>
                </a:solidFill>
                <a:latin typeface="Times New Roman" panose="02020603050405020304" pitchFamily="18" charset="0"/>
                <a:cs typeface="Times New Roman" panose="02020603050405020304" pitchFamily="18" charset="0"/>
              </a:rPr>
              <a:t> l</a:t>
            </a:r>
            <a:r>
              <a:rPr lang="vi-VN" sz="2800" i="1" dirty="0">
                <a:solidFill>
                  <a:srgbClr val="7030A0"/>
                </a:solidFill>
                <a:latin typeface="Times New Roman" panose="02020603050405020304" pitchFamily="18" charset="0"/>
                <a:cs typeface="Times New Roman" panose="02020603050405020304" pitchFamily="18" charset="0"/>
              </a:rPr>
              <a:t>à </a:t>
            </a:r>
            <a:r>
              <a:rPr lang="vi-VN" sz="2800" b="1" i="1" u="sng" dirty="0">
                <a:solidFill>
                  <a:srgbClr val="7030A0"/>
                </a:solidFill>
                <a:latin typeface="Times New Roman" panose="02020603050405020304" pitchFamily="18" charset="0"/>
                <a:cs typeface="Times New Roman" panose="02020603050405020304" pitchFamily="18" charset="0"/>
              </a:rPr>
              <a:t>hạt nhân</a:t>
            </a:r>
            <a:r>
              <a:rPr lang="vi-VN" sz="2800" i="1" dirty="0">
                <a:solidFill>
                  <a:srgbClr val="7030A0"/>
                </a:solidFill>
                <a:latin typeface="Times New Roman" panose="02020603050405020304" pitchFamily="18" charset="0"/>
                <a:cs typeface="Times New Roman" panose="02020603050405020304" pitchFamily="18" charset="0"/>
              </a:rPr>
              <a:t> của phép biện chứng duy vật</a:t>
            </a:r>
            <a:r>
              <a:rPr lang="en-US" sz="2800" i="1" dirty="0">
                <a:solidFill>
                  <a:srgbClr val="7030A0"/>
                </a:solidFill>
                <a:latin typeface="Times New Roman" panose="02020603050405020304" pitchFamily="18" charset="0"/>
                <a:cs typeface="Times New Roman" panose="02020603050405020304" pitchFamily="18" charset="0"/>
              </a:rPr>
              <a:t>.</a:t>
            </a:r>
          </a:p>
          <a:p>
            <a:pPr algn="just"/>
            <a:r>
              <a:rPr lang="en-US" sz="2800" b="1" i="1" dirty="0" err="1">
                <a:solidFill>
                  <a:srgbClr val="7030A0"/>
                </a:solidFill>
                <a:latin typeface="Times New Roman" panose="02020603050405020304" pitchFamily="18" charset="0"/>
                <a:cs typeface="Times New Roman" panose="02020603050405020304" pitchFamily="18" charset="0"/>
              </a:rPr>
              <a:t>Vai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trò</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chỉ</a:t>
            </a:r>
            <a:r>
              <a:rPr lang="en-US" sz="2800" i="1" dirty="0">
                <a:solidFill>
                  <a:srgbClr val="7030A0"/>
                </a:solidFill>
                <a:latin typeface="Times New Roman" panose="02020603050405020304" pitchFamily="18" charset="0"/>
                <a:cs typeface="Times New Roman" panose="02020603050405020304" pitchFamily="18" charset="0"/>
              </a:rPr>
              <a:t> ra</a:t>
            </a:r>
            <a:r>
              <a:rPr lang="vi-VN" sz="2800"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nguồn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gốc</a:t>
            </a:r>
            <a:r>
              <a:rPr lang="vi-VN" sz="2800" b="1" i="1" u="sng" dirty="0">
                <a:solidFill>
                  <a:srgbClr val="7030A0"/>
                </a:solidFill>
                <a:latin typeface="Times New Roman" panose="02020603050405020304" pitchFamily="18" charset="0"/>
                <a:cs typeface="Times New Roman" panose="02020603050405020304" pitchFamily="18" charset="0"/>
              </a:rPr>
              <a:t>, động lực</a:t>
            </a:r>
            <a:r>
              <a:rPr lang="vi-VN" sz="2800" i="1" dirty="0">
                <a:solidFill>
                  <a:srgbClr val="7030A0"/>
                </a:solidFill>
                <a:latin typeface="Times New Roman" panose="02020603050405020304" pitchFamily="18" charset="0"/>
                <a:cs typeface="Times New Roman" panose="02020603050405020304" pitchFamily="18" charset="0"/>
              </a:rPr>
              <a:t> của sự vận động, phát triển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SV, HT. </a:t>
            </a:r>
          </a:p>
          <a:p>
            <a:pPr algn="just"/>
            <a:endParaRPr lang="en-US" sz="2800" i="1" dirty="0">
              <a:solidFill>
                <a:srgbClr val="7030A0"/>
              </a:solidFill>
              <a:latin typeface="Times New Roman" panose="02020603050405020304" pitchFamily="18" charset="0"/>
              <a:cs typeface="Times New Roman" panose="02020603050405020304" pitchFamily="18" charset="0"/>
            </a:endParaRP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9AF24BD-628F-4098-AA62-F89945BA84BB}"/>
              </a:ext>
            </a:extLst>
          </p:cNvPr>
          <p:cNvSpPr txBox="1"/>
          <p:nvPr/>
        </p:nvSpPr>
        <p:spPr>
          <a:xfrm>
            <a:off x="2238702" y="290205"/>
            <a:ext cx="950101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thống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mặt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7A4F48-8FA9-4614-A659-C05B81A2AB4C}"/>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E358398-D610-492B-AD41-9C6A6B976D4E}"/>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41398B30-291D-4793-9DD9-7503BF76999F}"/>
              </a:ext>
            </a:extLst>
          </p:cNvPr>
          <p:cNvSpPr/>
          <p:nvPr/>
        </p:nvSpPr>
        <p:spPr>
          <a:xfrm>
            <a:off x="0" y="1671146"/>
            <a:ext cx="5675586" cy="551793"/>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Vị</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trí</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trò</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endParaRPr lang="en-US" sz="2800" b="1" i="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0F06572-19CE-4F94-B105-27242D3591F3}"/>
              </a:ext>
            </a:extLst>
          </p:cNvPr>
          <p:cNvPicPr>
            <a:picLocks noChangeAspect="1"/>
          </p:cNvPicPr>
          <p:nvPr/>
        </p:nvPicPr>
        <p:blipFill>
          <a:blip r:embed="rId2"/>
          <a:stretch>
            <a:fillRect/>
          </a:stretch>
        </p:blipFill>
        <p:spPr>
          <a:xfrm>
            <a:off x="1193269" y="2711679"/>
            <a:ext cx="4286250" cy="3114675"/>
          </a:xfrm>
          <a:prstGeom prst="rect">
            <a:avLst/>
          </a:prstGeom>
        </p:spPr>
      </p:pic>
      <p:sp>
        <p:nvSpPr>
          <p:cNvPr id="2" name="Slide Number Placeholder 1">
            <a:extLst>
              <a:ext uri="{FF2B5EF4-FFF2-40B4-BE49-F238E27FC236}">
                <a16:creationId xmlns:a16="http://schemas.microsoft.com/office/drawing/2014/main" id="{EA365091-9C3E-469C-852C-4629E8C263E6}"/>
              </a:ext>
            </a:extLst>
          </p:cNvPr>
          <p:cNvSpPr>
            <a:spLocks noGrp="1"/>
          </p:cNvSpPr>
          <p:nvPr>
            <p:ph type="sldNum" sz="quarter" idx="12"/>
          </p:nvPr>
        </p:nvSpPr>
        <p:spPr/>
        <p:txBody>
          <a:bodyPr/>
          <a:lstStyle/>
          <a:p>
            <a:fld id="{BCA9E365-C2E6-427D-B945-C61DCC8F5720}" type="slidenum">
              <a:rPr lang="en-US" smtClean="0"/>
              <a:t>163</a:t>
            </a:fld>
            <a:endParaRPr lang="en-US"/>
          </a:p>
        </p:txBody>
      </p:sp>
    </p:spTree>
    <p:extLst>
      <p:ext uri="{BB962C8B-B14F-4D97-AF65-F5344CB8AC3E}">
        <p14:creationId xmlns:p14="http://schemas.microsoft.com/office/powerpoint/2010/main" val="28177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F24BD-628F-4098-AA62-F89945BA84BB}"/>
              </a:ext>
            </a:extLst>
          </p:cNvPr>
          <p:cNvSpPr txBox="1"/>
          <p:nvPr/>
        </p:nvSpPr>
        <p:spPr>
          <a:xfrm>
            <a:off x="2238702" y="290205"/>
            <a:ext cx="950101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thống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mặt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7A4F48-8FA9-4614-A659-C05B81A2AB4C}"/>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E358398-D610-492B-AD41-9C6A6B976D4E}"/>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41398B30-291D-4793-9DD9-7503BF76999F}"/>
              </a:ext>
            </a:extLst>
          </p:cNvPr>
          <p:cNvSpPr/>
          <p:nvPr/>
        </p:nvSpPr>
        <p:spPr>
          <a:xfrm>
            <a:off x="0" y="1173014"/>
            <a:ext cx="3436883" cy="551793"/>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Nội</a:t>
            </a:r>
            <a:r>
              <a:rPr lang="en-US" sz="2800" b="1" i="1" dirty="0">
                <a:solidFill>
                  <a:srgbClr val="FF0000"/>
                </a:solidFill>
                <a:latin typeface="Times New Roman" panose="02020603050405020304" pitchFamily="18" charset="0"/>
                <a:cs typeface="Times New Roman" panose="02020603050405020304" pitchFamily="18" charset="0"/>
              </a:rPr>
              <a:t> dung </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Hexagon 1">
            <a:extLst>
              <a:ext uri="{FF2B5EF4-FFF2-40B4-BE49-F238E27FC236}">
                <a16:creationId xmlns:a16="http://schemas.microsoft.com/office/drawing/2014/main" id="{56620305-E627-48CA-BC6B-0690A8BAA5B9}"/>
              </a:ext>
            </a:extLst>
          </p:cNvPr>
          <p:cNvSpPr/>
          <p:nvPr/>
        </p:nvSpPr>
        <p:spPr>
          <a:xfrm>
            <a:off x="378371" y="1946545"/>
            <a:ext cx="2412124" cy="551793"/>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p>
        </p:txBody>
      </p:sp>
      <p:sp>
        <p:nvSpPr>
          <p:cNvPr id="18" name="TextBox 17">
            <a:extLst>
              <a:ext uri="{FF2B5EF4-FFF2-40B4-BE49-F238E27FC236}">
                <a16:creationId xmlns:a16="http://schemas.microsoft.com/office/drawing/2014/main" id="{14588B4D-0A8E-463E-9C25-EE6AB56277AD}"/>
              </a:ext>
            </a:extLst>
          </p:cNvPr>
          <p:cNvSpPr txBox="1"/>
          <p:nvPr/>
        </p:nvSpPr>
        <p:spPr>
          <a:xfrm>
            <a:off x="3461844" y="4971534"/>
            <a:ext cx="8284779" cy="1384995"/>
          </a:xfrm>
          <a:prstGeom prst="rect">
            <a:avLst/>
          </a:prstGeom>
          <a:noFill/>
        </p:spPr>
        <p:txBody>
          <a:bodyPr wrap="square" rtlCol="0">
            <a:spAutoFit/>
          </a:bodyPr>
          <a:lstStyle/>
          <a:p>
            <a:r>
              <a:rPr lang="en-US" sz="2800" dirty="0">
                <a:solidFill>
                  <a:srgbClr val="002060"/>
                </a:solidFill>
                <a:latin typeface="Times New Roman" panose="02020603050405020304" pitchFamily="18" charset="0"/>
                <a:cs typeface="Times New Roman" panose="02020603050405020304" pitchFamily="18" charset="0"/>
              </a:rPr>
              <a:t>VD: Di </a:t>
            </a:r>
            <a:r>
              <a:rPr lang="en-US" sz="2800" dirty="0" err="1">
                <a:solidFill>
                  <a:srgbClr val="002060"/>
                </a:solidFill>
                <a:latin typeface="Times New Roman" panose="02020603050405020304" pitchFamily="18" charset="0"/>
                <a:cs typeface="Times New Roman" panose="02020603050405020304" pitchFamily="18" charset="0"/>
              </a:rPr>
              <a:t>truyền</a:t>
            </a:r>
            <a:r>
              <a:rPr lang="en-US" sz="2800" dirty="0">
                <a:solidFill>
                  <a:srgbClr val="002060"/>
                </a:solidFill>
                <a:latin typeface="Times New Roman" panose="02020603050405020304" pitchFamily="18" charset="0"/>
                <a:cs typeface="Times New Roman" panose="02020603050405020304" pitchFamily="18" charset="0"/>
              </a:rPr>
              <a:t> – </a:t>
            </a:r>
            <a:r>
              <a:rPr lang="en-US" sz="2800" dirty="0" err="1">
                <a:solidFill>
                  <a:srgbClr val="002060"/>
                </a:solidFill>
                <a:latin typeface="Times New Roman" panose="02020603050405020304" pitchFamily="18" charset="0"/>
                <a:cs typeface="Times New Roman" panose="02020603050405020304" pitchFamily="18" charset="0"/>
              </a:rPr>
              <a:t>biến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dị</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đồng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hoá</a:t>
            </a:r>
            <a:r>
              <a:rPr lang="en-US" sz="2800" dirty="0">
                <a:solidFill>
                  <a:srgbClr val="002060"/>
                </a:solidFill>
                <a:latin typeface="Times New Roman" panose="02020603050405020304" pitchFamily="18" charset="0"/>
                <a:cs typeface="Times New Roman" panose="02020603050405020304" pitchFamily="18" charset="0"/>
              </a:rPr>
              <a:t> – </a:t>
            </a:r>
            <a:r>
              <a:rPr lang="en-US" sz="2800" dirty="0" err="1">
                <a:solidFill>
                  <a:srgbClr val="002060"/>
                </a:solidFill>
                <a:latin typeface="Times New Roman" panose="02020603050405020304" pitchFamily="18" charset="0"/>
                <a:cs typeface="Times New Roman" panose="02020603050405020304" pitchFamily="18" charset="0"/>
              </a:rPr>
              <a:t>dị</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hoá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xuất</a:t>
            </a:r>
            <a:r>
              <a:rPr lang="en-US" sz="2800" dirty="0">
                <a:solidFill>
                  <a:srgbClr val="002060"/>
                </a:solidFill>
                <a:latin typeface="Times New Roman" panose="02020603050405020304" pitchFamily="18" charset="0"/>
                <a:cs typeface="Times New Roman" panose="02020603050405020304" pitchFamily="18" charset="0"/>
              </a:rPr>
              <a:t> – </a:t>
            </a:r>
            <a:r>
              <a:rPr lang="en-US" sz="2800" dirty="0" err="1">
                <a:solidFill>
                  <a:srgbClr val="002060"/>
                </a:solidFill>
                <a:latin typeface="Times New Roman" panose="02020603050405020304" pitchFamily="18" charset="0"/>
                <a:cs typeface="Times New Roman" panose="02020603050405020304" pitchFamily="18" charset="0"/>
              </a:rPr>
              <a:t>tiêu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dùng</a:t>
            </a:r>
            <a:r>
              <a:rPr lang="en-US" sz="2800" dirty="0">
                <a:solidFill>
                  <a:srgbClr val="002060"/>
                </a:solidFill>
                <a:latin typeface="Times New Roman" panose="02020603050405020304" pitchFamily="18" charset="0"/>
                <a:cs typeface="Times New Roman" panose="02020603050405020304" pitchFamily="18" charset="0"/>
              </a:rPr>
              <a:t>; TS – VS…</a:t>
            </a:r>
          </a:p>
          <a:p>
            <a:endParaRPr lang="en-US" sz="2800" dirty="0">
              <a:solidFill>
                <a:srgbClr val="002060"/>
              </a:solidFill>
            </a:endParaRPr>
          </a:p>
        </p:txBody>
      </p:sp>
      <p:sp>
        <p:nvSpPr>
          <p:cNvPr id="19" name="Oval 18">
            <a:extLst>
              <a:ext uri="{FF2B5EF4-FFF2-40B4-BE49-F238E27FC236}">
                <a16:creationId xmlns:a16="http://schemas.microsoft.com/office/drawing/2014/main" id="{E6E8A695-A36C-479D-BFF3-EADCFC479C77}"/>
              </a:ext>
            </a:extLst>
          </p:cNvPr>
          <p:cNvSpPr/>
          <p:nvPr/>
        </p:nvSpPr>
        <p:spPr>
          <a:xfrm>
            <a:off x="3184634" y="1371609"/>
            <a:ext cx="8844456" cy="3521096"/>
          </a:xfrm>
          <a:prstGeom prst="ellipse">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phạm</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trù</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dùng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để</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chỉ</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những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mặt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những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đặc</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điểm</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những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thuộc</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tính</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những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tính</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quy</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định</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có</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khuynh</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hướng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biến</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đổi</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trái</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ngược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nhau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nhưng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cùng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tồn</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tại</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khách</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quan</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trong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mỗi</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sự</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vật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hiện</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tượng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của</a:t>
            </a:r>
            <a:r>
              <a:rPr lang="en-US" sz="2800" b="1" i="1" u="sng" dirty="0">
                <a:solidFill>
                  <a:srgbClr val="002060"/>
                </a:solidFill>
                <a:latin typeface="Times New Roman" panose="02020603050405020304" pitchFamily="18" charset="0"/>
                <a:cs typeface="Times New Roman" panose="02020603050405020304" pitchFamily="18" charset="0"/>
              </a:rPr>
              <a:t> TN, </a:t>
            </a:r>
            <a:r>
              <a:rPr lang="en-US" sz="2800" b="1" i="1" u="sng" dirty="0" err="1">
                <a:solidFill>
                  <a:srgbClr val="002060"/>
                </a:solidFill>
                <a:latin typeface="Times New Roman" panose="02020603050405020304" pitchFamily="18" charset="0"/>
                <a:cs typeface="Times New Roman" panose="02020603050405020304" pitchFamily="18" charset="0"/>
              </a:rPr>
              <a:t>XH</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và</a:t>
            </a:r>
            <a:r>
              <a:rPr lang="en-US" sz="2800" b="1" i="1" u="sng" dirty="0">
                <a:solidFill>
                  <a:srgbClr val="002060"/>
                </a:solidFill>
                <a:latin typeface="Times New Roman" panose="02020603050405020304" pitchFamily="18" charset="0"/>
                <a:cs typeface="Times New Roman" panose="02020603050405020304" pitchFamily="18" charset="0"/>
              </a:rPr>
              <a:t> TD</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126330B6-0464-4FEA-8AF2-14A9CF98B66A}"/>
              </a:ext>
            </a:extLst>
          </p:cNvPr>
          <p:cNvSpPr txBox="1"/>
          <p:nvPr/>
        </p:nvSpPr>
        <p:spPr>
          <a:xfrm>
            <a:off x="378371" y="2785535"/>
            <a:ext cx="2249214"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Mặt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4DFE2E0-A16C-4FF3-8A38-44EFFCF04F78}"/>
              </a:ext>
            </a:extLst>
          </p:cNvPr>
          <p:cNvSpPr>
            <a:spLocks noGrp="1"/>
          </p:cNvSpPr>
          <p:nvPr>
            <p:ph type="sldNum" sz="quarter" idx="12"/>
          </p:nvPr>
        </p:nvSpPr>
        <p:spPr/>
        <p:txBody>
          <a:bodyPr/>
          <a:lstStyle/>
          <a:p>
            <a:fld id="{BCA9E365-C2E6-427D-B945-C61DCC8F5720}" type="slidenum">
              <a:rPr lang="en-US" smtClean="0"/>
              <a:t>164</a:t>
            </a:fld>
            <a:endParaRPr lang="en-US"/>
          </a:p>
        </p:txBody>
      </p:sp>
      <p:pic>
        <p:nvPicPr>
          <p:cNvPr id="8" name="Picture 7">
            <a:extLst>
              <a:ext uri="{FF2B5EF4-FFF2-40B4-BE49-F238E27FC236}">
                <a16:creationId xmlns:a16="http://schemas.microsoft.com/office/drawing/2014/main" id="{C8DF1E3D-802A-400B-B38F-73DF4CA43DBA}"/>
              </a:ext>
            </a:extLst>
          </p:cNvPr>
          <p:cNvPicPr>
            <a:picLocks noChangeAspect="1"/>
          </p:cNvPicPr>
          <p:nvPr/>
        </p:nvPicPr>
        <p:blipFill>
          <a:blip r:embed="rId2"/>
          <a:stretch>
            <a:fillRect/>
          </a:stretch>
        </p:blipFill>
        <p:spPr>
          <a:xfrm>
            <a:off x="50579" y="3549246"/>
            <a:ext cx="2739916" cy="2739916"/>
          </a:xfrm>
          <a:prstGeom prst="rect">
            <a:avLst/>
          </a:prstGeom>
        </p:spPr>
      </p:pic>
    </p:spTree>
    <p:extLst>
      <p:ext uri="{BB962C8B-B14F-4D97-AF65-F5344CB8AC3E}">
        <p14:creationId xmlns:p14="http://schemas.microsoft.com/office/powerpoint/2010/main" val="216511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8" grpId="0"/>
      <p:bldP spid="19" grpId="0" animBg="1"/>
      <p:bldP spid="22"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F24BD-628F-4098-AA62-F89945BA84BB}"/>
              </a:ext>
            </a:extLst>
          </p:cNvPr>
          <p:cNvSpPr txBox="1"/>
          <p:nvPr/>
        </p:nvSpPr>
        <p:spPr>
          <a:xfrm>
            <a:off x="2238702" y="290205"/>
            <a:ext cx="950101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thống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mặt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7A4F48-8FA9-4614-A659-C05B81A2AB4C}"/>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E358398-D610-492B-AD41-9C6A6B976D4E}"/>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2A8C1F8-7044-4B11-9B61-0D9001DADA84}"/>
              </a:ext>
            </a:extLst>
          </p:cNvPr>
          <p:cNvSpPr txBox="1"/>
          <p:nvPr/>
        </p:nvSpPr>
        <p:spPr>
          <a:xfrm rot="10800000" flipV="1">
            <a:off x="157653" y="2376446"/>
            <a:ext cx="3783725" cy="492443"/>
          </a:xfrm>
          <a:prstGeom prst="rect">
            <a:avLst/>
          </a:prstGeom>
          <a:noFill/>
        </p:spPr>
        <p:txBody>
          <a:bodyPr wrap="square" rtlCol="0">
            <a:spAutoFit/>
          </a:bodyPr>
          <a:lstStyle/>
          <a:p>
            <a:pPr algn="just"/>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Mâu</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thuẫn</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biện</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chứng</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6B0F7F1-3F3C-408F-BF04-681287D8D3C3}"/>
              </a:ext>
            </a:extLst>
          </p:cNvPr>
          <p:cNvSpPr txBox="1"/>
          <p:nvPr/>
        </p:nvSpPr>
        <p:spPr>
          <a:xfrm>
            <a:off x="696310" y="4989504"/>
            <a:ext cx="10799380" cy="954107"/>
          </a:xfrm>
          <a:prstGeom prst="rect">
            <a:avLst/>
          </a:prstGeom>
          <a:noFill/>
        </p:spPr>
        <p:txBody>
          <a:bodyPr wrap="square" rtlCol="0">
            <a:spAutoFit/>
          </a:bodyPr>
          <a:lstStyle/>
          <a:p>
            <a:r>
              <a:rPr lang="en-US" sz="2800" dirty="0">
                <a:solidFill>
                  <a:srgbClr val="7030A0"/>
                </a:solidFill>
                <a:latin typeface="Times New Roman" panose="02020603050405020304" pitchFamily="18" charset="0"/>
                <a:cs typeface="Times New Roman" panose="02020603050405020304" pitchFamily="18" charset="0"/>
              </a:rPr>
              <a:t>VD: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chuyển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hoá</a:t>
            </a:r>
            <a:r>
              <a:rPr lang="en-US" sz="2800" dirty="0">
                <a:solidFill>
                  <a:srgbClr val="7030A0"/>
                </a:solidFill>
                <a:latin typeface="Times New Roman" panose="02020603050405020304" pitchFamily="18" charset="0"/>
                <a:cs typeface="Times New Roman" panose="02020603050405020304" pitchFamily="18" charset="0"/>
              </a:rPr>
              <a:t> qua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giữa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đồng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hoá</a:t>
            </a:r>
            <a:r>
              <a:rPr lang="en-US" sz="2800" dirty="0">
                <a:solidFill>
                  <a:srgbClr val="7030A0"/>
                </a:solidFill>
                <a:latin typeface="Times New Roman" panose="02020603050405020304" pitchFamily="18" charset="0"/>
                <a:cs typeface="Times New Roman" panose="02020603050405020304" pitchFamily="18" charset="0"/>
              </a:rPr>
              <a:t> – </a:t>
            </a:r>
            <a:r>
              <a:rPr lang="en-US" sz="2800" dirty="0" err="1">
                <a:solidFill>
                  <a:srgbClr val="7030A0"/>
                </a:solidFill>
                <a:latin typeface="Times New Roman" panose="02020603050405020304" pitchFamily="18" charset="0"/>
                <a:cs typeface="Times New Roman" panose="02020603050405020304" pitchFamily="18" charset="0"/>
              </a:rPr>
              <a:t>dị</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xuất</a:t>
            </a:r>
            <a:r>
              <a:rPr lang="en-US" sz="2800" dirty="0">
                <a:solidFill>
                  <a:srgbClr val="7030A0"/>
                </a:solidFill>
                <a:latin typeface="Times New Roman" panose="02020603050405020304" pitchFamily="18" charset="0"/>
                <a:cs typeface="Times New Roman" panose="02020603050405020304" pitchFamily="18" charset="0"/>
              </a:rPr>
              <a:t> – </a:t>
            </a:r>
            <a:r>
              <a:rPr lang="en-US" sz="2800" dirty="0" err="1">
                <a:solidFill>
                  <a:srgbClr val="7030A0"/>
                </a:solidFill>
                <a:latin typeface="Times New Roman" panose="02020603050405020304" pitchFamily="18" charset="0"/>
                <a:cs typeface="Times New Roman" panose="02020603050405020304" pitchFamily="18" charset="0"/>
              </a:rPr>
              <a:t>tiêu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dùng</a:t>
            </a:r>
            <a:r>
              <a:rPr lang="en-US" sz="2800" dirty="0">
                <a:solidFill>
                  <a:srgbClr val="7030A0"/>
                </a:solidFill>
                <a:latin typeface="Times New Roman" panose="02020603050405020304" pitchFamily="18" charset="0"/>
                <a:cs typeface="Times New Roman" panose="02020603050405020304" pitchFamily="18" charset="0"/>
              </a:rPr>
              <a:t>; TS – VS…</a:t>
            </a:r>
          </a:p>
        </p:txBody>
      </p:sp>
      <p:sp>
        <p:nvSpPr>
          <p:cNvPr id="3" name="Oval 2">
            <a:extLst>
              <a:ext uri="{FF2B5EF4-FFF2-40B4-BE49-F238E27FC236}">
                <a16:creationId xmlns:a16="http://schemas.microsoft.com/office/drawing/2014/main" id="{FB169D4E-98F3-49E2-A3A0-64BEC91E8F04}"/>
              </a:ext>
            </a:extLst>
          </p:cNvPr>
          <p:cNvSpPr/>
          <p:nvPr/>
        </p:nvSpPr>
        <p:spPr>
          <a:xfrm>
            <a:off x="4367048" y="1173014"/>
            <a:ext cx="6889529" cy="3609223"/>
          </a:xfrm>
          <a:prstGeom prst="ellipse">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khái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niệm</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dùng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để</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chỉ</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liên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hệ</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theo</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vừa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thống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vừa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đấu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tranh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vừa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đòi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hỏi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vừa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loại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trừ</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vừa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chuyển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hóa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lẫn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nhau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giữa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vi-VN" sz="2800" i="1" dirty="0">
                <a:solidFill>
                  <a:srgbClr val="002060"/>
                </a:solidFill>
                <a:latin typeface="Times New Roman" panose="02020603050405020304" pitchFamily="18" charset="0"/>
                <a:cs typeface="Times New Roman" panose="02020603050405020304" pitchFamily="18" charset="0"/>
              </a:rPr>
              <a:t>mặt đối lập</a:t>
            </a:r>
            <a:r>
              <a:rPr lang="vi-VN" sz="2800"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AAC1C1D-2F1D-485F-9B09-2718FBB00C9E}"/>
              </a:ext>
            </a:extLst>
          </p:cNvPr>
          <p:cNvSpPr>
            <a:spLocks noGrp="1"/>
          </p:cNvSpPr>
          <p:nvPr>
            <p:ph type="sldNum" sz="quarter" idx="12"/>
          </p:nvPr>
        </p:nvSpPr>
        <p:spPr/>
        <p:txBody>
          <a:bodyPr/>
          <a:lstStyle/>
          <a:p>
            <a:fld id="{BCA9E365-C2E6-427D-B945-C61DCC8F5720}" type="slidenum">
              <a:rPr lang="en-US" smtClean="0"/>
              <a:t>165</a:t>
            </a:fld>
            <a:endParaRPr lang="en-US"/>
          </a:p>
        </p:txBody>
      </p:sp>
    </p:spTree>
    <p:extLst>
      <p:ext uri="{BB962C8B-B14F-4D97-AF65-F5344CB8AC3E}">
        <p14:creationId xmlns:p14="http://schemas.microsoft.com/office/powerpoint/2010/main" val="312401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F24BD-628F-4098-AA62-F89945BA84BB}"/>
              </a:ext>
            </a:extLst>
          </p:cNvPr>
          <p:cNvSpPr txBox="1"/>
          <p:nvPr/>
        </p:nvSpPr>
        <p:spPr>
          <a:xfrm>
            <a:off x="2238702" y="290205"/>
            <a:ext cx="950101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thống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mặt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7A4F48-8FA9-4614-A659-C05B81A2AB4C}"/>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E358398-D610-492B-AD41-9C6A6B976D4E}"/>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2A8C1F8-7044-4B11-9B61-0D9001DADA84}"/>
              </a:ext>
            </a:extLst>
          </p:cNvPr>
          <p:cNvSpPr txBox="1"/>
          <p:nvPr/>
        </p:nvSpPr>
        <p:spPr>
          <a:xfrm rot="10800000" flipV="1">
            <a:off x="173419" y="1397288"/>
            <a:ext cx="11566296" cy="954107"/>
          </a:xfrm>
          <a:prstGeom prst="rect">
            <a:avLst/>
          </a:prstGeom>
          <a:noFill/>
        </p:spPr>
        <p:txBody>
          <a:bodyPr wrap="square" rtlCol="0">
            <a:spAutoFit/>
          </a:bodyPr>
          <a:lstStyle/>
          <a:p>
            <a:pPr algn="just"/>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mỗi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mâu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thuẫn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thì</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đã</a:t>
            </a:r>
            <a:r>
              <a:rPr lang="en-US" sz="2800" b="1" i="1" dirty="0">
                <a:solidFill>
                  <a:srgbClr val="7030A0"/>
                </a:solidFill>
                <a:latin typeface="Times New Roman" panose="02020603050405020304" pitchFamily="18" charset="0"/>
                <a:cs typeface="Times New Roman" panose="02020603050405020304" pitchFamily="18" charset="0"/>
              </a:rPr>
              <a:t> bao </a:t>
            </a:r>
            <a:r>
              <a:rPr lang="en-US" sz="2800" b="1" i="1" dirty="0" err="1">
                <a:solidFill>
                  <a:srgbClr val="7030A0"/>
                </a:solidFill>
                <a:latin typeface="Times New Roman" panose="02020603050405020304" pitchFamily="18" charset="0"/>
                <a:cs typeface="Times New Roman" panose="02020603050405020304" pitchFamily="18" charset="0"/>
              </a:rPr>
              <a:t>hàm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cả</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thống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đấu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tranh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lẫn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nhau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giữa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mặt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lập</a:t>
            </a:r>
            <a:r>
              <a:rPr lang="en-US" sz="2800" i="1" u="sng"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73E163C7-C0FC-4BD9-B472-D43EA8DB9848}"/>
              </a:ext>
            </a:extLst>
          </p:cNvPr>
          <p:cNvSpPr txBox="1"/>
          <p:nvPr/>
        </p:nvSpPr>
        <p:spPr>
          <a:xfrm>
            <a:off x="914398" y="2675896"/>
            <a:ext cx="3484179" cy="31085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Thống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nhất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mặt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dirty="0">
                <a:solidFill>
                  <a:srgbClr val="FF0000"/>
                </a:solidFill>
                <a:latin typeface="Times New Roman" panose="02020603050405020304" pitchFamily="18" charset="0"/>
                <a:cs typeface="Times New Roman" panose="02020603050405020304" pitchFamily="18" charset="0"/>
              </a:rPr>
              <a:t>:</a:t>
            </a:r>
          </a:p>
          <a:p>
            <a:pPr algn="just"/>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sự</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nương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tựa</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lẫn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nhau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tồn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mặt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này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phải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lấy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mặt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kia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tiền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đề</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2D6ACCC-05CB-4E5D-BD98-55C9992C8B48}"/>
              </a:ext>
            </a:extLst>
          </p:cNvPr>
          <p:cNvSpPr txBox="1"/>
          <p:nvPr/>
        </p:nvSpPr>
        <p:spPr>
          <a:xfrm>
            <a:off x="5530895" y="2594788"/>
            <a:ext cx="5993695" cy="892552"/>
          </a:xfrm>
          <a:prstGeom prst="rect">
            <a:avLst/>
          </a:prstGeom>
          <a:noFill/>
        </p:spPr>
        <p:txBody>
          <a:bodyPr wrap="square" rtlCol="0">
            <a:spAutoFit/>
          </a:bodyPr>
          <a:lstStyle/>
          <a:p>
            <a:pPr algn="just"/>
            <a:r>
              <a:rPr lang="en-US" sz="2600" dirty="0" err="1">
                <a:solidFill>
                  <a:srgbClr val="7030A0"/>
                </a:solidFill>
                <a:latin typeface="Times New Roman" panose="02020603050405020304" pitchFamily="18" charset="0"/>
                <a:cs typeface="Times New Roman" panose="02020603050405020304" pitchFamily="18" charset="0"/>
              </a:rPr>
              <a:t>Tức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hai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mặt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lập</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cùng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nằm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trong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một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chúng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nương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tựa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lẫn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tồn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tại</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1E5864F2-CA4A-4D33-8DD2-E5255D45ED61}"/>
              </a:ext>
            </a:extLst>
          </p:cNvPr>
          <p:cNvSpPr txBox="1"/>
          <p:nvPr/>
        </p:nvSpPr>
        <p:spPr>
          <a:xfrm>
            <a:off x="5530895" y="3685901"/>
            <a:ext cx="5993697" cy="892552"/>
          </a:xfrm>
          <a:prstGeom prst="rect">
            <a:avLst/>
          </a:prstGeom>
          <a:noFill/>
        </p:spPr>
        <p:txBody>
          <a:bodyPr wrap="square" rtlCol="0">
            <a:spAutoFit/>
          </a:bodyPr>
          <a:lstStyle/>
          <a:p>
            <a:pPr algn="just"/>
            <a:r>
              <a:rPr lang="en-US" sz="2600" dirty="0" err="1">
                <a:solidFill>
                  <a:srgbClr val="7030A0"/>
                </a:solidFill>
                <a:latin typeface="Times New Roman" panose="02020603050405020304" pitchFamily="18" charset="0"/>
                <a:cs typeface="Times New Roman" panose="02020603050405020304" pitchFamily="18" charset="0"/>
              </a:rPr>
              <a:t>Giữa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mặt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lập</a:t>
            </a:r>
            <a:r>
              <a:rPr lang="en-US" sz="2600" dirty="0">
                <a:solidFill>
                  <a:srgbClr val="7030A0"/>
                </a:solidFill>
                <a:latin typeface="Times New Roman" panose="02020603050405020304" pitchFamily="18" charset="0"/>
                <a:cs typeface="Times New Roman" panose="02020603050405020304" pitchFamily="18" charset="0"/>
              </a:rPr>
              <a:t> bao </a:t>
            </a:r>
            <a:r>
              <a:rPr lang="en-US" sz="2600" dirty="0" err="1">
                <a:solidFill>
                  <a:srgbClr val="7030A0"/>
                </a:solidFill>
                <a:latin typeface="Times New Roman" panose="02020603050405020304" pitchFamily="18" charset="0"/>
                <a:cs typeface="Times New Roman" panose="02020603050405020304" pitchFamily="18" charset="0"/>
              </a:rPr>
              <a:t>giờ</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cũng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giống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đồng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p>
        </p:txBody>
      </p:sp>
      <p:sp>
        <p:nvSpPr>
          <p:cNvPr id="14" name="TextBox 13">
            <a:extLst>
              <a:ext uri="{FF2B5EF4-FFF2-40B4-BE49-F238E27FC236}">
                <a16:creationId xmlns:a16="http://schemas.microsoft.com/office/drawing/2014/main" id="{3637DBBA-E739-40A7-AF34-E59D445E1121}"/>
              </a:ext>
            </a:extLst>
          </p:cNvPr>
          <p:cNvSpPr txBox="1"/>
          <p:nvPr/>
        </p:nvSpPr>
        <p:spPr>
          <a:xfrm>
            <a:off x="5530895" y="4745549"/>
            <a:ext cx="5993696" cy="892552"/>
          </a:xfrm>
          <a:prstGeom prst="rect">
            <a:avLst/>
          </a:prstGeom>
          <a:noFill/>
        </p:spPr>
        <p:txBody>
          <a:bodyPr wrap="square" rtlCol="0">
            <a:spAutoFit/>
          </a:bodyPr>
          <a:lstStyle/>
          <a:p>
            <a:pPr algn="just"/>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mặt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lập</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còn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biểu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 ở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ngang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bằng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15" name="Arrow: Right 14">
            <a:extLst>
              <a:ext uri="{FF2B5EF4-FFF2-40B4-BE49-F238E27FC236}">
                <a16:creationId xmlns:a16="http://schemas.microsoft.com/office/drawing/2014/main" id="{B085785F-68E7-4A83-92B3-B19E80709B8D}"/>
              </a:ext>
            </a:extLst>
          </p:cNvPr>
          <p:cNvSpPr/>
          <p:nvPr/>
        </p:nvSpPr>
        <p:spPr>
          <a:xfrm>
            <a:off x="4713887" y="2675896"/>
            <a:ext cx="520262" cy="310854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3" name="Slide Number Placeholder 2">
            <a:extLst>
              <a:ext uri="{FF2B5EF4-FFF2-40B4-BE49-F238E27FC236}">
                <a16:creationId xmlns:a16="http://schemas.microsoft.com/office/drawing/2014/main" id="{FFF32538-2B05-4AD6-B29A-8269E7E85DD2}"/>
              </a:ext>
            </a:extLst>
          </p:cNvPr>
          <p:cNvSpPr>
            <a:spLocks noGrp="1"/>
          </p:cNvSpPr>
          <p:nvPr>
            <p:ph type="sldNum" sz="quarter" idx="12"/>
          </p:nvPr>
        </p:nvSpPr>
        <p:spPr/>
        <p:txBody>
          <a:bodyPr/>
          <a:lstStyle/>
          <a:p>
            <a:fld id="{BCA9E365-C2E6-427D-B945-C61DCC8F5720}" type="slidenum">
              <a:rPr lang="en-US" smtClean="0"/>
              <a:t>166</a:t>
            </a:fld>
            <a:endParaRPr lang="en-US"/>
          </a:p>
        </p:txBody>
      </p:sp>
    </p:spTree>
    <p:extLst>
      <p:ext uri="{BB962C8B-B14F-4D97-AF65-F5344CB8AC3E}">
        <p14:creationId xmlns:p14="http://schemas.microsoft.com/office/powerpoint/2010/main" val="300873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P spid="11" grpId="0"/>
      <p:bldP spid="13" grpId="0"/>
      <p:bldP spid="14" grpId="0"/>
      <p:bldP spid="15"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F24BD-628F-4098-AA62-F89945BA84BB}"/>
              </a:ext>
            </a:extLst>
          </p:cNvPr>
          <p:cNvSpPr txBox="1"/>
          <p:nvPr/>
        </p:nvSpPr>
        <p:spPr>
          <a:xfrm>
            <a:off x="2060194" y="299281"/>
            <a:ext cx="950101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thống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mặt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7A4F48-8FA9-4614-A659-C05B81A2AB4C}"/>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E358398-D610-492B-AD41-9C6A6B976D4E}"/>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D642AE-5E7E-4629-9501-11646CBAE66F}"/>
              </a:ext>
            </a:extLst>
          </p:cNvPr>
          <p:cNvSpPr txBox="1"/>
          <p:nvPr/>
        </p:nvSpPr>
        <p:spPr>
          <a:xfrm>
            <a:off x="898635" y="2337977"/>
            <a:ext cx="4461642" cy="31085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800"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Đấu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tranh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mặt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a:t>
            </a:r>
          </a:p>
          <a:p>
            <a:pPr algn="just"/>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qua </a:t>
            </a:r>
            <a:r>
              <a:rPr lang="en-US" sz="2800" i="1" dirty="0" err="1">
                <a:solidFill>
                  <a:srgbClr val="7030A0"/>
                </a:solidFill>
                <a:latin typeface="Times New Roman" panose="02020603050405020304" pitchFamily="18" charset="0"/>
                <a:cs typeface="Times New Roman" panose="02020603050405020304" pitchFamily="18" charset="0"/>
              </a:rPr>
              <a:t>lại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theo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hướng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bài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trừ</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phủ</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định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lẫn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nhau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giữa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mặt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lập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luôn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6C3936C-06CA-4DB5-B9FA-121CF121BB5E}"/>
              </a:ext>
            </a:extLst>
          </p:cNvPr>
          <p:cNvSpPr txBox="1"/>
          <p:nvPr/>
        </p:nvSpPr>
        <p:spPr>
          <a:xfrm>
            <a:off x="6495384" y="4172010"/>
            <a:ext cx="5218391" cy="1692771"/>
          </a:xfrm>
          <a:prstGeom prst="rect">
            <a:avLst/>
          </a:prstGeom>
          <a:noFill/>
        </p:spPr>
        <p:txBody>
          <a:bodyPr wrap="square" rtlCol="0">
            <a:spAutoFit/>
          </a:bodyPr>
          <a:lstStyle/>
          <a:p>
            <a:pPr algn="just"/>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Đấu</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tranh</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là</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tuyệt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Tính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tuyệt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đấu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tranh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gắn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tính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tuyệt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vật</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8" name="Arrow: Right 7">
            <a:extLst>
              <a:ext uri="{FF2B5EF4-FFF2-40B4-BE49-F238E27FC236}">
                <a16:creationId xmlns:a16="http://schemas.microsoft.com/office/drawing/2014/main" id="{10BC4AE4-07B1-4B5D-96B4-72C7FA4CEA17}"/>
              </a:ext>
            </a:extLst>
          </p:cNvPr>
          <p:cNvSpPr/>
          <p:nvPr/>
        </p:nvSpPr>
        <p:spPr>
          <a:xfrm>
            <a:off x="5512676" y="2337977"/>
            <a:ext cx="583324" cy="341643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9" name="TextBox 8">
            <a:extLst>
              <a:ext uri="{FF2B5EF4-FFF2-40B4-BE49-F238E27FC236}">
                <a16:creationId xmlns:a16="http://schemas.microsoft.com/office/drawing/2014/main" id="{14549E46-B9F1-4A8B-A562-E060202696B4}"/>
              </a:ext>
            </a:extLst>
          </p:cNvPr>
          <p:cNvSpPr txBox="1"/>
          <p:nvPr/>
        </p:nvSpPr>
        <p:spPr>
          <a:xfrm>
            <a:off x="6400795" y="1534294"/>
            <a:ext cx="5312980" cy="2492990"/>
          </a:xfrm>
          <a:prstGeom prst="rect">
            <a:avLst/>
          </a:prstGeom>
          <a:noFill/>
        </p:spPr>
        <p:txBody>
          <a:bodyPr wrap="square" rtlCol="0">
            <a:spAutoFit/>
          </a:bodyPr>
          <a:lstStyle/>
          <a:p>
            <a:pPr algn="just"/>
            <a:r>
              <a:rPr lang="en-US" sz="2600" dirty="0">
                <a:solidFill>
                  <a:srgbClr val="7030A0"/>
                </a:solidFill>
                <a:latin typeface="Times New Roman" panose="02020603050405020304" pitchFamily="18" charset="0"/>
                <a:cs typeface="Times New Roman" panose="02020603050405020304" pitchFamily="18" charset="0"/>
              </a:rPr>
              <a:t>	Nh</a:t>
            </a:r>
            <a:r>
              <a:rPr lang="vi-VN" sz="2600" dirty="0">
                <a:solidFill>
                  <a:srgbClr val="7030A0"/>
                </a:solidFill>
                <a:latin typeface="Times New Roman" panose="02020603050405020304" pitchFamily="18" charset="0"/>
                <a:cs typeface="Times New Roman" panose="02020603050405020304" pitchFamily="18" charset="0"/>
              </a:rPr>
              <a:t>ư</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thống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đấu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tranh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mặt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lập</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hệ</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chặt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chẽ</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trong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đó</a:t>
            </a:r>
            <a:r>
              <a:rPr lang="en-US" sz="2600" dirty="0">
                <a:solidFill>
                  <a:srgbClr val="7030A0"/>
                </a:solidFill>
                <a:latin typeface="Times New Roman" panose="02020603050405020304" pitchFamily="18" charset="0"/>
                <a:cs typeface="Times New Roman" panose="02020603050405020304" pitchFamily="18" charset="0"/>
              </a:rPr>
              <a:t>:</a:t>
            </a:r>
          </a:p>
          <a:p>
            <a:pPr algn="just"/>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Thống</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nhất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của</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các</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mặt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đối</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lập</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là</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tương</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đối</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tạm</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thời</a:t>
            </a:r>
            <a:r>
              <a:rPr lang="en-US" sz="2600" b="1" i="1" u="sng" dirty="0">
                <a:solidFill>
                  <a:srgbClr val="7030A0"/>
                </a:solidFill>
                <a:latin typeface="Times New Roman" panose="02020603050405020304" pitchFamily="18" charset="0"/>
                <a:cs typeface="Times New Roman" panose="02020603050405020304" pitchFamily="18" charset="0"/>
              </a:rPr>
              <a:t>,</a:t>
            </a:r>
            <a:r>
              <a:rPr lang="en-US" sz="2600" u="sng"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hệ</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hữu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đứng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im</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A4FD9A22-DDF8-4207-A3E4-A35E91A1C054}"/>
              </a:ext>
            </a:extLst>
          </p:cNvPr>
          <p:cNvSpPr>
            <a:spLocks noGrp="1"/>
          </p:cNvSpPr>
          <p:nvPr>
            <p:ph type="sldNum" sz="quarter" idx="12"/>
          </p:nvPr>
        </p:nvSpPr>
        <p:spPr/>
        <p:txBody>
          <a:bodyPr/>
          <a:lstStyle/>
          <a:p>
            <a:fld id="{BCA9E365-C2E6-427D-B945-C61DCC8F5720}" type="slidenum">
              <a:rPr lang="en-US" smtClean="0"/>
              <a:t>167</a:t>
            </a:fld>
            <a:endParaRPr lang="en-US"/>
          </a:p>
        </p:txBody>
      </p:sp>
    </p:spTree>
    <p:extLst>
      <p:ext uri="{BB962C8B-B14F-4D97-AF65-F5344CB8AC3E}">
        <p14:creationId xmlns:p14="http://schemas.microsoft.com/office/powerpoint/2010/main" val="100542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8" grpId="0" animBg="1"/>
      <p:bldP spid="9"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F24BD-628F-4098-AA62-F89945BA84BB}"/>
              </a:ext>
            </a:extLst>
          </p:cNvPr>
          <p:cNvSpPr txBox="1"/>
          <p:nvPr/>
        </p:nvSpPr>
        <p:spPr>
          <a:xfrm>
            <a:off x="2238702" y="290205"/>
            <a:ext cx="950101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thống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mặt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7A4F48-8FA9-4614-A659-C05B81A2AB4C}"/>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E358398-D610-492B-AD41-9C6A6B976D4E}"/>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2A8C1F8-7044-4B11-9B61-0D9001DADA84}"/>
              </a:ext>
            </a:extLst>
          </p:cNvPr>
          <p:cNvSpPr txBox="1"/>
          <p:nvPr/>
        </p:nvSpPr>
        <p:spPr>
          <a:xfrm rot="10800000" flipV="1">
            <a:off x="173418" y="1946618"/>
            <a:ext cx="4209395" cy="523220"/>
          </a:xfrm>
          <a:prstGeom prst="rect">
            <a:avLst/>
          </a:prstGeom>
          <a:noFill/>
        </p:spPr>
        <p:txBody>
          <a:bodyPr wrap="square" rtlCol="0">
            <a:spAutoFit/>
          </a:bodyPr>
          <a:lstStyle/>
          <a:p>
            <a:pPr algn="just"/>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trò</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mâu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thuẫn</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55B5076-01BF-43BE-AB25-45F4BC0BB023}"/>
              </a:ext>
            </a:extLst>
          </p:cNvPr>
          <p:cNvSpPr txBox="1"/>
          <p:nvPr/>
        </p:nvSpPr>
        <p:spPr>
          <a:xfrm>
            <a:off x="4493171" y="1472551"/>
            <a:ext cx="7204843" cy="2246769"/>
          </a:xfrm>
          <a:prstGeom prst="rect">
            <a:avLst/>
          </a:prstGeom>
          <a:noFill/>
        </p:spPr>
        <p:txBody>
          <a:bodyPr wrap="square" rtlCol="0">
            <a:spAutoFit/>
          </a:bodyPr>
          <a:lstStyle/>
          <a:p>
            <a:pPr algn="just"/>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Mâu</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thuẫn</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biện</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chứng</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là</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sự</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tác</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động</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lẫn</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nhau</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giữa</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các</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mặt</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các</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khuynh</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hướng</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đối</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lập</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Sự</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tác</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động</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quy</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định</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một</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cách</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tất</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yếu</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những</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thay</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đổi</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của</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các</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err="1">
                <a:solidFill>
                  <a:srgbClr val="00B0F0"/>
                </a:solidFill>
                <a:latin typeface="Times New Roman" panose="02020603050405020304" pitchFamily="18" charset="0"/>
                <a:cs typeface="Times New Roman" panose="02020603050405020304" pitchFamily="18" charset="0"/>
              </a:rPr>
              <a:t>mặt</a:t>
            </a:r>
            <a:r>
              <a:rPr lang="en-US" sz="2800" dirty="0">
                <a:solidFill>
                  <a:srgbClr val="00B0F0"/>
                </a:solidFill>
                <a:latin typeface="Times New Roman" panose="02020603050405020304" pitchFamily="18" charset="0"/>
                <a:cs typeface="Times New Roman" panose="02020603050405020304" pitchFamily="18" charset="0"/>
              </a:rPr>
              <a:t> </a:t>
            </a:r>
            <a:r>
              <a:rPr lang="en-US" sz="2800" dirty="0">
                <a:solidFill>
                  <a:srgbClr val="00B0F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00B0F0"/>
                </a:solidFill>
                <a:latin typeface="Times New Roman" panose="02020603050405020304" pitchFamily="18" charset="0"/>
                <a:cs typeface="Times New Roman" panose="02020603050405020304" pitchFamily="18" charset="0"/>
              </a:rPr>
              <a:t> </a:t>
            </a:r>
            <a:r>
              <a:rPr lang="en-US" sz="2800" b="1" i="1" dirty="0" err="1">
                <a:solidFill>
                  <a:srgbClr val="00B0F0"/>
                </a:solidFill>
                <a:latin typeface="Times New Roman" panose="02020603050405020304" pitchFamily="18" charset="0"/>
                <a:cs typeface="Times New Roman" panose="02020603050405020304" pitchFamily="18" charset="0"/>
              </a:rPr>
              <a:t>chính</a:t>
            </a:r>
            <a:r>
              <a:rPr lang="en-US" sz="2800" b="1" i="1" dirty="0">
                <a:solidFill>
                  <a:srgbClr val="00B0F0"/>
                </a:solidFill>
                <a:latin typeface="Times New Roman" panose="02020603050405020304" pitchFamily="18" charset="0"/>
                <a:cs typeface="Times New Roman" panose="02020603050405020304" pitchFamily="18" charset="0"/>
              </a:rPr>
              <a:t> </a:t>
            </a:r>
            <a:r>
              <a:rPr lang="en-US" sz="2800" b="1" i="1" dirty="0" err="1">
                <a:solidFill>
                  <a:srgbClr val="00B0F0"/>
                </a:solidFill>
                <a:latin typeface="Times New Roman" panose="02020603050405020304" pitchFamily="18" charset="0"/>
                <a:cs typeface="Times New Roman" panose="02020603050405020304" pitchFamily="18" charset="0"/>
              </a:rPr>
              <a:t>là</a:t>
            </a:r>
            <a:r>
              <a:rPr lang="en-US" sz="2800" b="1" i="1" dirty="0">
                <a:solidFill>
                  <a:srgbClr val="00B0F0"/>
                </a:solidFill>
                <a:latin typeface="Times New Roman" panose="02020603050405020304" pitchFamily="18" charset="0"/>
                <a:cs typeface="Times New Roman" panose="02020603050405020304" pitchFamily="18" charset="0"/>
              </a:rPr>
              <a:t> </a:t>
            </a:r>
            <a:r>
              <a:rPr lang="en-US" sz="2800" b="1" i="1" dirty="0" err="1">
                <a:solidFill>
                  <a:srgbClr val="00B0F0"/>
                </a:solidFill>
                <a:latin typeface="Times New Roman" panose="02020603050405020304" pitchFamily="18" charset="0"/>
                <a:cs typeface="Times New Roman" panose="02020603050405020304" pitchFamily="18" charset="0"/>
              </a:rPr>
              <a:t>nguồn</a:t>
            </a:r>
            <a:r>
              <a:rPr lang="en-US" sz="2800" b="1" i="1" dirty="0">
                <a:solidFill>
                  <a:srgbClr val="00B0F0"/>
                </a:solidFill>
                <a:latin typeface="Times New Roman" panose="02020603050405020304" pitchFamily="18" charset="0"/>
                <a:cs typeface="Times New Roman" panose="02020603050405020304" pitchFamily="18" charset="0"/>
              </a:rPr>
              <a:t> </a:t>
            </a:r>
            <a:r>
              <a:rPr lang="en-US" sz="2800" b="1" i="1" dirty="0" err="1">
                <a:solidFill>
                  <a:srgbClr val="00B0F0"/>
                </a:solidFill>
                <a:latin typeface="Times New Roman" panose="02020603050405020304" pitchFamily="18" charset="0"/>
                <a:cs typeface="Times New Roman" panose="02020603050405020304" pitchFamily="18" charset="0"/>
              </a:rPr>
              <a:t>gốc</a:t>
            </a:r>
            <a:r>
              <a:rPr lang="en-US" sz="2800" b="1" i="1" dirty="0">
                <a:solidFill>
                  <a:srgbClr val="00B0F0"/>
                </a:solidFill>
                <a:latin typeface="Times New Roman" panose="02020603050405020304" pitchFamily="18" charset="0"/>
                <a:cs typeface="Times New Roman" panose="02020603050405020304" pitchFamily="18" charset="0"/>
              </a:rPr>
              <a:t> </a:t>
            </a:r>
            <a:r>
              <a:rPr lang="en-US" sz="2800" b="1" i="1" dirty="0" err="1">
                <a:solidFill>
                  <a:srgbClr val="00B0F0"/>
                </a:solidFill>
                <a:latin typeface="Times New Roman" panose="02020603050405020304" pitchFamily="18" charset="0"/>
                <a:cs typeface="Times New Roman" panose="02020603050405020304" pitchFamily="18" charset="0"/>
              </a:rPr>
              <a:t>vận</a:t>
            </a:r>
            <a:r>
              <a:rPr lang="en-US" sz="2800" b="1" i="1" dirty="0">
                <a:solidFill>
                  <a:srgbClr val="00B0F0"/>
                </a:solidFill>
                <a:latin typeface="Times New Roman" panose="02020603050405020304" pitchFamily="18" charset="0"/>
                <a:cs typeface="Times New Roman" panose="02020603050405020304" pitchFamily="18" charset="0"/>
              </a:rPr>
              <a:t> </a:t>
            </a:r>
            <a:r>
              <a:rPr lang="en-US" sz="2800" b="1" i="1" dirty="0" err="1">
                <a:solidFill>
                  <a:srgbClr val="00B0F0"/>
                </a:solidFill>
                <a:latin typeface="Times New Roman" panose="02020603050405020304" pitchFamily="18" charset="0"/>
                <a:cs typeface="Times New Roman" panose="02020603050405020304" pitchFamily="18" charset="0"/>
              </a:rPr>
              <a:t>động</a:t>
            </a:r>
            <a:r>
              <a:rPr lang="en-US" sz="2800" b="1" i="1" dirty="0">
                <a:solidFill>
                  <a:srgbClr val="00B0F0"/>
                </a:solidFill>
                <a:latin typeface="Times New Roman" panose="02020603050405020304" pitchFamily="18" charset="0"/>
                <a:cs typeface="Times New Roman" panose="02020603050405020304" pitchFamily="18" charset="0"/>
              </a:rPr>
              <a:t> </a:t>
            </a:r>
            <a:r>
              <a:rPr lang="en-US" sz="2800" b="1" i="1" dirty="0" err="1">
                <a:solidFill>
                  <a:srgbClr val="00B0F0"/>
                </a:solidFill>
                <a:latin typeface="Times New Roman" panose="02020603050405020304" pitchFamily="18" charset="0"/>
                <a:cs typeface="Times New Roman" panose="02020603050405020304" pitchFamily="18" charset="0"/>
              </a:rPr>
              <a:t>và</a:t>
            </a:r>
            <a:r>
              <a:rPr lang="en-US" sz="2800" b="1" i="1" dirty="0">
                <a:solidFill>
                  <a:srgbClr val="00B0F0"/>
                </a:solidFill>
                <a:latin typeface="Times New Roman" panose="02020603050405020304" pitchFamily="18" charset="0"/>
                <a:cs typeface="Times New Roman" panose="02020603050405020304" pitchFamily="18" charset="0"/>
              </a:rPr>
              <a:t> </a:t>
            </a:r>
            <a:r>
              <a:rPr lang="en-US" sz="2800" b="1" i="1" dirty="0" err="1">
                <a:solidFill>
                  <a:srgbClr val="00B0F0"/>
                </a:solidFill>
                <a:latin typeface="Times New Roman" panose="02020603050405020304" pitchFamily="18" charset="0"/>
                <a:cs typeface="Times New Roman" panose="02020603050405020304" pitchFamily="18" charset="0"/>
              </a:rPr>
              <a:t>phát</a:t>
            </a:r>
            <a:r>
              <a:rPr lang="en-US" sz="2800" b="1" i="1" dirty="0">
                <a:solidFill>
                  <a:srgbClr val="00B0F0"/>
                </a:solidFill>
                <a:latin typeface="Times New Roman" panose="02020603050405020304" pitchFamily="18" charset="0"/>
                <a:cs typeface="Times New Roman" panose="02020603050405020304" pitchFamily="18" charset="0"/>
              </a:rPr>
              <a:t> </a:t>
            </a:r>
            <a:r>
              <a:rPr lang="en-US" sz="2800" b="1" i="1" dirty="0" err="1">
                <a:solidFill>
                  <a:srgbClr val="00B0F0"/>
                </a:solidFill>
                <a:latin typeface="Times New Roman" panose="02020603050405020304" pitchFamily="18" charset="0"/>
                <a:cs typeface="Times New Roman" panose="02020603050405020304" pitchFamily="18" charset="0"/>
              </a:rPr>
              <a:t>triển</a:t>
            </a:r>
            <a:r>
              <a:rPr lang="en-US" sz="2800" b="1" i="1" dirty="0">
                <a:solidFill>
                  <a:srgbClr val="00B0F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BFCAB32C-42F9-444E-8528-681FBBBB4425}"/>
              </a:ext>
            </a:extLst>
          </p:cNvPr>
          <p:cNvSpPr txBox="1"/>
          <p:nvPr/>
        </p:nvSpPr>
        <p:spPr>
          <a:xfrm>
            <a:off x="4624893" y="4198651"/>
            <a:ext cx="7073121" cy="954107"/>
          </a:xfrm>
          <a:prstGeom prst="rect">
            <a:avLst/>
          </a:prstGeom>
          <a:noFill/>
        </p:spPr>
        <p:txBody>
          <a:bodyPr wrap="square" rtlCol="0">
            <a:spAutoFit/>
          </a:bodyPr>
          <a:lstStyle/>
          <a:p>
            <a:pPr algn="just"/>
            <a:r>
              <a:rPr lang="en-US" sz="2800" dirty="0">
                <a:solidFill>
                  <a:srgbClr val="00B050"/>
                </a:solidFill>
                <a:latin typeface="Times New Roman" panose="02020603050405020304" pitchFamily="18" charset="0"/>
                <a:cs typeface="Times New Roman" panose="02020603050405020304" pitchFamily="18" charset="0"/>
              </a:rPr>
              <a:t>VD: </a:t>
            </a:r>
            <a:r>
              <a:rPr lang="en-US" sz="2800" dirty="0" err="1">
                <a:solidFill>
                  <a:srgbClr val="00B050"/>
                </a:solidFill>
                <a:latin typeface="Times New Roman" panose="02020603050405020304" pitchFamily="18" charset="0"/>
                <a:cs typeface="Times New Roman" panose="02020603050405020304" pitchFamily="18" charset="0"/>
              </a:rPr>
              <a:t>Sinh</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vật</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chỉ</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có</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thể</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tồn</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tại</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và</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phát</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triển</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khi</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có</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sự</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tác</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động</a:t>
            </a:r>
            <a:r>
              <a:rPr lang="en-US" sz="2800" dirty="0">
                <a:solidFill>
                  <a:srgbClr val="00B050"/>
                </a:solidFill>
                <a:latin typeface="Times New Roman" panose="02020603050405020304" pitchFamily="18" charset="0"/>
                <a:cs typeface="Times New Roman" panose="02020603050405020304" pitchFamily="18" charset="0"/>
              </a:rPr>
              <a:t> qua </a:t>
            </a:r>
            <a:r>
              <a:rPr lang="en-US" sz="2800" dirty="0" err="1">
                <a:solidFill>
                  <a:srgbClr val="00B050"/>
                </a:solidFill>
                <a:latin typeface="Times New Roman" panose="02020603050405020304" pitchFamily="18" charset="0"/>
                <a:cs typeface="Times New Roman" panose="02020603050405020304" pitchFamily="18" charset="0"/>
              </a:rPr>
              <a:t>lại</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giữa</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đồng</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hoá</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và</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dị</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hoá</a:t>
            </a:r>
            <a:r>
              <a:rPr lang="en-US" sz="2800" dirty="0">
                <a:solidFill>
                  <a:srgbClr val="00B050"/>
                </a:solidFill>
                <a:latin typeface="Times New Roman" panose="02020603050405020304" pitchFamily="18" charset="0"/>
                <a:cs typeface="Times New Roman" panose="02020603050405020304" pitchFamily="18" charset="0"/>
              </a:rPr>
              <a:t>.</a:t>
            </a:r>
          </a:p>
        </p:txBody>
      </p:sp>
      <p:pic>
        <p:nvPicPr>
          <p:cNvPr id="11" name="Picture 10">
            <a:extLst>
              <a:ext uri="{FF2B5EF4-FFF2-40B4-BE49-F238E27FC236}">
                <a16:creationId xmlns:a16="http://schemas.microsoft.com/office/drawing/2014/main" id="{DC86CD46-7EF2-4B81-9919-4A81F966DF46}"/>
              </a:ext>
            </a:extLst>
          </p:cNvPr>
          <p:cNvPicPr>
            <a:picLocks noChangeAspect="1"/>
          </p:cNvPicPr>
          <p:nvPr/>
        </p:nvPicPr>
        <p:blipFill>
          <a:blip r:embed="rId2"/>
          <a:stretch>
            <a:fillRect/>
          </a:stretch>
        </p:blipFill>
        <p:spPr>
          <a:xfrm>
            <a:off x="379355" y="2809099"/>
            <a:ext cx="3718694" cy="3601993"/>
          </a:xfrm>
          <a:prstGeom prst="rect">
            <a:avLst/>
          </a:prstGeom>
        </p:spPr>
      </p:pic>
      <p:sp>
        <p:nvSpPr>
          <p:cNvPr id="2" name="Slide Number Placeholder 1">
            <a:extLst>
              <a:ext uri="{FF2B5EF4-FFF2-40B4-BE49-F238E27FC236}">
                <a16:creationId xmlns:a16="http://schemas.microsoft.com/office/drawing/2014/main" id="{6B73ED52-614A-43FE-9403-3B86DD114676}"/>
              </a:ext>
            </a:extLst>
          </p:cNvPr>
          <p:cNvSpPr>
            <a:spLocks noGrp="1"/>
          </p:cNvSpPr>
          <p:nvPr>
            <p:ph type="sldNum" sz="quarter" idx="12"/>
          </p:nvPr>
        </p:nvSpPr>
        <p:spPr/>
        <p:txBody>
          <a:bodyPr/>
          <a:lstStyle/>
          <a:p>
            <a:fld id="{BCA9E365-C2E6-427D-B945-C61DCC8F5720}" type="slidenum">
              <a:rPr lang="en-US" smtClean="0"/>
              <a:t>168</a:t>
            </a:fld>
            <a:endParaRPr lang="en-US"/>
          </a:p>
        </p:txBody>
      </p:sp>
    </p:spTree>
    <p:extLst>
      <p:ext uri="{BB962C8B-B14F-4D97-AF65-F5344CB8AC3E}">
        <p14:creationId xmlns:p14="http://schemas.microsoft.com/office/powerpoint/2010/main" val="192451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8"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F24BD-628F-4098-AA62-F89945BA84BB}"/>
              </a:ext>
            </a:extLst>
          </p:cNvPr>
          <p:cNvSpPr txBox="1"/>
          <p:nvPr/>
        </p:nvSpPr>
        <p:spPr>
          <a:xfrm>
            <a:off x="2238702" y="290205"/>
            <a:ext cx="950101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thống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mặt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7A4F48-8FA9-4614-A659-C05B81A2AB4C}"/>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E358398-D610-492B-AD41-9C6A6B976D4E}"/>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FFAA6067-3854-4AB2-99EF-4608AD97BCF1}"/>
              </a:ext>
            </a:extLst>
          </p:cNvPr>
          <p:cNvSpPr/>
          <p:nvPr/>
        </p:nvSpPr>
        <p:spPr>
          <a:xfrm>
            <a:off x="3090045" y="1070226"/>
            <a:ext cx="4051752" cy="114008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600" dirty="0" err="1">
                <a:solidFill>
                  <a:srgbClr val="002060"/>
                </a:solidFill>
                <a:latin typeface="Times New Roman" panose="02020603050405020304" pitchFamily="18" charset="0"/>
                <a:cs typeface="Times New Roman" panose="02020603050405020304" pitchFamily="18" charset="0"/>
              </a:rPr>
              <a:t>Căn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cứ</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tồn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toàn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bộ</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vật</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16" name="Hexagon 15">
            <a:extLst>
              <a:ext uri="{FF2B5EF4-FFF2-40B4-BE49-F238E27FC236}">
                <a16:creationId xmlns:a16="http://schemas.microsoft.com/office/drawing/2014/main" id="{5382AD3A-F4D1-4738-AD13-84A7BB2AD7C6}"/>
              </a:ext>
            </a:extLst>
          </p:cNvPr>
          <p:cNvSpPr/>
          <p:nvPr/>
        </p:nvSpPr>
        <p:spPr>
          <a:xfrm>
            <a:off x="3074277" y="2453359"/>
            <a:ext cx="4051747" cy="114008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600" dirty="0" err="1">
                <a:solidFill>
                  <a:srgbClr val="002060"/>
                </a:solidFill>
                <a:latin typeface="Times New Roman" panose="02020603050405020304" pitchFamily="18" charset="0"/>
                <a:cs typeface="Times New Roman" panose="02020603050405020304" pitchFamily="18" charset="0"/>
              </a:rPr>
              <a:t>Căn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cứ</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vai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trò</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mâu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thuẫn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trong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mỗi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giai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đoạn</a:t>
            </a:r>
            <a:r>
              <a:rPr lang="en-US" sz="2600" dirty="0">
                <a:solidFill>
                  <a:srgbClr val="002060"/>
                </a:solidFill>
                <a:latin typeface="Times New Roman" panose="02020603050405020304" pitchFamily="18" charset="0"/>
                <a:cs typeface="Times New Roman" panose="02020603050405020304" pitchFamily="18" charset="0"/>
              </a:rPr>
              <a:t> </a:t>
            </a:r>
          </a:p>
        </p:txBody>
      </p:sp>
      <p:sp>
        <p:nvSpPr>
          <p:cNvPr id="19" name="Hexagon 18">
            <a:extLst>
              <a:ext uri="{FF2B5EF4-FFF2-40B4-BE49-F238E27FC236}">
                <a16:creationId xmlns:a16="http://schemas.microsoft.com/office/drawing/2014/main" id="{91FD208B-47EA-41D0-B050-D0DB5DDC9801}"/>
              </a:ext>
            </a:extLst>
          </p:cNvPr>
          <p:cNvSpPr/>
          <p:nvPr/>
        </p:nvSpPr>
        <p:spPr>
          <a:xfrm>
            <a:off x="3074277" y="3836492"/>
            <a:ext cx="4051746" cy="114008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600" dirty="0" err="1">
                <a:solidFill>
                  <a:srgbClr val="002060"/>
                </a:solidFill>
                <a:latin typeface="Times New Roman" panose="02020603050405020304" pitchFamily="18" charset="0"/>
                <a:cs typeface="Times New Roman" panose="02020603050405020304" pitchFamily="18" charset="0"/>
              </a:rPr>
              <a:t>Căn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cứ</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quan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hệ</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giữa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mặt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lập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vật</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20" name="Hexagon 19">
            <a:extLst>
              <a:ext uri="{FF2B5EF4-FFF2-40B4-BE49-F238E27FC236}">
                <a16:creationId xmlns:a16="http://schemas.microsoft.com/office/drawing/2014/main" id="{FFA5ADE4-53DA-4AB6-B349-6A00285829AC}"/>
              </a:ext>
            </a:extLst>
          </p:cNvPr>
          <p:cNvSpPr/>
          <p:nvPr/>
        </p:nvSpPr>
        <p:spPr>
          <a:xfrm>
            <a:off x="3074277" y="5222753"/>
            <a:ext cx="4051746" cy="1140084"/>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600" dirty="0" err="1">
                <a:solidFill>
                  <a:srgbClr val="002060"/>
                </a:solidFill>
                <a:latin typeface="Times New Roman" panose="02020603050405020304" pitchFamily="18" charset="0"/>
                <a:cs typeface="Times New Roman" panose="02020603050405020304" pitchFamily="18" charset="0"/>
              </a:rPr>
              <a:t>Căn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cứ</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tính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lợi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ích</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153667EC-2C7B-4EB4-B1DD-245466D7F807}"/>
              </a:ext>
            </a:extLst>
          </p:cNvPr>
          <p:cNvSpPr txBox="1"/>
          <p:nvPr/>
        </p:nvSpPr>
        <p:spPr>
          <a:xfrm>
            <a:off x="7772400" y="1135100"/>
            <a:ext cx="4151586"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Mâu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thuẫn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bản</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8F7AF7F-1642-4A32-8FE7-DEE9F83EB4C8}"/>
              </a:ext>
            </a:extLst>
          </p:cNvPr>
          <p:cNvSpPr txBox="1"/>
          <p:nvPr/>
        </p:nvSpPr>
        <p:spPr>
          <a:xfrm>
            <a:off x="7772400" y="1645959"/>
            <a:ext cx="3831023"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Mâu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thuẫn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bản</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E7762F5-5739-4E5F-A14F-384050FCAA26}"/>
              </a:ext>
            </a:extLst>
          </p:cNvPr>
          <p:cNvSpPr txBox="1"/>
          <p:nvPr/>
        </p:nvSpPr>
        <p:spPr>
          <a:xfrm>
            <a:off x="7772400" y="2497240"/>
            <a:ext cx="3310759"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Mâu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thuẫn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chủ</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yếu</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833D043-BAA1-4170-AFC9-CFEF324C8A92}"/>
              </a:ext>
            </a:extLst>
          </p:cNvPr>
          <p:cNvSpPr txBox="1"/>
          <p:nvPr/>
        </p:nvSpPr>
        <p:spPr>
          <a:xfrm>
            <a:off x="7772400" y="3033306"/>
            <a:ext cx="4319754"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Mâu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thuẫn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chủ</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yếu</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F8168606-0216-4D01-B882-BD5126E404EE}"/>
              </a:ext>
            </a:extLst>
          </p:cNvPr>
          <p:cNvSpPr txBox="1"/>
          <p:nvPr/>
        </p:nvSpPr>
        <p:spPr>
          <a:xfrm>
            <a:off x="7772400" y="3836698"/>
            <a:ext cx="3310759"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Mâu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thuẫn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trong</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AE2D1EA-C743-41B9-A371-D8835855681D}"/>
              </a:ext>
            </a:extLst>
          </p:cNvPr>
          <p:cNvSpPr txBox="1"/>
          <p:nvPr/>
        </p:nvSpPr>
        <p:spPr>
          <a:xfrm>
            <a:off x="7756634" y="4340535"/>
            <a:ext cx="3310759"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Mâu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thuẫn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ngoài</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066A17D-A55C-444F-9073-93937555C914}"/>
              </a:ext>
            </a:extLst>
          </p:cNvPr>
          <p:cNvSpPr txBox="1"/>
          <p:nvPr/>
        </p:nvSpPr>
        <p:spPr>
          <a:xfrm>
            <a:off x="7772400" y="5222753"/>
            <a:ext cx="3310759"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Mâu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thuẫn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kháng</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AFEFE42C-D5DF-40C6-B09B-6910894BF4B9}"/>
              </a:ext>
            </a:extLst>
          </p:cNvPr>
          <p:cNvSpPr txBox="1"/>
          <p:nvPr/>
        </p:nvSpPr>
        <p:spPr>
          <a:xfrm>
            <a:off x="7772400" y="5691370"/>
            <a:ext cx="4319754"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Mâu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thuẫn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kháng</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30" name="Arrow: Right 29">
            <a:extLst>
              <a:ext uri="{FF2B5EF4-FFF2-40B4-BE49-F238E27FC236}">
                <a16:creationId xmlns:a16="http://schemas.microsoft.com/office/drawing/2014/main" id="{364A47A7-18C7-467E-B36E-F9503D8488DF}"/>
              </a:ext>
            </a:extLst>
          </p:cNvPr>
          <p:cNvSpPr/>
          <p:nvPr/>
        </p:nvSpPr>
        <p:spPr>
          <a:xfrm>
            <a:off x="7291561" y="1172452"/>
            <a:ext cx="315302" cy="1008992"/>
          </a:xfrm>
          <a:prstGeom prst="righ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Arrow: Right 30">
            <a:extLst>
              <a:ext uri="{FF2B5EF4-FFF2-40B4-BE49-F238E27FC236}">
                <a16:creationId xmlns:a16="http://schemas.microsoft.com/office/drawing/2014/main" id="{8175F2C0-6056-47D4-B0D1-FBB12334A94A}"/>
              </a:ext>
            </a:extLst>
          </p:cNvPr>
          <p:cNvSpPr/>
          <p:nvPr/>
        </p:nvSpPr>
        <p:spPr>
          <a:xfrm>
            <a:off x="7275779" y="2497240"/>
            <a:ext cx="315302" cy="1008992"/>
          </a:xfrm>
          <a:prstGeom prst="righ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Arrow: Right 31">
            <a:extLst>
              <a:ext uri="{FF2B5EF4-FFF2-40B4-BE49-F238E27FC236}">
                <a16:creationId xmlns:a16="http://schemas.microsoft.com/office/drawing/2014/main" id="{EE66751B-EEFE-47AC-AF67-478920465F17}"/>
              </a:ext>
            </a:extLst>
          </p:cNvPr>
          <p:cNvSpPr/>
          <p:nvPr/>
        </p:nvSpPr>
        <p:spPr>
          <a:xfrm>
            <a:off x="7228503" y="3902038"/>
            <a:ext cx="315302" cy="1008992"/>
          </a:xfrm>
          <a:prstGeom prst="righ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Arrow: Right 32">
            <a:extLst>
              <a:ext uri="{FF2B5EF4-FFF2-40B4-BE49-F238E27FC236}">
                <a16:creationId xmlns:a16="http://schemas.microsoft.com/office/drawing/2014/main" id="{EE4142BC-7257-4560-A580-DDCB8891E0BE}"/>
              </a:ext>
            </a:extLst>
          </p:cNvPr>
          <p:cNvSpPr/>
          <p:nvPr/>
        </p:nvSpPr>
        <p:spPr>
          <a:xfrm>
            <a:off x="7236387" y="5262282"/>
            <a:ext cx="315302" cy="1008992"/>
          </a:xfrm>
          <a:prstGeom prst="righ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Arrow: Right 33">
            <a:extLst>
              <a:ext uri="{FF2B5EF4-FFF2-40B4-BE49-F238E27FC236}">
                <a16:creationId xmlns:a16="http://schemas.microsoft.com/office/drawing/2014/main" id="{9E32F1C3-4210-40AD-A8AB-FAD24031487B}"/>
              </a:ext>
            </a:extLst>
          </p:cNvPr>
          <p:cNvSpPr/>
          <p:nvPr/>
        </p:nvSpPr>
        <p:spPr>
          <a:xfrm>
            <a:off x="118246" y="1330097"/>
            <a:ext cx="2956031" cy="4194710"/>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Phân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loại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mâu</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thuẫn</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4D4A328-D5B3-4A08-A8E2-0EEEF79E3FF6}"/>
              </a:ext>
            </a:extLst>
          </p:cNvPr>
          <p:cNvSpPr>
            <a:spLocks noGrp="1"/>
          </p:cNvSpPr>
          <p:nvPr>
            <p:ph type="sldNum" sz="quarter" idx="12"/>
          </p:nvPr>
        </p:nvSpPr>
        <p:spPr/>
        <p:txBody>
          <a:bodyPr/>
          <a:lstStyle/>
          <a:p>
            <a:fld id="{BCA9E365-C2E6-427D-B945-C61DCC8F5720}" type="slidenum">
              <a:rPr lang="en-US" smtClean="0"/>
              <a:t>169</a:t>
            </a:fld>
            <a:endParaRPr lang="en-US"/>
          </a:p>
        </p:txBody>
      </p:sp>
    </p:spTree>
    <p:extLst>
      <p:ext uri="{BB962C8B-B14F-4D97-AF65-F5344CB8AC3E}">
        <p14:creationId xmlns:p14="http://schemas.microsoft.com/office/powerpoint/2010/main" val="21533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1000"/>
                                        <p:tgtEl>
                                          <p:spTgt spid="32"/>
                                        </p:tgtEl>
                                      </p:cBhvr>
                                    </p:animEffect>
                                    <p:anim calcmode="lin" valueType="num">
                                      <p:cBhvr>
                                        <p:cTn id="65" dur="1000" fill="hold"/>
                                        <p:tgtEl>
                                          <p:spTgt spid="32"/>
                                        </p:tgtEl>
                                        <p:attrNameLst>
                                          <p:attrName>ppt_x</p:attrName>
                                        </p:attrNameLst>
                                      </p:cBhvr>
                                      <p:tavLst>
                                        <p:tav tm="0">
                                          <p:val>
                                            <p:strVal val="#ppt_x"/>
                                          </p:val>
                                        </p:tav>
                                        <p:tav tm="100000">
                                          <p:val>
                                            <p:strVal val="#ppt_x"/>
                                          </p:val>
                                        </p:tav>
                                      </p:tavLst>
                                    </p:anim>
                                    <p:anim calcmode="lin" valueType="num">
                                      <p:cBhvr>
                                        <p:cTn id="66" dur="1000" fill="hold"/>
                                        <p:tgtEl>
                                          <p:spTgt spid="3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anim calcmode="lin" valueType="num">
                                      <p:cBhvr>
                                        <p:cTn id="70" dur="1000" fill="hold"/>
                                        <p:tgtEl>
                                          <p:spTgt spid="26"/>
                                        </p:tgtEl>
                                        <p:attrNameLst>
                                          <p:attrName>ppt_x</p:attrName>
                                        </p:attrNameLst>
                                      </p:cBhvr>
                                      <p:tavLst>
                                        <p:tav tm="0">
                                          <p:val>
                                            <p:strVal val="#ppt_x"/>
                                          </p:val>
                                        </p:tav>
                                        <p:tav tm="100000">
                                          <p:val>
                                            <p:strVal val="#ppt_x"/>
                                          </p:val>
                                        </p:tav>
                                      </p:tavLst>
                                    </p:anim>
                                    <p:anim calcmode="lin" valueType="num">
                                      <p:cBhvr>
                                        <p:cTn id="71" dur="1000" fill="hold"/>
                                        <p:tgtEl>
                                          <p:spTgt spid="2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ppt_x</p:attrName>
                                        </p:attrNameLst>
                                      </p:cBhvr>
                                      <p:tavLst>
                                        <p:tav tm="0">
                                          <p:val>
                                            <p:strVal val="#ppt_x"/>
                                          </p:val>
                                        </p:tav>
                                        <p:tav tm="100000">
                                          <p:val>
                                            <p:strVal val="#ppt_x"/>
                                          </p:val>
                                        </p:tav>
                                      </p:tavLst>
                                    </p:anim>
                                    <p:anim calcmode="lin" valueType="num">
                                      <p:cBhvr>
                                        <p:cTn id="7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anim calcmode="lin" valueType="num">
                                      <p:cBhvr>
                                        <p:cTn id="82" dur="1000" fill="hold"/>
                                        <p:tgtEl>
                                          <p:spTgt spid="20"/>
                                        </p:tgtEl>
                                        <p:attrNameLst>
                                          <p:attrName>ppt_x</p:attrName>
                                        </p:attrNameLst>
                                      </p:cBhvr>
                                      <p:tavLst>
                                        <p:tav tm="0">
                                          <p:val>
                                            <p:strVal val="#ppt_x"/>
                                          </p:val>
                                        </p:tav>
                                        <p:tav tm="100000">
                                          <p:val>
                                            <p:strVal val="#ppt_x"/>
                                          </p:val>
                                        </p:tav>
                                      </p:tavLst>
                                    </p:anim>
                                    <p:anim calcmode="lin" valueType="num">
                                      <p:cBhvr>
                                        <p:cTn id="8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additive="base">
                                        <p:cTn id="88" dur="500" fill="hold"/>
                                        <p:tgtEl>
                                          <p:spTgt spid="33"/>
                                        </p:tgtEl>
                                        <p:attrNameLst>
                                          <p:attrName>ppt_x</p:attrName>
                                        </p:attrNameLst>
                                      </p:cBhvr>
                                      <p:tavLst>
                                        <p:tav tm="0">
                                          <p:val>
                                            <p:strVal val="#ppt_x"/>
                                          </p:val>
                                        </p:tav>
                                        <p:tav tm="100000">
                                          <p:val>
                                            <p:strVal val="#ppt_x"/>
                                          </p:val>
                                        </p:tav>
                                      </p:tavLst>
                                    </p:anim>
                                    <p:anim calcmode="lin" valueType="num">
                                      <p:cBhvr additive="base">
                                        <p:cTn id="89" dur="500" fill="hold"/>
                                        <p:tgtEl>
                                          <p:spTgt spid="33"/>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additive="base">
                                        <p:cTn id="92" dur="500" fill="hold"/>
                                        <p:tgtEl>
                                          <p:spTgt spid="28"/>
                                        </p:tgtEl>
                                        <p:attrNameLst>
                                          <p:attrName>ppt_x</p:attrName>
                                        </p:attrNameLst>
                                      </p:cBhvr>
                                      <p:tavLst>
                                        <p:tav tm="0">
                                          <p:val>
                                            <p:strVal val="#ppt_x"/>
                                          </p:val>
                                        </p:tav>
                                        <p:tav tm="100000">
                                          <p:val>
                                            <p:strVal val="#ppt_x"/>
                                          </p:val>
                                        </p:tav>
                                      </p:tavLst>
                                    </p:anim>
                                    <p:anim calcmode="lin" valueType="num">
                                      <p:cBhvr additive="base">
                                        <p:cTn id="93" dur="500" fill="hold"/>
                                        <p:tgtEl>
                                          <p:spTgt spid="28"/>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 calcmode="lin" valueType="num">
                                      <p:cBhvr additive="base">
                                        <p:cTn id="96" dur="500" fill="hold"/>
                                        <p:tgtEl>
                                          <p:spTgt spid="29"/>
                                        </p:tgtEl>
                                        <p:attrNameLst>
                                          <p:attrName>ppt_x</p:attrName>
                                        </p:attrNameLst>
                                      </p:cBhvr>
                                      <p:tavLst>
                                        <p:tav tm="0">
                                          <p:val>
                                            <p:strVal val="#ppt_x"/>
                                          </p:val>
                                        </p:tav>
                                        <p:tav tm="100000">
                                          <p:val>
                                            <p:strVal val="#ppt_x"/>
                                          </p:val>
                                        </p:tav>
                                      </p:tavLst>
                                    </p:anim>
                                    <p:anim calcmode="lin" valueType="num">
                                      <p:cBhvr additive="base">
                                        <p:cTn id="9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0" grpId="0" animBg="1"/>
      <p:bldP spid="22" grpId="0"/>
      <p:bldP spid="23" grpId="0"/>
      <p:bldP spid="24" grpId="0"/>
      <p:bldP spid="25" grpId="0"/>
      <p:bldP spid="26" grpId="0"/>
      <p:bldP spid="27" grpId="0"/>
      <p:bldP spid="28" grpId="0"/>
      <p:bldP spid="29" grpId="0"/>
      <p:bldP spid="30" grpId="0" animBg="1"/>
      <p:bldP spid="31" grpId="0" animBg="1"/>
      <p:bldP spid="32" grpId="0" animBg="1"/>
      <p:bldP spid="33"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F4E639-42E7-4B65-8AA6-03DA0466709C}"/>
              </a:ext>
            </a:extLst>
          </p:cNvPr>
          <p:cNvSpPr>
            <a:spLocks noGrp="1"/>
          </p:cNvSpPr>
          <p:nvPr>
            <p:ph type="subTitle" idx="1"/>
          </p:nvPr>
        </p:nvSpPr>
        <p:spPr>
          <a:xfrm>
            <a:off x="930166" y="1605583"/>
            <a:ext cx="6530178" cy="4338017"/>
          </a:xfrm>
        </p:spPr>
        <p:txBody>
          <a:bodyPr>
            <a:normAutofit/>
          </a:bodyPr>
          <a:lstStyle/>
          <a:p>
            <a:pPr algn="just"/>
            <a:endParaRPr lang="en-US" sz="3200" b="1" i="1" dirty="0">
              <a:solidFill>
                <a:srgbClr val="7030A0"/>
              </a:solidFill>
              <a:latin typeface="Times New Roman" panose="02020603050405020304" pitchFamily="18" charset="0"/>
              <a:cs typeface="Times New Roman" panose="02020603050405020304" pitchFamily="18" charset="0"/>
            </a:endParaRPr>
          </a:p>
          <a:p>
            <a:pPr algn="just"/>
            <a:r>
              <a:rPr lang="en-US" sz="3200" i="1" dirty="0" err="1">
                <a:solidFill>
                  <a:srgbClr val="7030A0"/>
                </a:solidFill>
                <a:latin typeface="Times New Roman" panose="02020603050405020304" pitchFamily="18" charset="0"/>
                <a:cs typeface="Times New Roman" panose="02020603050405020304" pitchFamily="18" charset="0"/>
              </a:rPr>
              <a:t>Câu</a:t>
            </a:r>
            <a:r>
              <a:rPr lang="en-US" sz="3200" i="1" dirty="0">
                <a:solidFill>
                  <a:srgbClr val="7030A0"/>
                </a:solidFill>
                <a:latin typeface="Times New Roman" panose="02020603050405020304" pitchFamily="18" charset="0"/>
                <a:cs typeface="Times New Roman" panose="02020603050405020304" pitchFamily="18" charset="0"/>
              </a:rPr>
              <a:t> 1: </a:t>
            </a:r>
            <a:r>
              <a:rPr lang="en-US" sz="3200" i="1" dirty="0" err="1">
                <a:solidFill>
                  <a:srgbClr val="7030A0"/>
                </a:solidFill>
                <a:latin typeface="Times New Roman" panose="02020603050405020304" pitchFamily="18" charset="0"/>
                <a:cs typeface="Times New Roman" panose="02020603050405020304" pitchFamily="18" charset="0"/>
              </a:rPr>
              <a:t>Triết</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học</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là</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gì</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Phân</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tích</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nguồn</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gốc</a:t>
            </a:r>
            <a:r>
              <a:rPr lang="en-US" sz="3200" i="1" dirty="0">
                <a:solidFill>
                  <a:srgbClr val="7030A0"/>
                </a:solidFill>
                <a:latin typeface="Times New Roman" panose="02020603050405020304" pitchFamily="18" charset="0"/>
                <a:cs typeface="Times New Roman" panose="02020603050405020304" pitchFamily="18" charset="0"/>
              </a:rPr>
              <a:t> ra </a:t>
            </a:r>
            <a:r>
              <a:rPr lang="en-US" sz="3200" i="1" dirty="0" err="1">
                <a:solidFill>
                  <a:srgbClr val="7030A0"/>
                </a:solidFill>
                <a:latin typeface="Times New Roman" panose="02020603050405020304" pitchFamily="18" charset="0"/>
                <a:cs typeface="Times New Roman" panose="02020603050405020304" pitchFamily="18" charset="0"/>
              </a:rPr>
              <a:t>đời</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của</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triết</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học</a:t>
            </a:r>
            <a:r>
              <a:rPr lang="en-US" sz="3200" i="1" dirty="0">
                <a:solidFill>
                  <a:srgbClr val="7030A0"/>
                </a:solidFill>
                <a:latin typeface="Times New Roman" panose="02020603050405020304" pitchFamily="18" charset="0"/>
                <a:cs typeface="Times New Roman" panose="02020603050405020304" pitchFamily="18" charset="0"/>
              </a:rPr>
              <a:t>.</a:t>
            </a:r>
          </a:p>
          <a:p>
            <a:pPr algn="just"/>
            <a:r>
              <a:rPr lang="en-US" sz="3200" i="1" dirty="0" err="1">
                <a:solidFill>
                  <a:srgbClr val="7030A0"/>
                </a:solidFill>
                <a:latin typeface="Times New Roman" panose="02020603050405020304" pitchFamily="18" charset="0"/>
                <a:cs typeface="Times New Roman" panose="02020603050405020304" pitchFamily="18" charset="0"/>
              </a:rPr>
              <a:t>Câu</a:t>
            </a:r>
            <a:r>
              <a:rPr lang="en-US" sz="3200" i="1" dirty="0">
                <a:solidFill>
                  <a:srgbClr val="7030A0"/>
                </a:solidFill>
                <a:latin typeface="Times New Roman" panose="02020603050405020304" pitchFamily="18" charset="0"/>
                <a:cs typeface="Times New Roman" panose="02020603050405020304" pitchFamily="18" charset="0"/>
              </a:rPr>
              <a:t> 2. </a:t>
            </a:r>
            <a:r>
              <a:rPr lang="en-US" sz="3200" i="1" dirty="0" err="1">
                <a:solidFill>
                  <a:srgbClr val="7030A0"/>
                </a:solidFill>
                <a:latin typeface="Times New Roman" panose="02020603050405020304" pitchFamily="18" charset="0"/>
                <a:cs typeface="Times New Roman" panose="02020603050405020304" pitchFamily="18" charset="0"/>
              </a:rPr>
              <a:t>Tại</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sao</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nói</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triết</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học</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là</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hạt</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nhân</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lý</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luận</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của</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thế</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giới</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quan</a:t>
            </a:r>
            <a:r>
              <a:rPr lang="en-US" sz="3200" i="1" dirty="0">
                <a:solidFill>
                  <a:srgbClr val="7030A0"/>
                </a:solidFill>
                <a:latin typeface="Times New Roman" panose="02020603050405020304" pitchFamily="18" charset="0"/>
                <a:cs typeface="Times New Roman" panose="02020603050405020304" pitchFamily="18" charset="0"/>
              </a:rPr>
              <a:t>. Ý </a:t>
            </a:r>
            <a:r>
              <a:rPr lang="en-US" sz="3200" i="1" dirty="0" err="1">
                <a:solidFill>
                  <a:srgbClr val="7030A0"/>
                </a:solidFill>
                <a:latin typeface="Times New Roman" panose="02020603050405020304" pitchFamily="18" charset="0"/>
                <a:cs typeface="Times New Roman" panose="02020603050405020304" pitchFamily="18" charset="0"/>
              </a:rPr>
              <a:t>nghĩa</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của</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việc</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nghiên</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cứu</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triết</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học</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đối</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với</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bản</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thân</a:t>
            </a:r>
            <a:r>
              <a:rPr lang="en-US" sz="3200" i="1" dirty="0">
                <a:solidFill>
                  <a:srgbClr val="7030A0"/>
                </a:solidFill>
                <a:latin typeface="Times New Roman" panose="02020603050405020304" pitchFamily="18" charset="0"/>
                <a:cs typeface="Times New Roman" panose="02020603050405020304" pitchFamily="18" charset="0"/>
              </a:rPr>
              <a:t>.  </a:t>
            </a:r>
          </a:p>
          <a:p>
            <a:pPr algn="just"/>
            <a:endParaRPr lang="en-US" sz="3200" i="1" dirty="0">
              <a:solidFill>
                <a:srgbClr val="7030A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6AF317-6CB4-4193-BD11-31EF4D65CBE0}"/>
              </a:ext>
            </a:extLst>
          </p:cNvPr>
          <p:cNvPicPr>
            <a:picLocks noChangeAspect="1"/>
          </p:cNvPicPr>
          <p:nvPr/>
        </p:nvPicPr>
        <p:blipFill>
          <a:blip r:embed="rId2"/>
          <a:stretch>
            <a:fillRect/>
          </a:stretch>
        </p:blipFill>
        <p:spPr>
          <a:xfrm>
            <a:off x="7663543" y="1209901"/>
            <a:ext cx="3818164" cy="3476625"/>
          </a:xfrm>
          <a:prstGeom prst="rect">
            <a:avLst/>
          </a:prstGeom>
        </p:spPr>
      </p:pic>
      <p:cxnSp>
        <p:nvCxnSpPr>
          <p:cNvPr id="4" name="Straight Connector 3">
            <a:extLst>
              <a:ext uri="{FF2B5EF4-FFF2-40B4-BE49-F238E27FC236}">
                <a16:creationId xmlns:a16="http://schemas.microsoft.com/office/drawing/2014/main" id="{A3150E56-0AFB-4E7D-B9C7-51221DA0AE0E}"/>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59EECCA-F8D1-4B16-97F6-441ADE777CA9}"/>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C3633E5-9554-4E48-BA7E-88D8ABBC8FCF}"/>
              </a:ext>
            </a:extLst>
          </p:cNvPr>
          <p:cNvSpPr txBox="1"/>
          <p:nvPr/>
        </p:nvSpPr>
        <p:spPr>
          <a:xfrm>
            <a:off x="2885090" y="220717"/>
            <a:ext cx="6858000" cy="584775"/>
          </a:xfrm>
          <a:prstGeom prst="rect">
            <a:avLst/>
          </a:prstGeom>
          <a:noFill/>
        </p:spPr>
        <p:txBody>
          <a:bodyPr wrap="square" rtlCol="0">
            <a:spAutoFit/>
          </a:bodyPr>
          <a:lstStyle/>
          <a:p>
            <a:pPr algn="ctr"/>
            <a:r>
              <a:rPr lang="en-US" sz="3200" b="1" dirty="0" err="1">
                <a:solidFill>
                  <a:srgbClr val="FF0000"/>
                </a:solidFill>
                <a:latin typeface="Times New Roman" panose="02020603050405020304" pitchFamily="18" charset="0"/>
                <a:cs typeface="Times New Roman" panose="02020603050405020304" pitchFamily="18" charset="0"/>
              </a:rPr>
              <a:t>Câu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hỏi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ôn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tập</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0B01451F-5988-4BA8-945C-FAE8AEE3DE31}"/>
              </a:ext>
            </a:extLst>
          </p:cNvPr>
          <p:cNvSpPr>
            <a:spLocks noGrp="1"/>
          </p:cNvSpPr>
          <p:nvPr>
            <p:ph type="sldNum" sz="quarter" idx="12"/>
          </p:nvPr>
        </p:nvSpPr>
        <p:spPr/>
        <p:txBody>
          <a:bodyPr/>
          <a:lstStyle/>
          <a:p>
            <a:fld id="{BCA9E365-C2E6-427D-B945-C61DCC8F5720}" type="slidenum">
              <a:rPr lang="en-US" smtClean="0"/>
              <a:t>17</a:t>
            </a:fld>
            <a:endParaRPr lang="en-US"/>
          </a:p>
        </p:txBody>
      </p:sp>
    </p:spTree>
    <p:extLst>
      <p:ext uri="{BB962C8B-B14F-4D97-AF65-F5344CB8AC3E}">
        <p14:creationId xmlns:p14="http://schemas.microsoft.com/office/powerpoint/2010/main" val="21136121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F24BD-628F-4098-AA62-F89945BA84BB}"/>
              </a:ext>
            </a:extLst>
          </p:cNvPr>
          <p:cNvSpPr txBox="1"/>
          <p:nvPr/>
        </p:nvSpPr>
        <p:spPr>
          <a:xfrm>
            <a:off x="2238702" y="290205"/>
            <a:ext cx="950101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thống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mặt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7A4F48-8FA9-4614-A659-C05B81A2AB4C}"/>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E358398-D610-492B-AD41-9C6A6B976D4E}"/>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41398B30-291D-4793-9DD9-7503BF76999F}"/>
              </a:ext>
            </a:extLst>
          </p:cNvPr>
          <p:cNvSpPr/>
          <p:nvPr/>
        </p:nvSpPr>
        <p:spPr>
          <a:xfrm>
            <a:off x="0" y="1267607"/>
            <a:ext cx="5407572" cy="551793"/>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 Ý </a:t>
            </a:r>
            <a:r>
              <a:rPr lang="en-US" sz="2800" b="1" i="1" dirty="0" err="1">
                <a:solidFill>
                  <a:srgbClr val="FFFF00"/>
                </a:solidFill>
                <a:latin typeface="Times New Roman" panose="02020603050405020304" pitchFamily="18" charset="0"/>
                <a:cs typeface="Times New Roman" panose="02020603050405020304" pitchFamily="18" charset="0"/>
              </a:rPr>
              <a:t>nghĩa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phương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pháp</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luận</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35" name="Subtitle 2">
            <a:extLst>
              <a:ext uri="{FF2B5EF4-FFF2-40B4-BE49-F238E27FC236}">
                <a16:creationId xmlns:a16="http://schemas.microsoft.com/office/drawing/2014/main" id="{0532B138-58CB-4434-827C-58920456ED82}"/>
              </a:ext>
            </a:extLst>
          </p:cNvPr>
          <p:cNvSpPr>
            <a:spLocks noGrp="1"/>
          </p:cNvSpPr>
          <p:nvPr>
            <p:ph type="subTitle" idx="1"/>
          </p:nvPr>
        </p:nvSpPr>
        <p:spPr>
          <a:xfrm>
            <a:off x="1970689" y="2145627"/>
            <a:ext cx="9396247" cy="4422163"/>
          </a:xfrm>
        </p:spPr>
        <p:txBody>
          <a:bodyPr>
            <a:normAutofit/>
          </a:bodyPr>
          <a:lstStyle/>
          <a:p>
            <a:pPr marL="457200" indent="-457200" algn="just">
              <a:buFont typeface="Wingdings" panose="05000000000000000000" pitchFamily="2" charset="2"/>
              <a:buChar char="q"/>
            </a:pPr>
            <a:r>
              <a:rPr lang="en-US" sz="2800" dirty="0" err="1">
                <a:solidFill>
                  <a:srgbClr val="7030A0"/>
                </a:solidFill>
                <a:latin typeface="Times New Roman" panose="02020603050405020304" pitchFamily="18" charset="0"/>
                <a:cs typeface="Times New Roman" panose="02020603050405020304" pitchFamily="18" charset="0"/>
              </a:rPr>
              <a:t>Vì</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thuẫn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do </a:t>
            </a:r>
            <a:r>
              <a:rPr lang="en-US" sz="2800" dirty="0" err="1">
                <a:solidFill>
                  <a:srgbClr val="7030A0"/>
                </a:solidFill>
                <a:latin typeface="Times New Roman" panose="02020603050405020304" pitchFamily="18" charset="0"/>
                <a:cs typeface="Times New Roman" panose="02020603050405020304" pitchFamily="18" charset="0"/>
              </a:rPr>
              <a:t>vậy</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việc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giải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quyết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mâu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thuẫn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phải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tuân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theo</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quy</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luật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khách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quan</a:t>
            </a:r>
            <a:r>
              <a:rPr lang="en-US" sz="2800" b="1" i="1" u="sng"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điều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q"/>
            </a:pPr>
            <a:r>
              <a:rPr lang="en-US" sz="2800" dirty="0" err="1">
                <a:solidFill>
                  <a:srgbClr val="7030A0"/>
                </a:solidFill>
                <a:latin typeface="Times New Roman" panose="02020603050405020304" pitchFamily="18" charset="0"/>
                <a:cs typeface="Times New Roman" panose="02020603050405020304" pitchFamily="18" charset="0"/>
              </a:rPr>
              <a:t>Vì</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thuẫn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nhiều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loại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nhau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nên</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khi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giải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quyết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mâu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thuẫn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cần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phải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xem</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xét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từng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loại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mâu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thuẫn</a:t>
            </a:r>
            <a:r>
              <a:rPr lang="en-US" sz="2800" b="1" i="1" u="sng"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xem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xét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trò</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vị</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loại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thuẫn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quyết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thích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hợp</a:t>
            </a:r>
            <a:endParaRPr lang="en-US" sz="2800" dirty="0">
              <a:solidFill>
                <a:srgbClr val="7030A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q"/>
            </a:pPr>
            <a:r>
              <a:rPr lang="en-US" sz="2800" dirty="0" err="1">
                <a:solidFill>
                  <a:srgbClr val="7030A0"/>
                </a:solidFill>
                <a:latin typeface="Times New Roman" panose="02020603050405020304" pitchFamily="18" charset="0"/>
                <a:cs typeface="Times New Roman" panose="02020603050405020304" pitchFamily="18" charset="0"/>
              </a:rPr>
              <a:t>Mâu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thuẫn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chỉ</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được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giải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quyết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khi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điều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kiện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đã</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chín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muồi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tìm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mọi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quyết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thuẫn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điều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hòa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thuẫn</a:t>
            </a:r>
            <a:r>
              <a:rPr lang="en-US" sz="2800" dirty="0">
                <a:solidFill>
                  <a:srgbClr val="7030A0"/>
                </a:solidFill>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F480913D-4043-46AC-8AF3-5D14DCE9E98F}"/>
              </a:ext>
            </a:extLst>
          </p:cNvPr>
          <p:cNvSpPr>
            <a:spLocks noGrp="1"/>
          </p:cNvSpPr>
          <p:nvPr>
            <p:ph type="sldNum" sz="quarter" idx="12"/>
          </p:nvPr>
        </p:nvSpPr>
        <p:spPr/>
        <p:txBody>
          <a:bodyPr/>
          <a:lstStyle/>
          <a:p>
            <a:fld id="{BCA9E365-C2E6-427D-B945-C61DCC8F5720}" type="slidenum">
              <a:rPr lang="en-US" smtClean="0"/>
              <a:t>170</a:t>
            </a:fld>
            <a:endParaRPr lang="en-US"/>
          </a:p>
        </p:txBody>
      </p:sp>
    </p:spTree>
    <p:extLst>
      <p:ext uri="{BB962C8B-B14F-4D97-AF65-F5344CB8AC3E}">
        <p14:creationId xmlns:p14="http://schemas.microsoft.com/office/powerpoint/2010/main" val="25206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anim calcmode="lin" valueType="num">
                                      <p:cBhvr additive="base">
                                        <p:cTn id="1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xEl>
                                              <p:pRg st="1" end="1"/>
                                            </p:txEl>
                                          </p:spTgt>
                                        </p:tgtEl>
                                        <p:attrNameLst>
                                          <p:attrName>style.visibility</p:attrName>
                                        </p:attrNameLst>
                                      </p:cBhvr>
                                      <p:to>
                                        <p:strVal val="visible"/>
                                      </p:to>
                                    </p:set>
                                    <p:anim calcmode="lin" valueType="num">
                                      <p:cBhvr additive="base">
                                        <p:cTn id="19"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 calcmode="lin" valueType="num">
                                      <p:cBhvr additive="base">
                                        <p:cTn id="25" dur="500" fill="hold"/>
                                        <p:tgtEl>
                                          <p:spTgt spid="3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5DC34A-0837-4B72-87E4-F0E5E90B3EE6}"/>
              </a:ext>
            </a:extLst>
          </p:cNvPr>
          <p:cNvSpPr>
            <a:spLocks noGrp="1"/>
          </p:cNvSpPr>
          <p:nvPr>
            <p:ph type="subTitle" idx="1"/>
          </p:nvPr>
        </p:nvSpPr>
        <p:spPr>
          <a:xfrm>
            <a:off x="1524000" y="1793328"/>
            <a:ext cx="9144000" cy="2999390"/>
          </a:xfrm>
        </p:spPr>
        <p:txBody>
          <a:bodyPr>
            <a:normAutofit/>
          </a:bodyPr>
          <a:lstStyle/>
          <a:p>
            <a:r>
              <a:rPr lang="pt-BR" sz="3200" b="1" dirty="0">
                <a:solidFill>
                  <a:srgbClr val="0070C0"/>
                </a:solidFill>
                <a:latin typeface="Times New Roman" panose="02020603050405020304" pitchFamily="18" charset="0"/>
                <a:cs typeface="Times New Roman" panose="02020603050405020304" pitchFamily="18" charset="0"/>
              </a:rPr>
              <a:t>Câu hỏi ôn tập</a:t>
            </a:r>
          </a:p>
          <a:p>
            <a:pPr algn="just"/>
            <a:r>
              <a:rPr lang="pt-BR" sz="3200" dirty="0">
                <a:solidFill>
                  <a:srgbClr val="0070C0"/>
                </a:solidFill>
                <a:latin typeface="Times New Roman" panose="02020603050405020304" pitchFamily="18" charset="0"/>
                <a:cs typeface="Times New Roman" panose="02020603050405020304" pitchFamily="18" charset="0"/>
              </a:rPr>
              <a:t>15. Nội dung cơ bản của quy luật thống nhất và đấu tranh giữa các mặt đối lập. Ý nghĩa phương pháp luận và vận dụng quy luật vào thực tiễn và đời sống của sinh viên.</a:t>
            </a:r>
            <a:endParaRPr lang="en-US" sz="3200" dirty="0">
              <a:solidFill>
                <a:srgbClr val="0070C0"/>
              </a:solidFill>
              <a:latin typeface="Times New Roman" panose="02020603050405020304" pitchFamily="18" charset="0"/>
              <a:cs typeface="Times New Roman" panose="02020603050405020304" pitchFamily="18" charset="0"/>
            </a:endParaRPr>
          </a:p>
          <a:p>
            <a:pPr algn="just"/>
            <a:endParaRPr lang="en-US" sz="3200" dirty="0">
              <a:solidFill>
                <a:srgbClr val="0070C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B5B0958-1756-412A-8461-258623FBC5A9}"/>
              </a:ext>
            </a:extLst>
          </p:cNvPr>
          <p:cNvSpPr>
            <a:spLocks noGrp="1"/>
          </p:cNvSpPr>
          <p:nvPr>
            <p:ph type="sldNum" sz="quarter" idx="12"/>
          </p:nvPr>
        </p:nvSpPr>
        <p:spPr/>
        <p:txBody>
          <a:bodyPr/>
          <a:lstStyle/>
          <a:p>
            <a:fld id="{BCA9E365-C2E6-427D-B945-C61DCC8F5720}" type="slidenum">
              <a:rPr lang="en-US" smtClean="0"/>
              <a:t>171</a:t>
            </a:fld>
            <a:endParaRPr lang="en-US"/>
          </a:p>
        </p:txBody>
      </p:sp>
    </p:spTree>
    <p:extLst>
      <p:ext uri="{BB962C8B-B14F-4D97-AF65-F5344CB8AC3E}">
        <p14:creationId xmlns:p14="http://schemas.microsoft.com/office/powerpoint/2010/main" val="13520126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75495EE-50F8-42D8-80FE-B2EBF9FB1484}"/>
              </a:ext>
            </a:extLst>
          </p:cNvPr>
          <p:cNvSpPr>
            <a:spLocks noGrp="1"/>
          </p:cNvSpPr>
          <p:nvPr>
            <p:ph type="subTitle" idx="1"/>
          </p:nvPr>
        </p:nvSpPr>
        <p:spPr>
          <a:xfrm>
            <a:off x="1939158" y="1970690"/>
            <a:ext cx="9144000" cy="3846785"/>
          </a:xfrm>
        </p:spPr>
        <p:txBody>
          <a:bodyPr>
            <a:normAutofit/>
          </a:bodyPr>
          <a:lstStyle/>
          <a:p>
            <a:pPr marL="342900" indent="-342900" algn="just">
              <a:buFontTx/>
              <a:buChar char="-"/>
            </a:pPr>
            <a:r>
              <a:rPr lang="en-US" sz="2800" b="1" i="1" dirty="0" err="1">
                <a:solidFill>
                  <a:srgbClr val="7030A0"/>
                </a:solidFill>
                <a:latin typeface="Times New Roman" panose="02020603050405020304" pitchFamily="18" charset="0"/>
                <a:cs typeface="Times New Roman" panose="02020603050405020304" pitchFamily="18" charset="0"/>
              </a:rPr>
              <a:t>Vị</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trí</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vai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trò</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luật</a:t>
            </a: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r>
              <a:rPr lang="en-US" sz="2800" b="1" i="1" dirty="0" err="1">
                <a:solidFill>
                  <a:srgbClr val="7030A0"/>
                </a:solidFill>
                <a:latin typeface="Times New Roman" panose="02020603050405020304" pitchFamily="18" charset="0"/>
                <a:cs typeface="Times New Roman" panose="02020603050405020304" pitchFamily="18" charset="0"/>
              </a:rPr>
              <a:t>Khái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niệm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phủ</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định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phủ</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định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biện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chứng</a:t>
            </a: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r>
              <a:rPr lang="en-US" sz="2800" b="1" i="1" dirty="0" err="1">
                <a:solidFill>
                  <a:srgbClr val="7030A0"/>
                </a:solidFill>
                <a:latin typeface="Times New Roman" panose="02020603050405020304" pitchFamily="18" charset="0"/>
                <a:cs typeface="Times New Roman" panose="02020603050405020304" pitchFamily="18" charset="0"/>
              </a:rPr>
              <a:t>Các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tính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phủ</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định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biện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chứng</a:t>
            </a: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r>
              <a:rPr lang="en-US" sz="2800" b="1" i="1" dirty="0" err="1">
                <a:solidFill>
                  <a:srgbClr val="7030A0"/>
                </a:solidFill>
                <a:latin typeface="Times New Roman" panose="02020603050405020304" pitchFamily="18" charset="0"/>
                <a:cs typeface="Times New Roman" panose="02020603050405020304" pitchFamily="18" charset="0"/>
              </a:rPr>
              <a:t>Đặc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điểm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phủ</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định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biện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chứng</a:t>
            </a: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r>
              <a:rPr lang="en-US" sz="2800" b="1" i="1" dirty="0" err="1">
                <a:solidFill>
                  <a:srgbClr val="7030A0"/>
                </a:solidFill>
                <a:latin typeface="Times New Roman" panose="02020603050405020304" pitchFamily="18" charset="0"/>
                <a:cs typeface="Times New Roman" panose="02020603050405020304" pitchFamily="18" charset="0"/>
              </a:rPr>
              <a:t>Kế</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thừa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biện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chứng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kế</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thừa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siêu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hình</a:t>
            </a: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r>
              <a:rPr lang="en-US" sz="2800" b="1" i="1" dirty="0" err="1">
                <a:solidFill>
                  <a:srgbClr val="7030A0"/>
                </a:solidFill>
                <a:latin typeface="Times New Roman" panose="02020603050405020304" pitchFamily="18" charset="0"/>
                <a:cs typeface="Times New Roman" panose="02020603050405020304" pitchFamily="18" charset="0"/>
              </a:rPr>
              <a:t>Đường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xoáy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ốc</a:t>
            </a: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r>
              <a:rPr lang="en-US" sz="2800" b="1" i="1" dirty="0">
                <a:solidFill>
                  <a:srgbClr val="7030A0"/>
                </a:solidFill>
                <a:latin typeface="Times New Roman" panose="02020603050405020304" pitchFamily="18" charset="0"/>
                <a:cs typeface="Times New Roman" panose="02020603050405020304" pitchFamily="18" charset="0"/>
              </a:rPr>
              <a:t>Ý </a:t>
            </a:r>
            <a:r>
              <a:rPr lang="en-US" sz="2800" b="1" i="1" dirty="0" err="1">
                <a:solidFill>
                  <a:srgbClr val="7030A0"/>
                </a:solidFill>
                <a:latin typeface="Times New Roman" panose="02020603050405020304" pitchFamily="18" charset="0"/>
                <a:cs typeface="Times New Roman" panose="02020603050405020304" pitchFamily="18" charset="0"/>
              </a:rPr>
              <a:t>nghĩa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a:t>
            </a:r>
            <a:r>
              <a:rPr lang="vi-VN" sz="2800" b="1" i="1" dirty="0">
                <a:solidFill>
                  <a:srgbClr val="7030A0"/>
                </a:solidFill>
                <a:latin typeface="Times New Roman" panose="02020603050405020304" pitchFamily="18" charset="0"/>
                <a:cs typeface="Times New Roman" panose="02020603050405020304" pitchFamily="18" charset="0"/>
              </a:rPr>
              <a:t>ư</a:t>
            </a:r>
            <a:r>
              <a:rPr lang="en-US" sz="2800" b="1" i="1" dirty="0" err="1">
                <a:solidFill>
                  <a:srgbClr val="7030A0"/>
                </a:solidFill>
                <a:latin typeface="Times New Roman" panose="02020603050405020304" pitchFamily="18" charset="0"/>
                <a:cs typeface="Times New Roman" panose="02020603050405020304" pitchFamily="18" charset="0"/>
              </a:rPr>
              <a:t>ơng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pháp</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luận</a:t>
            </a: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buFontTx/>
              <a:buChar char="-"/>
            </a:pPr>
            <a:endParaRPr lang="en-US" sz="2800" b="1" i="1" dirty="0">
              <a:solidFill>
                <a:srgbClr val="7030A0"/>
              </a:solidFill>
              <a:latin typeface="Times New Roman" panose="02020603050405020304" pitchFamily="18" charset="0"/>
              <a:cs typeface="Times New Roman" panose="02020603050405020304" pitchFamily="18" charset="0"/>
            </a:endParaRPr>
          </a:p>
        </p:txBody>
      </p:sp>
      <p:sp>
        <p:nvSpPr>
          <p:cNvPr id="4" name="Hexagon 3">
            <a:extLst>
              <a:ext uri="{FF2B5EF4-FFF2-40B4-BE49-F238E27FC236}">
                <a16:creationId xmlns:a16="http://schemas.microsoft.com/office/drawing/2014/main" id="{591B40F4-8B65-4912-AE0E-93A481ABB353}"/>
              </a:ext>
            </a:extLst>
          </p:cNvPr>
          <p:cNvSpPr/>
          <p:nvPr/>
        </p:nvSpPr>
        <p:spPr>
          <a:xfrm>
            <a:off x="1939158" y="543910"/>
            <a:ext cx="9793013" cy="1056290"/>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latin typeface="Times New Roman" panose="02020603050405020304" pitchFamily="18" charset="0"/>
                <a:cs typeface="Times New Roman" panose="02020603050405020304" pitchFamily="18" charset="0"/>
              </a:rPr>
              <a:t>*</a:t>
            </a:r>
            <a:r>
              <a:rPr lang="en-US" sz="3600" b="1" dirty="0" err="1">
                <a:solidFill>
                  <a:srgbClr val="FF0000"/>
                </a:solidFill>
                <a:latin typeface="Times New Roman" panose="02020603050405020304" pitchFamily="18" charset="0"/>
                <a:cs typeface="Times New Roman" panose="02020603050405020304" pitchFamily="18" charset="0"/>
              </a:rPr>
              <a:t>Quy</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luật</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phủ</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định</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của</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phủ</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định</a:t>
            </a:r>
            <a:r>
              <a:rPr lang="en-US" sz="3600" b="1" dirty="0">
                <a:solidFill>
                  <a:srgbClr val="FF0000"/>
                </a:solidFill>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A3F00EA7-E131-49B4-B774-700E8DAF0F52}"/>
              </a:ext>
            </a:extLst>
          </p:cNvPr>
          <p:cNvSpPr>
            <a:spLocks noGrp="1"/>
          </p:cNvSpPr>
          <p:nvPr>
            <p:ph type="sldNum" sz="quarter" idx="12"/>
          </p:nvPr>
        </p:nvSpPr>
        <p:spPr/>
        <p:txBody>
          <a:bodyPr/>
          <a:lstStyle/>
          <a:p>
            <a:fld id="{BCA9E365-C2E6-427D-B945-C61DCC8F5720}" type="slidenum">
              <a:rPr lang="en-US" smtClean="0"/>
              <a:t>172</a:t>
            </a:fld>
            <a:endParaRPr lang="en-US"/>
          </a:p>
        </p:txBody>
      </p:sp>
    </p:spTree>
    <p:extLst>
      <p:ext uri="{BB962C8B-B14F-4D97-AF65-F5344CB8AC3E}">
        <p14:creationId xmlns:p14="http://schemas.microsoft.com/office/powerpoint/2010/main" val="41379561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32F036F-5A9B-448C-9AB3-6B6A558F8DC5}"/>
              </a:ext>
            </a:extLst>
          </p:cNvPr>
          <p:cNvSpPr>
            <a:spLocks noGrp="1"/>
          </p:cNvSpPr>
          <p:nvPr>
            <p:ph type="subTitle" idx="1"/>
          </p:nvPr>
        </p:nvSpPr>
        <p:spPr>
          <a:xfrm>
            <a:off x="620112" y="2530365"/>
            <a:ext cx="5880537" cy="3019096"/>
          </a:xfrm>
        </p:spPr>
        <p:txBody>
          <a:bodyPr>
            <a:normAutofit/>
          </a:bodyPr>
          <a:lstStyle/>
          <a:p>
            <a:pPr algn="just"/>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Vị</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trí</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3 </a:t>
            </a:r>
            <a:r>
              <a:rPr lang="en-US" sz="2800" dirty="0" err="1">
                <a:solidFill>
                  <a:srgbClr val="7030A0"/>
                </a:solidFill>
                <a:latin typeface="Times New Roman" panose="02020603050405020304" pitchFamily="18" charset="0"/>
                <a:cs typeface="Times New Roman" panose="02020603050405020304" pitchFamily="18" charset="0"/>
              </a:rPr>
              <a:t>quy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phép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a:t>
            </a:r>
          </a:p>
          <a:p>
            <a:pPr algn="just"/>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trò</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chỉ</a:t>
            </a:r>
            <a:r>
              <a:rPr lang="en-US" sz="2800" dirty="0">
                <a:solidFill>
                  <a:srgbClr val="7030A0"/>
                </a:solidFill>
                <a:latin typeface="Times New Roman" panose="02020603050405020304" pitchFamily="18" charset="0"/>
                <a:cs typeface="Times New Roman" panose="02020603050405020304" pitchFamily="18" charset="0"/>
              </a:rPr>
              <a:t> ra </a:t>
            </a:r>
            <a:r>
              <a:rPr lang="en-US" sz="2800" b="1" i="1" u="sng" dirty="0" err="1">
                <a:solidFill>
                  <a:srgbClr val="7030A0"/>
                </a:solidFill>
                <a:latin typeface="Times New Roman" panose="02020603050405020304" pitchFamily="18" charset="0"/>
                <a:cs typeface="Times New Roman" panose="02020603050405020304" pitchFamily="18" charset="0"/>
              </a:rPr>
              <a:t>khuynh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hướng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a:t>
            </a: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0EA1FBE-6F79-4532-9DEA-A72A24DED672}"/>
              </a:ext>
            </a:extLst>
          </p:cNvPr>
          <p:cNvSpPr txBox="1"/>
          <p:nvPr/>
        </p:nvSpPr>
        <p:spPr>
          <a:xfrm>
            <a:off x="2238703" y="290205"/>
            <a:ext cx="8429298"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15F21C5-D35D-4481-90E3-26A7ABD563D8}"/>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022F59-DA40-4282-8CF7-AC6A9B0F5D11}"/>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8AE2E9E8-9831-49D0-916C-5A2A6CF9EFC6}"/>
              </a:ext>
            </a:extLst>
          </p:cNvPr>
          <p:cNvSpPr/>
          <p:nvPr/>
        </p:nvSpPr>
        <p:spPr>
          <a:xfrm>
            <a:off x="0" y="1450427"/>
            <a:ext cx="5565228" cy="693663"/>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Vị</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trí</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và</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vai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trò</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quy</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luật</a:t>
            </a:r>
            <a:endParaRPr lang="en-US" sz="2800" b="1" i="1" dirty="0">
              <a:solidFill>
                <a:srgbClr val="FFFF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2AB8A1D-BD08-4704-88D4-6F55330D3673}"/>
              </a:ext>
            </a:extLst>
          </p:cNvPr>
          <p:cNvPicPr>
            <a:picLocks noChangeAspect="1"/>
          </p:cNvPicPr>
          <p:nvPr/>
        </p:nvPicPr>
        <p:blipFill>
          <a:blip r:embed="rId2"/>
          <a:stretch>
            <a:fillRect/>
          </a:stretch>
        </p:blipFill>
        <p:spPr>
          <a:xfrm>
            <a:off x="6743886" y="1308538"/>
            <a:ext cx="4654581" cy="4871542"/>
          </a:xfrm>
          <a:prstGeom prst="rect">
            <a:avLst/>
          </a:prstGeom>
        </p:spPr>
      </p:pic>
      <p:sp>
        <p:nvSpPr>
          <p:cNvPr id="2" name="Slide Number Placeholder 1">
            <a:extLst>
              <a:ext uri="{FF2B5EF4-FFF2-40B4-BE49-F238E27FC236}">
                <a16:creationId xmlns:a16="http://schemas.microsoft.com/office/drawing/2014/main" id="{A9842B75-00CF-44A1-9EBB-89FBB8BB95EB}"/>
              </a:ext>
            </a:extLst>
          </p:cNvPr>
          <p:cNvSpPr>
            <a:spLocks noGrp="1"/>
          </p:cNvSpPr>
          <p:nvPr>
            <p:ph type="sldNum" sz="quarter" idx="12"/>
          </p:nvPr>
        </p:nvSpPr>
        <p:spPr/>
        <p:txBody>
          <a:bodyPr/>
          <a:lstStyle/>
          <a:p>
            <a:fld id="{BCA9E365-C2E6-427D-B945-C61DCC8F5720}" type="slidenum">
              <a:rPr lang="en-US" smtClean="0"/>
              <a:t>173</a:t>
            </a:fld>
            <a:endParaRPr lang="en-US"/>
          </a:p>
        </p:txBody>
      </p:sp>
    </p:spTree>
    <p:extLst>
      <p:ext uri="{BB962C8B-B14F-4D97-AF65-F5344CB8AC3E}">
        <p14:creationId xmlns:p14="http://schemas.microsoft.com/office/powerpoint/2010/main" val="1970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32F036F-5A9B-448C-9AB3-6B6A558F8DC5}"/>
              </a:ext>
            </a:extLst>
          </p:cNvPr>
          <p:cNvSpPr>
            <a:spLocks noGrp="1"/>
          </p:cNvSpPr>
          <p:nvPr>
            <p:ph type="subTitle" idx="1"/>
          </p:nvPr>
        </p:nvSpPr>
        <p:spPr>
          <a:xfrm>
            <a:off x="572815" y="2396349"/>
            <a:ext cx="5880537" cy="3775842"/>
          </a:xfrm>
        </p:spPr>
        <p:txBody>
          <a:bodyPr>
            <a:normAutofit lnSpcReduction="10000"/>
          </a:bodyPr>
          <a:lstStyle/>
          <a:p>
            <a:pPr algn="just"/>
            <a:r>
              <a:rPr lang="en-US" sz="2800"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Phủ</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định</a:t>
            </a:r>
            <a:endParaRPr lang="en-US" sz="2800" b="1" i="1" dirty="0">
              <a:solidFill>
                <a:srgbClr val="002060"/>
              </a:solidFill>
              <a:latin typeface="Times New Roman" panose="02020603050405020304" pitchFamily="18" charset="0"/>
              <a:cs typeface="Times New Roman" panose="02020603050405020304" pitchFamily="18" charset="0"/>
            </a:endParaRPr>
          </a:p>
          <a:p>
            <a:pPr algn="just"/>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thay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thế</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này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bằng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trong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quá</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trình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phát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triển</a:t>
            </a:r>
            <a:r>
              <a:rPr lang="en-US" sz="2800" i="1" dirty="0">
                <a:solidFill>
                  <a:srgbClr val="002060"/>
                </a:solidFill>
                <a:latin typeface="Times New Roman" panose="02020603050405020304" pitchFamily="18" charset="0"/>
                <a:cs typeface="Times New Roman" panose="02020603050405020304" pitchFamily="18" charset="0"/>
              </a:rPr>
              <a:t>. </a:t>
            </a:r>
            <a:endParaRPr lang="en-US" sz="2800" dirty="0">
              <a:solidFill>
                <a:srgbClr val="002060"/>
              </a:solidFill>
              <a:latin typeface="Times New Roman" panose="02020603050405020304" pitchFamily="18" charset="0"/>
              <a:cs typeface="Times New Roman" panose="02020603050405020304" pitchFamily="18" charset="0"/>
            </a:endParaRPr>
          </a:p>
          <a:p>
            <a:pPr algn="just"/>
            <a:r>
              <a:rPr lang="en-US" sz="2800"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Phủ</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định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biện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chứng</a:t>
            </a:r>
            <a:endParaRPr lang="en-US" sz="2800" b="1" i="1" dirty="0">
              <a:solidFill>
                <a:srgbClr val="002060"/>
              </a:solidFill>
              <a:latin typeface="Times New Roman" panose="02020603050405020304" pitchFamily="18" charset="0"/>
              <a:cs typeface="Times New Roman" panose="02020603050405020304" pitchFamily="18" charset="0"/>
            </a:endParaRPr>
          </a:p>
          <a:p>
            <a:pPr algn="just"/>
            <a:r>
              <a:rPr lang="en-US" sz="2800" b="1"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phạm</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trù</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triết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học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dùng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để</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chỉ</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phủ</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định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thân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mắt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khâu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trong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quá</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trình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dẫn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đến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ra </a:t>
            </a:r>
            <a:r>
              <a:rPr lang="en-US" sz="2800" i="1" dirty="0" err="1">
                <a:solidFill>
                  <a:srgbClr val="002060"/>
                </a:solidFill>
                <a:latin typeface="Times New Roman" panose="02020603050405020304" pitchFamily="18" charset="0"/>
                <a:cs typeface="Times New Roman" panose="02020603050405020304" pitchFamily="18" charset="0"/>
              </a:rPr>
              <a:t>đời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mới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tiến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bộ</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hơn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cũ</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a:p>
            <a:pPr algn="just"/>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0EA1FBE-6F79-4532-9DEA-A72A24DED672}"/>
              </a:ext>
            </a:extLst>
          </p:cNvPr>
          <p:cNvSpPr txBox="1"/>
          <p:nvPr/>
        </p:nvSpPr>
        <p:spPr>
          <a:xfrm>
            <a:off x="2238703" y="290205"/>
            <a:ext cx="8429298" cy="523220"/>
          </a:xfrm>
          <a:prstGeom prst="rect">
            <a:avLst/>
          </a:prstGeom>
          <a:noFill/>
        </p:spPr>
        <p:txBody>
          <a:bodyPr wrap="square" rtlCol="0">
            <a:spAutoFit/>
          </a:bodyPr>
          <a:lstStyle/>
          <a:p>
            <a:pPr algn="ctr"/>
            <a:r>
              <a:rPr lang="en-US" sz="2800" b="1" i="1" dirty="0">
                <a:solidFill>
                  <a:srgbClr val="002060"/>
                </a:solidFill>
                <a:latin typeface="Times New Roman" panose="02020603050405020304" pitchFamily="18" charset="0"/>
                <a:cs typeface="Times New Roman" panose="02020603050405020304" pitchFamily="18" charset="0"/>
              </a:rPr>
              <a:t>*</a:t>
            </a:r>
            <a:r>
              <a:rPr lang="en-US" sz="2800" b="1" i="1" dirty="0" err="1">
                <a:solidFill>
                  <a:srgbClr val="002060"/>
                </a:solidFill>
                <a:latin typeface="Times New Roman" panose="02020603050405020304" pitchFamily="18" charset="0"/>
                <a:cs typeface="Times New Roman" panose="02020603050405020304" pitchFamily="18" charset="0"/>
              </a:rPr>
              <a:t>Quy</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luật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phủ</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định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phủ</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định</a:t>
            </a:r>
            <a:endParaRPr lang="en-US" sz="2800" b="1" i="1" dirty="0">
              <a:solidFill>
                <a:srgbClr val="00206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15F21C5-D35D-4481-90E3-26A7ABD563D8}"/>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022F59-DA40-4282-8CF7-AC6A9B0F5D11}"/>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8AE2E9E8-9831-49D0-916C-5A2A6CF9EFC6}"/>
              </a:ext>
            </a:extLst>
          </p:cNvPr>
          <p:cNvSpPr/>
          <p:nvPr/>
        </p:nvSpPr>
        <p:spPr>
          <a:xfrm>
            <a:off x="-1" y="1308538"/>
            <a:ext cx="7015655" cy="693663"/>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Khái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niệm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phủ</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phủ</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biện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chứng</a:t>
            </a:r>
            <a:endParaRPr lang="en-US" sz="2800" dirty="0">
              <a:solidFill>
                <a:srgbClr val="FFFF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7B726AE-78F7-48EC-813A-B6D53AFC5D37}"/>
              </a:ext>
            </a:extLst>
          </p:cNvPr>
          <p:cNvPicPr>
            <a:picLocks noChangeAspect="1"/>
          </p:cNvPicPr>
          <p:nvPr/>
        </p:nvPicPr>
        <p:blipFill rotWithShape="1">
          <a:blip r:embed="rId2"/>
          <a:srcRect t="11428"/>
          <a:stretch/>
        </p:blipFill>
        <p:spPr>
          <a:xfrm>
            <a:off x="7015653" y="2002201"/>
            <a:ext cx="4840015" cy="4304006"/>
          </a:xfrm>
          <a:prstGeom prst="rect">
            <a:avLst/>
          </a:prstGeom>
        </p:spPr>
      </p:pic>
      <p:sp>
        <p:nvSpPr>
          <p:cNvPr id="8" name="Slide Number Placeholder 7">
            <a:extLst>
              <a:ext uri="{FF2B5EF4-FFF2-40B4-BE49-F238E27FC236}">
                <a16:creationId xmlns:a16="http://schemas.microsoft.com/office/drawing/2014/main" id="{13DE58C1-3123-4D01-8565-615B785A77BA}"/>
              </a:ext>
            </a:extLst>
          </p:cNvPr>
          <p:cNvSpPr>
            <a:spLocks noGrp="1"/>
          </p:cNvSpPr>
          <p:nvPr>
            <p:ph type="sldNum" sz="quarter" idx="12"/>
          </p:nvPr>
        </p:nvSpPr>
        <p:spPr/>
        <p:txBody>
          <a:bodyPr/>
          <a:lstStyle/>
          <a:p>
            <a:fld id="{BCA9E365-C2E6-427D-B945-C61DCC8F5720}" type="slidenum">
              <a:rPr lang="en-US" smtClean="0"/>
              <a:t>174</a:t>
            </a:fld>
            <a:endParaRPr lang="en-US"/>
          </a:p>
        </p:txBody>
      </p:sp>
    </p:spTree>
    <p:extLst>
      <p:ext uri="{BB962C8B-B14F-4D97-AF65-F5344CB8AC3E}">
        <p14:creationId xmlns:p14="http://schemas.microsoft.com/office/powerpoint/2010/main" val="195027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EA1FBE-6F79-4532-9DEA-A72A24DED672}"/>
              </a:ext>
            </a:extLst>
          </p:cNvPr>
          <p:cNvSpPr txBox="1"/>
          <p:nvPr/>
        </p:nvSpPr>
        <p:spPr>
          <a:xfrm>
            <a:off x="2238703" y="290205"/>
            <a:ext cx="8429298"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15F21C5-D35D-4481-90E3-26A7ABD563D8}"/>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022F59-DA40-4282-8CF7-AC6A9B0F5D11}"/>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8AE2E9E8-9831-49D0-916C-5A2A6CF9EFC6}"/>
              </a:ext>
            </a:extLst>
          </p:cNvPr>
          <p:cNvSpPr/>
          <p:nvPr/>
        </p:nvSpPr>
        <p:spPr>
          <a:xfrm>
            <a:off x="0" y="1405704"/>
            <a:ext cx="7015655" cy="693663"/>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Các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tính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phủ</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biện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chứng</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10" name="Diamond 9">
            <a:extLst>
              <a:ext uri="{FF2B5EF4-FFF2-40B4-BE49-F238E27FC236}">
                <a16:creationId xmlns:a16="http://schemas.microsoft.com/office/drawing/2014/main" id="{910D96EC-97C7-4E60-8C03-92B2129FC8B7}"/>
              </a:ext>
            </a:extLst>
          </p:cNvPr>
          <p:cNvSpPr/>
          <p:nvPr/>
        </p:nvSpPr>
        <p:spPr>
          <a:xfrm>
            <a:off x="2585536" y="2291274"/>
            <a:ext cx="740979" cy="798763"/>
          </a:xfrm>
          <a:prstGeom prst="diamond">
            <a:avLst/>
          </a:prstGeom>
          <a:solidFill>
            <a:schemeClr val="accent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1" name="Hexagon 10">
            <a:extLst>
              <a:ext uri="{FF2B5EF4-FFF2-40B4-BE49-F238E27FC236}">
                <a16:creationId xmlns:a16="http://schemas.microsoft.com/office/drawing/2014/main" id="{1E93E384-E710-472F-8277-15B7086B6FD2}"/>
              </a:ext>
            </a:extLst>
          </p:cNvPr>
          <p:cNvSpPr/>
          <p:nvPr/>
        </p:nvSpPr>
        <p:spPr>
          <a:xfrm>
            <a:off x="3365927" y="2341185"/>
            <a:ext cx="3686519" cy="693663"/>
          </a:xfrm>
          <a:prstGeom prst="hexagon">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khách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2" name="Diamond 11">
            <a:extLst>
              <a:ext uri="{FF2B5EF4-FFF2-40B4-BE49-F238E27FC236}">
                <a16:creationId xmlns:a16="http://schemas.microsoft.com/office/drawing/2014/main" id="{940BF151-56E7-4A70-93D2-CC094B2FD318}"/>
              </a:ext>
            </a:extLst>
          </p:cNvPr>
          <p:cNvSpPr/>
          <p:nvPr/>
        </p:nvSpPr>
        <p:spPr>
          <a:xfrm>
            <a:off x="2585536" y="4212051"/>
            <a:ext cx="740979" cy="798763"/>
          </a:xfrm>
          <a:prstGeom prst="diamond">
            <a:avLst/>
          </a:prstGeom>
          <a:solidFill>
            <a:schemeClr val="accent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3" name="Hexagon 12">
            <a:extLst>
              <a:ext uri="{FF2B5EF4-FFF2-40B4-BE49-F238E27FC236}">
                <a16:creationId xmlns:a16="http://schemas.microsoft.com/office/drawing/2014/main" id="{FC2D355E-1349-43BA-9C42-5975BE3FC6A1}"/>
              </a:ext>
            </a:extLst>
          </p:cNvPr>
          <p:cNvSpPr/>
          <p:nvPr/>
        </p:nvSpPr>
        <p:spPr>
          <a:xfrm>
            <a:off x="3365927" y="4261962"/>
            <a:ext cx="3686519" cy="693663"/>
          </a:xfrm>
          <a:prstGeom prst="hexagon">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phổ</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biến</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4" name="Diamond 13">
            <a:extLst>
              <a:ext uri="{FF2B5EF4-FFF2-40B4-BE49-F238E27FC236}">
                <a16:creationId xmlns:a16="http://schemas.microsoft.com/office/drawing/2014/main" id="{841C3F53-02FE-4AA6-8D60-48E5F1CB3644}"/>
              </a:ext>
            </a:extLst>
          </p:cNvPr>
          <p:cNvSpPr/>
          <p:nvPr/>
        </p:nvSpPr>
        <p:spPr>
          <a:xfrm>
            <a:off x="2585536" y="3252961"/>
            <a:ext cx="740979" cy="798763"/>
          </a:xfrm>
          <a:prstGeom prst="diamond">
            <a:avLst/>
          </a:prstGeom>
          <a:solidFill>
            <a:schemeClr val="accent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5" name="Hexagon 14">
            <a:extLst>
              <a:ext uri="{FF2B5EF4-FFF2-40B4-BE49-F238E27FC236}">
                <a16:creationId xmlns:a16="http://schemas.microsoft.com/office/drawing/2014/main" id="{C59575ED-A459-4394-8E36-A9D869C3DCF5}"/>
              </a:ext>
            </a:extLst>
          </p:cNvPr>
          <p:cNvSpPr/>
          <p:nvPr/>
        </p:nvSpPr>
        <p:spPr>
          <a:xfrm>
            <a:off x="3365927" y="3302872"/>
            <a:ext cx="3686519" cy="693663"/>
          </a:xfrm>
          <a:prstGeom prst="hexagon">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thừa</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6" name="Diamond 15">
            <a:extLst>
              <a:ext uri="{FF2B5EF4-FFF2-40B4-BE49-F238E27FC236}">
                <a16:creationId xmlns:a16="http://schemas.microsoft.com/office/drawing/2014/main" id="{EE2F8898-465C-4193-BA2D-D2AC92E8F7E3}"/>
              </a:ext>
            </a:extLst>
          </p:cNvPr>
          <p:cNvSpPr/>
          <p:nvPr/>
        </p:nvSpPr>
        <p:spPr>
          <a:xfrm>
            <a:off x="2585536" y="5105464"/>
            <a:ext cx="740979" cy="798763"/>
          </a:xfrm>
          <a:prstGeom prst="diamond">
            <a:avLst/>
          </a:prstGeom>
          <a:solidFill>
            <a:schemeClr val="accent4"/>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7" name="Hexagon 16">
            <a:extLst>
              <a:ext uri="{FF2B5EF4-FFF2-40B4-BE49-F238E27FC236}">
                <a16:creationId xmlns:a16="http://schemas.microsoft.com/office/drawing/2014/main" id="{17AADDBD-15C0-4B35-BA7A-3AAE7F0A5230}"/>
              </a:ext>
            </a:extLst>
          </p:cNvPr>
          <p:cNvSpPr/>
          <p:nvPr/>
        </p:nvSpPr>
        <p:spPr>
          <a:xfrm>
            <a:off x="3365927" y="5155375"/>
            <a:ext cx="3686519" cy="693663"/>
          </a:xfrm>
          <a:prstGeom prst="hexagon">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dạng</a:t>
            </a:r>
            <a:r>
              <a:rPr lang="en-US" sz="2800" dirty="0">
                <a:solidFill>
                  <a:srgbClr val="002060"/>
                </a:solidFill>
                <a:latin typeface="Times New Roman" panose="02020603050405020304" pitchFamily="18" charset="0"/>
                <a:cs typeface="Times New Roman" panose="02020603050405020304" pitchFamily="18" charset="0"/>
              </a:rPr>
              <a:t>, pp</a:t>
            </a:r>
          </a:p>
        </p:txBody>
      </p:sp>
      <p:sp>
        <p:nvSpPr>
          <p:cNvPr id="22" name="TextBox 21">
            <a:extLst>
              <a:ext uri="{FF2B5EF4-FFF2-40B4-BE49-F238E27FC236}">
                <a16:creationId xmlns:a16="http://schemas.microsoft.com/office/drawing/2014/main" id="{0DF61C26-BD9F-4AA5-8C01-46002743B1C6}"/>
              </a:ext>
            </a:extLst>
          </p:cNvPr>
          <p:cNvSpPr txBox="1"/>
          <p:nvPr/>
        </p:nvSpPr>
        <p:spPr>
          <a:xfrm>
            <a:off x="7504381" y="2460575"/>
            <a:ext cx="2601308" cy="461665"/>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Phủ</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định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tự</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thân</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8FCA00C-3D67-4881-9B0E-C742D66D6BBB}"/>
              </a:ext>
            </a:extLst>
          </p:cNvPr>
          <p:cNvSpPr txBox="1"/>
          <p:nvPr/>
        </p:nvSpPr>
        <p:spPr>
          <a:xfrm>
            <a:off x="7504381" y="3205660"/>
            <a:ext cx="4403838" cy="461665"/>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Kế</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thừa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tích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cực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còn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phù</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hợp</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501CA4C-9955-4A54-B98C-9557F3B2D13D}"/>
              </a:ext>
            </a:extLst>
          </p:cNvPr>
          <p:cNvSpPr txBox="1"/>
          <p:nvPr/>
        </p:nvSpPr>
        <p:spPr>
          <a:xfrm>
            <a:off x="7504381" y="4246196"/>
            <a:ext cx="4225163" cy="461665"/>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Diễn</a:t>
            </a:r>
            <a:r>
              <a:rPr lang="en-US" sz="2400" dirty="0">
                <a:solidFill>
                  <a:srgbClr val="002060"/>
                </a:solidFill>
                <a:latin typeface="Times New Roman" panose="02020603050405020304" pitchFamily="18" charset="0"/>
                <a:cs typeface="Times New Roman" panose="02020603050405020304" pitchFamily="18" charset="0"/>
              </a:rPr>
              <a:t> ra </a:t>
            </a:r>
            <a:r>
              <a:rPr lang="en-US" sz="2400" dirty="0" err="1">
                <a:solidFill>
                  <a:srgbClr val="002060"/>
                </a:solidFill>
                <a:latin typeface="Times New Roman" panose="02020603050405020304" pitchFamily="18" charset="0"/>
                <a:cs typeface="Times New Roman" panose="02020603050405020304" pitchFamily="18" charset="0"/>
              </a:rPr>
              <a:t>trong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cả</a:t>
            </a:r>
            <a:r>
              <a:rPr lang="en-US" sz="2400" dirty="0">
                <a:solidFill>
                  <a:srgbClr val="002060"/>
                </a:solidFill>
                <a:latin typeface="Times New Roman" panose="02020603050405020304" pitchFamily="18" charset="0"/>
                <a:cs typeface="Times New Roman" panose="02020603050405020304" pitchFamily="18" charset="0"/>
              </a:rPr>
              <a:t> TN, </a:t>
            </a:r>
            <a:r>
              <a:rPr lang="en-US" sz="2400" dirty="0" err="1">
                <a:solidFill>
                  <a:srgbClr val="002060"/>
                </a:solidFill>
                <a:latin typeface="Times New Roman" panose="02020603050405020304" pitchFamily="18" charset="0"/>
                <a:cs typeface="Times New Roman" panose="02020603050405020304" pitchFamily="18" charset="0"/>
              </a:rPr>
              <a:t>XH</a:t>
            </a:r>
            <a:r>
              <a:rPr lang="en-US" sz="2400" dirty="0">
                <a:solidFill>
                  <a:srgbClr val="002060"/>
                </a:solidFill>
                <a:latin typeface="Times New Roman" panose="02020603050405020304" pitchFamily="18" charset="0"/>
                <a:cs typeface="Times New Roman" panose="02020603050405020304" pitchFamily="18" charset="0"/>
              </a:rPr>
              <a:t>, TD</a:t>
            </a:r>
          </a:p>
        </p:txBody>
      </p:sp>
      <p:sp>
        <p:nvSpPr>
          <p:cNvPr id="25" name="TextBox 24">
            <a:extLst>
              <a:ext uri="{FF2B5EF4-FFF2-40B4-BE49-F238E27FC236}">
                <a16:creationId xmlns:a16="http://schemas.microsoft.com/office/drawing/2014/main" id="{49179E41-8621-496C-801F-30A1F9D97C63}"/>
              </a:ext>
            </a:extLst>
          </p:cNvPr>
          <p:cNvSpPr txBox="1"/>
          <p:nvPr/>
        </p:nvSpPr>
        <p:spPr>
          <a:xfrm>
            <a:off x="7504380" y="5010814"/>
            <a:ext cx="4403837"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Sự</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vật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nhau</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phủ</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định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nhau</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0E961C5-1CE0-471C-BEAD-517BAA664564}"/>
              </a:ext>
            </a:extLst>
          </p:cNvPr>
          <p:cNvSpPr>
            <a:spLocks noGrp="1"/>
          </p:cNvSpPr>
          <p:nvPr>
            <p:ph type="sldNum" sz="quarter" idx="12"/>
          </p:nvPr>
        </p:nvSpPr>
        <p:spPr/>
        <p:txBody>
          <a:bodyPr/>
          <a:lstStyle/>
          <a:p>
            <a:fld id="{BCA9E365-C2E6-427D-B945-C61DCC8F5720}" type="slidenum">
              <a:rPr lang="en-US" smtClean="0"/>
              <a:t>175</a:t>
            </a:fld>
            <a:endParaRPr lang="en-US"/>
          </a:p>
        </p:txBody>
      </p:sp>
    </p:spTree>
    <p:extLst>
      <p:ext uri="{BB962C8B-B14F-4D97-AF65-F5344CB8AC3E}">
        <p14:creationId xmlns:p14="http://schemas.microsoft.com/office/powerpoint/2010/main" val="82614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15" grpId="0" animBg="1"/>
      <p:bldP spid="16" grpId="0" animBg="1"/>
      <p:bldP spid="17" grpId="0" animBg="1"/>
      <p:bldP spid="22" grpId="0"/>
      <p:bldP spid="23" grpId="0"/>
      <p:bldP spid="24" grpId="0"/>
      <p:bldP spid="2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EA1FBE-6F79-4532-9DEA-A72A24DED672}"/>
              </a:ext>
            </a:extLst>
          </p:cNvPr>
          <p:cNvSpPr txBox="1"/>
          <p:nvPr/>
        </p:nvSpPr>
        <p:spPr>
          <a:xfrm>
            <a:off x="2238703" y="290205"/>
            <a:ext cx="8429298"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15F21C5-D35D-4481-90E3-26A7ABD563D8}"/>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022F59-DA40-4282-8CF7-AC6A9B0F5D11}"/>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8AE2E9E8-9831-49D0-916C-5A2A6CF9EFC6}"/>
              </a:ext>
            </a:extLst>
          </p:cNvPr>
          <p:cNvSpPr/>
          <p:nvPr/>
        </p:nvSpPr>
        <p:spPr>
          <a:xfrm>
            <a:off x="-1" y="1308538"/>
            <a:ext cx="7015655" cy="693663"/>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Đặc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điểm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phủ</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biện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chứng</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C11D9FA-9786-43EF-ACB6-AEB6A2345B53}"/>
              </a:ext>
            </a:extLst>
          </p:cNvPr>
          <p:cNvSpPr txBox="1"/>
          <p:nvPr/>
        </p:nvSpPr>
        <p:spPr>
          <a:xfrm>
            <a:off x="5139558" y="2248010"/>
            <a:ext cx="6132786" cy="1815882"/>
          </a:xfrm>
          <a:prstGeom prst="rect">
            <a:avLst/>
          </a:prstGeom>
          <a:noFill/>
        </p:spPr>
        <p:txBody>
          <a:bodyPr wrap="square" rtlCol="0">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Đặc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điểm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phủ</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định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sau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ít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nhất</a:t>
            </a:r>
            <a:r>
              <a:rPr lang="en-US" sz="2800" b="1" i="1" u="sng" dirty="0">
                <a:solidFill>
                  <a:srgbClr val="7030A0"/>
                </a:solidFill>
                <a:latin typeface="Times New Roman" panose="02020603050405020304" pitchFamily="18" charset="0"/>
                <a:cs typeface="Times New Roman" panose="02020603050405020304" pitchFamily="18" charset="0"/>
              </a:rPr>
              <a:t> 2 </a:t>
            </a:r>
            <a:r>
              <a:rPr lang="en-US" sz="2800" b="1" i="1" u="sng" dirty="0" err="1">
                <a:solidFill>
                  <a:srgbClr val="7030A0"/>
                </a:solidFill>
                <a:latin typeface="Times New Roman" panose="02020603050405020304" pitchFamily="18" charset="0"/>
                <a:cs typeface="Times New Roman" panose="02020603050405020304" pitchFamily="18" charset="0"/>
              </a:rPr>
              <a:t>lần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phủ</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định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hoàn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thành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chu </a:t>
            </a:r>
            <a:r>
              <a:rPr lang="en-US" sz="2800" dirty="0" err="1">
                <a:solidFill>
                  <a:srgbClr val="7030A0"/>
                </a:solidFill>
                <a:latin typeface="Times New Roman" panose="02020603050405020304" pitchFamily="18" charset="0"/>
                <a:cs typeface="Times New Roman" panose="02020603050405020304" pitchFamily="18" charset="0"/>
              </a:rPr>
              <a:t>kỳ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945EF285-18BD-490A-861F-8CCCACC0262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24063" t="26165" r="29961" b="32226"/>
          <a:stretch/>
        </p:blipFill>
        <p:spPr>
          <a:xfrm>
            <a:off x="1808165" y="4967105"/>
            <a:ext cx="766479" cy="693663"/>
          </a:xfrm>
          <a:prstGeom prst="rect">
            <a:avLst/>
          </a:prstGeom>
        </p:spPr>
      </p:pic>
      <p:sp>
        <p:nvSpPr>
          <p:cNvPr id="18" name="Arrow: Right 17">
            <a:extLst>
              <a:ext uri="{FF2B5EF4-FFF2-40B4-BE49-F238E27FC236}">
                <a16:creationId xmlns:a16="http://schemas.microsoft.com/office/drawing/2014/main" id="{5B0F6614-210C-4FD4-BAFE-59689578010A}"/>
              </a:ext>
            </a:extLst>
          </p:cNvPr>
          <p:cNvSpPr/>
          <p:nvPr/>
        </p:nvSpPr>
        <p:spPr>
          <a:xfrm>
            <a:off x="3054569" y="5057900"/>
            <a:ext cx="1247447" cy="49156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pic>
        <p:nvPicPr>
          <p:cNvPr id="20" name="Picture 19">
            <a:extLst>
              <a:ext uri="{FF2B5EF4-FFF2-40B4-BE49-F238E27FC236}">
                <a16:creationId xmlns:a16="http://schemas.microsoft.com/office/drawing/2014/main" id="{DC203DCA-4FBB-4A21-A2B8-ADF5E833E590}"/>
              </a:ext>
            </a:extLst>
          </p:cNvPr>
          <p:cNvPicPr>
            <a:picLocks noChangeAspect="1"/>
          </p:cNvPicPr>
          <p:nvPr/>
        </p:nvPicPr>
        <p:blipFill rotWithShape="1">
          <a:blip r:embed="rId4"/>
          <a:srcRect l="22879" r="24118"/>
          <a:stretch/>
        </p:blipFill>
        <p:spPr>
          <a:xfrm>
            <a:off x="4572002" y="4164932"/>
            <a:ext cx="2009445" cy="2533650"/>
          </a:xfrm>
          <a:prstGeom prst="rect">
            <a:avLst/>
          </a:prstGeom>
        </p:spPr>
      </p:pic>
      <p:sp>
        <p:nvSpPr>
          <p:cNvPr id="26" name="Arrow: Right 25">
            <a:extLst>
              <a:ext uri="{FF2B5EF4-FFF2-40B4-BE49-F238E27FC236}">
                <a16:creationId xmlns:a16="http://schemas.microsoft.com/office/drawing/2014/main" id="{01416649-8BB9-4C97-BC03-F3C52B69842F}"/>
              </a:ext>
            </a:extLst>
          </p:cNvPr>
          <p:cNvSpPr/>
          <p:nvPr/>
        </p:nvSpPr>
        <p:spPr>
          <a:xfrm>
            <a:off x="7052445" y="5057900"/>
            <a:ext cx="972204" cy="49156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pic>
        <p:nvPicPr>
          <p:cNvPr id="21" name="Picture 20">
            <a:extLst>
              <a:ext uri="{FF2B5EF4-FFF2-40B4-BE49-F238E27FC236}">
                <a16:creationId xmlns:a16="http://schemas.microsoft.com/office/drawing/2014/main" id="{68C03E29-A459-45CF-8232-6BFF614E0BD1}"/>
              </a:ext>
            </a:extLst>
          </p:cNvPr>
          <p:cNvPicPr>
            <a:picLocks noChangeAspect="1"/>
          </p:cNvPicPr>
          <p:nvPr/>
        </p:nvPicPr>
        <p:blipFill>
          <a:blip r:embed="rId5"/>
          <a:stretch>
            <a:fillRect/>
          </a:stretch>
        </p:blipFill>
        <p:spPr>
          <a:xfrm>
            <a:off x="8276897" y="3948531"/>
            <a:ext cx="3365201" cy="2439772"/>
          </a:xfrm>
          <a:prstGeom prst="rect">
            <a:avLst/>
          </a:prstGeom>
        </p:spPr>
      </p:pic>
      <p:sp>
        <p:nvSpPr>
          <p:cNvPr id="3" name="TextBox 2">
            <a:extLst>
              <a:ext uri="{FF2B5EF4-FFF2-40B4-BE49-F238E27FC236}">
                <a16:creationId xmlns:a16="http://schemas.microsoft.com/office/drawing/2014/main" id="{72C199D5-F81C-4F4F-9095-F0EABE13CA78}"/>
              </a:ext>
            </a:extLst>
          </p:cNvPr>
          <p:cNvSpPr txBox="1"/>
          <p:nvPr/>
        </p:nvSpPr>
        <p:spPr>
          <a:xfrm>
            <a:off x="3287103" y="4164932"/>
            <a:ext cx="906519" cy="461665"/>
          </a:xfrm>
          <a:prstGeom prst="rect">
            <a:avLst/>
          </a:prstGeom>
          <a:noFill/>
        </p:spPr>
        <p:txBody>
          <a:bodyPr wrap="square" rtlCol="0">
            <a:spAutoFit/>
          </a:bodyPr>
          <a:lstStyle/>
          <a:p>
            <a:r>
              <a:rPr lang="en-US" sz="2400" b="1" dirty="0" err="1">
                <a:solidFill>
                  <a:srgbClr val="7030A0"/>
                </a:solidFill>
              </a:rPr>
              <a:t>PĐ</a:t>
            </a:r>
            <a:r>
              <a:rPr lang="en-US" sz="2400" b="1" dirty="0">
                <a:solidFill>
                  <a:srgbClr val="7030A0"/>
                </a:solidFill>
              </a:rPr>
              <a:t> 1</a:t>
            </a:r>
          </a:p>
        </p:txBody>
      </p:sp>
      <p:sp>
        <p:nvSpPr>
          <p:cNvPr id="13" name="TextBox 12">
            <a:extLst>
              <a:ext uri="{FF2B5EF4-FFF2-40B4-BE49-F238E27FC236}">
                <a16:creationId xmlns:a16="http://schemas.microsoft.com/office/drawing/2014/main" id="{8021F4A9-21AB-496F-B153-9AAD33BAEAAA}"/>
              </a:ext>
            </a:extLst>
          </p:cNvPr>
          <p:cNvSpPr txBox="1"/>
          <p:nvPr/>
        </p:nvSpPr>
        <p:spPr>
          <a:xfrm>
            <a:off x="7123056" y="4215064"/>
            <a:ext cx="906519" cy="461665"/>
          </a:xfrm>
          <a:prstGeom prst="rect">
            <a:avLst/>
          </a:prstGeom>
          <a:noFill/>
        </p:spPr>
        <p:txBody>
          <a:bodyPr wrap="square" rtlCol="0">
            <a:spAutoFit/>
          </a:bodyPr>
          <a:lstStyle/>
          <a:p>
            <a:r>
              <a:rPr lang="en-US" sz="2400" b="1" dirty="0" err="1">
                <a:solidFill>
                  <a:srgbClr val="7030A0"/>
                </a:solidFill>
              </a:rPr>
              <a:t>PĐ</a:t>
            </a:r>
            <a:r>
              <a:rPr lang="en-US" sz="2400" b="1" dirty="0">
                <a:solidFill>
                  <a:srgbClr val="7030A0"/>
                </a:solidFill>
              </a:rPr>
              <a:t> 2</a:t>
            </a:r>
          </a:p>
        </p:txBody>
      </p:sp>
      <p:sp>
        <p:nvSpPr>
          <p:cNvPr id="9" name="Slide Number Placeholder 8">
            <a:extLst>
              <a:ext uri="{FF2B5EF4-FFF2-40B4-BE49-F238E27FC236}">
                <a16:creationId xmlns:a16="http://schemas.microsoft.com/office/drawing/2014/main" id="{45F30C44-8038-4741-9854-40089C12C125}"/>
              </a:ext>
            </a:extLst>
          </p:cNvPr>
          <p:cNvSpPr>
            <a:spLocks noGrp="1"/>
          </p:cNvSpPr>
          <p:nvPr>
            <p:ph type="sldNum" sz="quarter" idx="12"/>
          </p:nvPr>
        </p:nvSpPr>
        <p:spPr/>
        <p:txBody>
          <a:bodyPr/>
          <a:lstStyle/>
          <a:p>
            <a:fld id="{BCA9E365-C2E6-427D-B945-C61DCC8F5720}" type="slidenum">
              <a:rPr lang="en-US" smtClean="0"/>
              <a:t>176</a:t>
            </a:fld>
            <a:endParaRPr lang="en-US"/>
          </a:p>
        </p:txBody>
      </p:sp>
    </p:spTree>
    <p:extLst>
      <p:ext uri="{BB962C8B-B14F-4D97-AF65-F5344CB8AC3E}">
        <p14:creationId xmlns:p14="http://schemas.microsoft.com/office/powerpoint/2010/main" val="379953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additive="base">
                                        <p:cTn id="46" dur="500" fill="hold"/>
                                        <p:tgtEl>
                                          <p:spTgt spid="3"/>
                                        </p:tgtEl>
                                        <p:attrNameLst>
                                          <p:attrName>ppt_x</p:attrName>
                                        </p:attrNameLst>
                                      </p:cBhvr>
                                      <p:tavLst>
                                        <p:tav tm="0">
                                          <p:val>
                                            <p:strVal val="#ppt_x"/>
                                          </p:val>
                                        </p:tav>
                                        <p:tav tm="100000">
                                          <p:val>
                                            <p:strVal val="#ppt_x"/>
                                          </p:val>
                                        </p:tav>
                                      </p:tavLst>
                                    </p:anim>
                                    <p:anim calcmode="lin" valueType="num">
                                      <p:cBhvr additive="base">
                                        <p:cTn id="4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18" grpId="0" animBg="1"/>
      <p:bldP spid="26" grpId="0" animBg="1"/>
      <p:bldP spid="3" grpId="0"/>
      <p:bldP spid="1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EA1FBE-6F79-4532-9DEA-A72A24DED672}"/>
              </a:ext>
            </a:extLst>
          </p:cNvPr>
          <p:cNvSpPr txBox="1"/>
          <p:nvPr/>
        </p:nvSpPr>
        <p:spPr>
          <a:xfrm>
            <a:off x="2238703" y="290205"/>
            <a:ext cx="8429298"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15F21C5-D35D-4481-90E3-26A7ABD563D8}"/>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022F59-DA40-4282-8CF7-AC6A9B0F5D11}"/>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C11D9FA-9786-43EF-ACB6-AEB6A2345B53}"/>
              </a:ext>
            </a:extLst>
          </p:cNvPr>
          <p:cNvSpPr txBox="1"/>
          <p:nvPr/>
        </p:nvSpPr>
        <p:spPr>
          <a:xfrm>
            <a:off x="1087820" y="1711744"/>
            <a:ext cx="2790497" cy="2677656"/>
          </a:xfrm>
          <a:prstGeom prst="rect">
            <a:avLst/>
          </a:prstGeom>
          <a:noFill/>
        </p:spPr>
        <p:txBody>
          <a:bodyPr wrap="square" rtlCol="0">
            <a:spAutoFit/>
          </a:bodyPr>
          <a:lstStyle/>
          <a:p>
            <a:pPr algn="just"/>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trải</a:t>
            </a:r>
            <a:r>
              <a:rPr lang="en-US" sz="2800" dirty="0">
                <a:solidFill>
                  <a:srgbClr val="002060"/>
                </a:solidFill>
                <a:latin typeface="Times New Roman" panose="02020603050405020304" pitchFamily="18" charset="0"/>
                <a:cs typeface="Times New Roman" panose="02020603050405020304" pitchFamily="18" charset="0"/>
              </a:rPr>
              <a:t> qua </a:t>
            </a:r>
            <a:r>
              <a:rPr lang="en-US" sz="2800" dirty="0" err="1">
                <a:solidFill>
                  <a:srgbClr val="002060"/>
                </a:solidFill>
                <a:latin typeface="Times New Roman" panose="02020603050405020304" pitchFamily="18" charset="0"/>
                <a:cs typeface="Times New Roman" panose="02020603050405020304" pitchFamily="18" charset="0"/>
              </a:rPr>
              <a:t>nhiều</a:t>
            </a:r>
            <a:r>
              <a:rPr lang="en-US" sz="2800" dirty="0">
                <a:solidFill>
                  <a:srgbClr val="002060"/>
                </a:solidFill>
                <a:latin typeface="Times New Roman" panose="02020603050405020304" pitchFamily="18" charset="0"/>
                <a:cs typeface="Times New Roman" panose="02020603050405020304" pitchFamily="18" charset="0"/>
              </a:rPr>
              <a:t> h</a:t>
            </a:r>
            <a:r>
              <a:rPr lang="vi-VN" sz="2800" dirty="0">
                <a:solidFill>
                  <a:srgbClr val="002060"/>
                </a:solidFill>
                <a:latin typeface="Times New Roman" panose="02020603050405020304" pitchFamily="18" charset="0"/>
                <a:cs typeface="Times New Roman" panose="02020603050405020304" pitchFamily="18" charset="0"/>
              </a:rPr>
              <a:t>ơ</a:t>
            </a:r>
            <a:r>
              <a:rPr lang="en-US" sz="2800" dirty="0">
                <a:solidFill>
                  <a:srgbClr val="002060"/>
                </a:solidFill>
                <a:latin typeface="Times New Roman" panose="02020603050405020304" pitchFamily="18" charset="0"/>
                <a:cs typeface="Times New Roman" panose="02020603050405020304" pitchFamily="18" charset="0"/>
              </a:rPr>
              <a:t>n 2 </a:t>
            </a:r>
            <a:r>
              <a:rPr lang="en-US" sz="2800" dirty="0" err="1">
                <a:solidFill>
                  <a:srgbClr val="002060"/>
                </a:solidFill>
                <a:latin typeface="Times New Roman" panose="02020603050405020304" pitchFamily="18" charset="0"/>
                <a:cs typeface="Times New Roman" panose="02020603050405020304" pitchFamily="18" charset="0"/>
              </a:rPr>
              <a:t>lần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phủ</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định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hoàn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thành</a:t>
            </a:r>
            <a:r>
              <a:rPr lang="en-US" sz="2800" dirty="0">
                <a:solidFill>
                  <a:srgbClr val="002060"/>
                </a:solidFill>
                <a:latin typeface="Times New Roman" panose="02020603050405020304" pitchFamily="18" charset="0"/>
                <a:cs typeface="Times New Roman" panose="02020603050405020304" pitchFamily="18" charset="0"/>
              </a:rPr>
              <a:t> 1 chu </a:t>
            </a:r>
            <a:r>
              <a:rPr lang="en-US" sz="2800" dirty="0" err="1">
                <a:solidFill>
                  <a:srgbClr val="002060"/>
                </a:solidFill>
                <a:latin typeface="Times New Roman" panose="02020603050405020304" pitchFamily="18" charset="0"/>
                <a:cs typeface="Times New Roman" panose="02020603050405020304" pitchFamily="18" charset="0"/>
              </a:rPr>
              <a:t>kỳ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749AB15A-D334-44EF-A097-3B76E7724B8D}"/>
              </a:ext>
            </a:extLst>
          </p:cNvPr>
          <p:cNvPicPr>
            <a:picLocks noChangeAspect="1"/>
          </p:cNvPicPr>
          <p:nvPr/>
        </p:nvPicPr>
        <p:blipFill>
          <a:blip r:embed="rId2"/>
          <a:stretch>
            <a:fillRect/>
          </a:stretch>
        </p:blipFill>
        <p:spPr>
          <a:xfrm>
            <a:off x="4382815" y="2112582"/>
            <a:ext cx="7330964" cy="4248348"/>
          </a:xfrm>
          <a:prstGeom prst="rect">
            <a:avLst/>
          </a:prstGeom>
        </p:spPr>
      </p:pic>
      <p:sp>
        <p:nvSpPr>
          <p:cNvPr id="7" name="Slide Number Placeholder 6">
            <a:extLst>
              <a:ext uri="{FF2B5EF4-FFF2-40B4-BE49-F238E27FC236}">
                <a16:creationId xmlns:a16="http://schemas.microsoft.com/office/drawing/2014/main" id="{DADB61E2-7883-4181-AD6D-1634809E5676}"/>
              </a:ext>
            </a:extLst>
          </p:cNvPr>
          <p:cNvSpPr>
            <a:spLocks noGrp="1"/>
          </p:cNvSpPr>
          <p:nvPr>
            <p:ph type="sldNum" sz="quarter" idx="12"/>
          </p:nvPr>
        </p:nvSpPr>
        <p:spPr/>
        <p:txBody>
          <a:bodyPr/>
          <a:lstStyle/>
          <a:p>
            <a:fld id="{BCA9E365-C2E6-427D-B945-C61DCC8F5720}" type="slidenum">
              <a:rPr lang="en-US" smtClean="0"/>
              <a:t>177</a:t>
            </a:fld>
            <a:endParaRPr lang="en-US"/>
          </a:p>
        </p:txBody>
      </p:sp>
    </p:spTree>
    <p:extLst>
      <p:ext uri="{BB962C8B-B14F-4D97-AF65-F5344CB8AC3E}">
        <p14:creationId xmlns:p14="http://schemas.microsoft.com/office/powerpoint/2010/main" val="359543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EA1FBE-6F79-4532-9DEA-A72A24DED672}"/>
              </a:ext>
            </a:extLst>
          </p:cNvPr>
          <p:cNvSpPr txBox="1"/>
          <p:nvPr/>
        </p:nvSpPr>
        <p:spPr>
          <a:xfrm>
            <a:off x="2238703" y="290205"/>
            <a:ext cx="8429298"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15F21C5-D35D-4481-90E3-26A7ABD563D8}"/>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022F59-DA40-4282-8CF7-AC6A9B0F5D11}"/>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8AE2E9E8-9831-49D0-916C-5A2A6CF9EFC6}"/>
              </a:ext>
            </a:extLst>
          </p:cNvPr>
          <p:cNvSpPr/>
          <p:nvPr/>
        </p:nvSpPr>
        <p:spPr>
          <a:xfrm>
            <a:off x="-1" y="1308538"/>
            <a:ext cx="7015655" cy="693663"/>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Kế</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thừa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biện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chứng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và</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kế</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thừa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siêu</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hình</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7F893E-7118-4B76-AC59-AE034300415B}"/>
              </a:ext>
            </a:extLst>
          </p:cNvPr>
          <p:cNvSpPr txBox="1"/>
          <p:nvPr/>
        </p:nvSpPr>
        <p:spPr>
          <a:xfrm>
            <a:off x="1355833" y="2640594"/>
            <a:ext cx="3699645" cy="2677656"/>
          </a:xfrm>
          <a:prstGeom prst="rect">
            <a:avLst/>
          </a:prstGeom>
          <a:noFill/>
        </p:spPr>
        <p:txBody>
          <a:bodyPr wrap="square" rtlCol="0">
            <a:spAutoFit/>
          </a:bodyPr>
          <a:lstStyle/>
          <a:p>
            <a:pPr algn="just"/>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Kế</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thừa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biện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chứng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kế</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thừa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yếu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tố</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còn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thích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hợp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cải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tạo</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cho</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phù</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hợp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với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mới</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BC8BB91-949F-4069-B8F3-62CC52DF8CFE}"/>
              </a:ext>
            </a:extLst>
          </p:cNvPr>
          <p:cNvSpPr txBox="1"/>
          <p:nvPr/>
        </p:nvSpPr>
        <p:spPr>
          <a:xfrm>
            <a:off x="6342997" y="2640593"/>
            <a:ext cx="4866286" cy="2246769"/>
          </a:xfrm>
          <a:prstGeom prst="rect">
            <a:avLst/>
          </a:prstGeom>
          <a:noFill/>
        </p:spPr>
        <p:txBody>
          <a:bodyPr wrap="square" rtlCol="0">
            <a:spAutoFit/>
          </a:bodyPr>
          <a:lstStyle/>
          <a:p>
            <a:pPr algn="just"/>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Kế</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thừa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siêu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hình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kế</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thừa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một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nguyên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những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yếu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tố</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không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rũ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bỏ</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những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yếu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tố</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hậu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lỗi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thời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không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còn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phù</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hợp</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09C99C8-01CD-4935-B5CF-D1644F7E3F60}"/>
              </a:ext>
            </a:extLst>
          </p:cNvPr>
          <p:cNvSpPr>
            <a:spLocks noGrp="1"/>
          </p:cNvSpPr>
          <p:nvPr>
            <p:ph type="sldNum" sz="quarter" idx="12"/>
          </p:nvPr>
        </p:nvSpPr>
        <p:spPr/>
        <p:txBody>
          <a:bodyPr/>
          <a:lstStyle/>
          <a:p>
            <a:fld id="{BCA9E365-C2E6-427D-B945-C61DCC8F5720}" type="slidenum">
              <a:rPr lang="en-US" smtClean="0"/>
              <a:t>178</a:t>
            </a:fld>
            <a:endParaRPr lang="en-US"/>
          </a:p>
        </p:txBody>
      </p:sp>
    </p:spTree>
    <p:extLst>
      <p:ext uri="{BB962C8B-B14F-4D97-AF65-F5344CB8AC3E}">
        <p14:creationId xmlns:p14="http://schemas.microsoft.com/office/powerpoint/2010/main" val="383189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EA1FBE-6F79-4532-9DEA-A72A24DED672}"/>
              </a:ext>
            </a:extLst>
          </p:cNvPr>
          <p:cNvSpPr txBox="1"/>
          <p:nvPr/>
        </p:nvSpPr>
        <p:spPr>
          <a:xfrm>
            <a:off x="2238703" y="290205"/>
            <a:ext cx="8429298"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15F21C5-D35D-4481-90E3-26A7ABD563D8}"/>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022F59-DA40-4282-8CF7-AC6A9B0F5D11}"/>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8AE2E9E8-9831-49D0-916C-5A2A6CF9EFC6}"/>
              </a:ext>
            </a:extLst>
          </p:cNvPr>
          <p:cNvSpPr/>
          <p:nvPr/>
        </p:nvSpPr>
        <p:spPr>
          <a:xfrm>
            <a:off x="0" y="1459681"/>
            <a:ext cx="3105808" cy="646361"/>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r>
              <a:rPr lang="en-US" sz="40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Đường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xoáy</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ốc</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CC77ED5-3BF6-4D02-B872-51F8AC36FBF1}"/>
              </a:ext>
            </a:extLst>
          </p:cNvPr>
          <p:cNvSpPr txBox="1"/>
          <p:nvPr/>
        </p:nvSpPr>
        <p:spPr>
          <a:xfrm>
            <a:off x="1087821" y="2569779"/>
            <a:ext cx="4540469" cy="3108543"/>
          </a:xfrm>
          <a:prstGeom prst="rect">
            <a:avLst/>
          </a:prstGeom>
          <a:noFill/>
        </p:spPr>
        <p:txBody>
          <a:bodyPr wrap="square" rtlCol="0">
            <a:spAutoFit/>
          </a:bodyPr>
          <a:lstStyle/>
          <a:p>
            <a:pPr algn="just"/>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theo</a:t>
            </a:r>
            <a:r>
              <a:rPr lang="en-US" sz="2800"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đường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xoáy</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ốc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biểu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rõ</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ràng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đầy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đủ</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đặc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trưng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thừa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lặp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tiến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lên</a:t>
            </a:r>
            <a:r>
              <a:rPr lang="en-US" sz="2800" dirty="0">
                <a:solidFill>
                  <a:srgbClr val="002060"/>
                </a:solidFill>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451C1EE9-D3C3-44FF-96CF-2C4937738EF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7246" b="82303" l="29636" r="72856"/>
                    </a14:imgEffect>
                  </a14:imgLayer>
                </a14:imgProps>
              </a:ext>
            </a:extLst>
          </a:blip>
          <a:srcRect l="24234" t="31733" r="21741" b="21574"/>
          <a:stretch/>
        </p:blipFill>
        <p:spPr>
          <a:xfrm>
            <a:off x="6563712" y="1735566"/>
            <a:ext cx="4540469" cy="4160739"/>
          </a:xfrm>
          <a:prstGeom prst="rect">
            <a:avLst/>
          </a:prstGeom>
        </p:spPr>
      </p:pic>
      <p:cxnSp>
        <p:nvCxnSpPr>
          <p:cNvPr id="11" name="Straight Arrow Connector 10">
            <a:extLst>
              <a:ext uri="{FF2B5EF4-FFF2-40B4-BE49-F238E27FC236}">
                <a16:creationId xmlns:a16="http://schemas.microsoft.com/office/drawing/2014/main" id="{3F3CB470-DD2D-4FC8-8FAD-33ADE3837EA3}"/>
              </a:ext>
            </a:extLst>
          </p:cNvPr>
          <p:cNvCxnSpPr>
            <a:cxnSpLocks/>
          </p:cNvCxnSpPr>
          <p:nvPr/>
        </p:nvCxnSpPr>
        <p:spPr>
          <a:xfrm flipV="1">
            <a:off x="6779172" y="1782862"/>
            <a:ext cx="0" cy="41607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7C42EA1-9811-442B-B1D7-78F0DFF40424}"/>
              </a:ext>
            </a:extLst>
          </p:cNvPr>
          <p:cNvSpPr/>
          <p:nvPr/>
        </p:nvSpPr>
        <p:spPr>
          <a:xfrm>
            <a:off x="9701049" y="3789539"/>
            <a:ext cx="630605"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Oval 13">
            <a:extLst>
              <a:ext uri="{FF2B5EF4-FFF2-40B4-BE49-F238E27FC236}">
                <a16:creationId xmlns:a16="http://schemas.microsoft.com/office/drawing/2014/main" id="{CAA2B306-646E-496A-968B-DB854D0C1116}"/>
              </a:ext>
            </a:extLst>
          </p:cNvPr>
          <p:cNvSpPr/>
          <p:nvPr/>
        </p:nvSpPr>
        <p:spPr>
          <a:xfrm>
            <a:off x="9443552" y="4631931"/>
            <a:ext cx="630605"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5" name="Oval 14">
            <a:extLst>
              <a:ext uri="{FF2B5EF4-FFF2-40B4-BE49-F238E27FC236}">
                <a16:creationId xmlns:a16="http://schemas.microsoft.com/office/drawing/2014/main" id="{FA0A0413-32AB-4D56-B062-4F1123325F54}"/>
              </a:ext>
            </a:extLst>
          </p:cNvPr>
          <p:cNvSpPr/>
          <p:nvPr/>
        </p:nvSpPr>
        <p:spPr>
          <a:xfrm>
            <a:off x="9832427" y="2818593"/>
            <a:ext cx="630605"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6" name="Oval 15">
            <a:extLst>
              <a:ext uri="{FF2B5EF4-FFF2-40B4-BE49-F238E27FC236}">
                <a16:creationId xmlns:a16="http://schemas.microsoft.com/office/drawing/2014/main" id="{A59856FE-95EB-4291-B9AD-0505C0970317}"/>
              </a:ext>
            </a:extLst>
          </p:cNvPr>
          <p:cNvSpPr/>
          <p:nvPr/>
        </p:nvSpPr>
        <p:spPr>
          <a:xfrm>
            <a:off x="9128250" y="5348253"/>
            <a:ext cx="630605"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8" name="Slide Number Placeholder 7">
            <a:extLst>
              <a:ext uri="{FF2B5EF4-FFF2-40B4-BE49-F238E27FC236}">
                <a16:creationId xmlns:a16="http://schemas.microsoft.com/office/drawing/2014/main" id="{D6672CBA-4F68-49AC-859A-215F460996A8}"/>
              </a:ext>
            </a:extLst>
          </p:cNvPr>
          <p:cNvSpPr>
            <a:spLocks noGrp="1"/>
          </p:cNvSpPr>
          <p:nvPr>
            <p:ph type="sldNum" sz="quarter" idx="12"/>
          </p:nvPr>
        </p:nvSpPr>
        <p:spPr/>
        <p:txBody>
          <a:bodyPr/>
          <a:lstStyle/>
          <a:p>
            <a:fld id="{BCA9E365-C2E6-427D-B945-C61DCC8F5720}" type="slidenum">
              <a:rPr lang="en-US" smtClean="0"/>
              <a:t>179</a:t>
            </a:fld>
            <a:endParaRPr lang="en-US"/>
          </a:p>
        </p:txBody>
      </p:sp>
    </p:spTree>
    <p:extLst>
      <p:ext uri="{BB962C8B-B14F-4D97-AF65-F5344CB8AC3E}">
        <p14:creationId xmlns:p14="http://schemas.microsoft.com/office/powerpoint/2010/main" val="58893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2806D7B1-5CBB-4611-994B-C616A141A430}"/>
              </a:ext>
            </a:extLst>
          </p:cNvPr>
          <p:cNvSpPr/>
          <p:nvPr/>
        </p:nvSpPr>
        <p:spPr>
          <a:xfrm>
            <a:off x="1487958" y="1470709"/>
            <a:ext cx="1553463" cy="715413"/>
          </a:xfrm>
          <a:prstGeom prst="diamond">
            <a:avLst/>
          </a:prstGeom>
          <a:solidFill>
            <a:srgbClr val="FFFF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a</a:t>
            </a:r>
          </a:p>
        </p:txBody>
      </p:sp>
      <p:sp>
        <p:nvSpPr>
          <p:cNvPr id="5" name="Hexagon 4">
            <a:extLst>
              <a:ext uri="{FF2B5EF4-FFF2-40B4-BE49-F238E27FC236}">
                <a16:creationId xmlns:a16="http://schemas.microsoft.com/office/drawing/2014/main" id="{46231E79-6575-4FCB-887C-BFF13E2B3684}"/>
              </a:ext>
            </a:extLst>
          </p:cNvPr>
          <p:cNvSpPr/>
          <p:nvPr/>
        </p:nvSpPr>
        <p:spPr>
          <a:xfrm>
            <a:off x="3041421" y="1493700"/>
            <a:ext cx="8077016" cy="582347"/>
          </a:xfrm>
          <a:prstGeom prst="hexagon">
            <a:avLst/>
          </a:prstGeom>
          <a:solidFill>
            <a:srgbClr val="FFFF00"/>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800" b="1" dirty="0" err="1">
                <a:solidFill>
                  <a:srgbClr val="FF0000"/>
                </a:solidFill>
                <a:latin typeface="Times New Roman" panose="02020603050405020304" pitchFamily="18" charset="0"/>
                <a:cs typeface="Times New Roman" panose="02020603050405020304" pitchFamily="18" charset="0"/>
              </a:rPr>
              <a:t>Nội</a:t>
            </a:r>
            <a:r>
              <a:rPr lang="en-US" sz="2800" b="1" dirty="0">
                <a:solidFill>
                  <a:srgbClr val="FF0000"/>
                </a:solidFill>
                <a:latin typeface="Times New Roman" panose="02020603050405020304" pitchFamily="18" charset="0"/>
                <a:cs typeface="Times New Roman" panose="02020603050405020304" pitchFamily="18" charset="0"/>
              </a:rPr>
              <a:t> dung </a:t>
            </a:r>
            <a:r>
              <a:rPr lang="en-US" sz="2800" b="1" dirty="0" err="1">
                <a:solidFill>
                  <a:srgbClr val="FF0000"/>
                </a:solidFill>
                <a:latin typeface="Times New Roman" panose="02020603050405020304" pitchFamily="18" charset="0"/>
                <a:cs typeface="Times New Roman" panose="02020603050405020304" pitchFamily="18" charset="0"/>
              </a:rPr>
              <a:t>vấn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đề</a:t>
            </a:r>
            <a:r>
              <a:rPr lang="en-US" sz="2800" b="1" dirty="0">
                <a:solidFill>
                  <a:srgbClr val="FF0000"/>
                </a:solidFill>
                <a:latin typeface="Times New Roman" panose="02020603050405020304" pitchFamily="18" charset="0"/>
                <a:cs typeface="Times New Roman" panose="02020603050405020304" pitchFamily="18" charset="0"/>
              </a:rPr>
              <a:t> c</a:t>
            </a:r>
            <a:r>
              <a:rPr lang="vi-VN" sz="2800" b="1" dirty="0">
                <a:solidFill>
                  <a:srgbClr val="FF0000"/>
                </a:solidFill>
                <a:latin typeface="Times New Roman" panose="02020603050405020304" pitchFamily="18" charset="0"/>
                <a:cs typeface="Times New Roman" panose="02020603050405020304" pitchFamily="18" charset="0"/>
              </a:rPr>
              <a:t>ơ</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bản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Diamond 6">
            <a:extLst>
              <a:ext uri="{FF2B5EF4-FFF2-40B4-BE49-F238E27FC236}">
                <a16:creationId xmlns:a16="http://schemas.microsoft.com/office/drawing/2014/main" id="{D0EE1AC6-894D-4E4B-A4B6-5B57C4B96E22}"/>
              </a:ext>
            </a:extLst>
          </p:cNvPr>
          <p:cNvSpPr/>
          <p:nvPr/>
        </p:nvSpPr>
        <p:spPr>
          <a:xfrm>
            <a:off x="1524246" y="2406879"/>
            <a:ext cx="1553463" cy="715413"/>
          </a:xfrm>
          <a:prstGeom prst="diamond">
            <a:avLst/>
          </a:prstGeom>
          <a:solidFill>
            <a:srgbClr val="FFFF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b</a:t>
            </a:r>
          </a:p>
        </p:txBody>
      </p:sp>
      <p:sp>
        <p:nvSpPr>
          <p:cNvPr id="8" name="Hexagon 7">
            <a:extLst>
              <a:ext uri="{FF2B5EF4-FFF2-40B4-BE49-F238E27FC236}">
                <a16:creationId xmlns:a16="http://schemas.microsoft.com/office/drawing/2014/main" id="{5ADB4A2E-8E85-4B5F-B738-DFF10B846EAD}"/>
              </a:ext>
            </a:extLst>
          </p:cNvPr>
          <p:cNvSpPr/>
          <p:nvPr/>
        </p:nvSpPr>
        <p:spPr>
          <a:xfrm>
            <a:off x="3077709" y="2473413"/>
            <a:ext cx="8077017" cy="582347"/>
          </a:xfrm>
          <a:prstGeom prst="hexagon">
            <a:avLst/>
          </a:prstGeom>
          <a:solidFill>
            <a:srgbClr val="FFFF00"/>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800" b="1" dirty="0" err="1">
                <a:solidFill>
                  <a:srgbClr val="FF0000"/>
                </a:solidFill>
                <a:latin typeface="Times New Roman" panose="02020603050405020304" pitchFamily="18" charset="0"/>
                <a:cs typeface="Times New Roman" panose="02020603050405020304" pitchFamily="18" charset="0"/>
              </a:rPr>
              <a:t>Chủ</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nghĩa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duy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chủ</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nghĩa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duy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tâm</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9" name="Diamond 8">
            <a:extLst>
              <a:ext uri="{FF2B5EF4-FFF2-40B4-BE49-F238E27FC236}">
                <a16:creationId xmlns:a16="http://schemas.microsoft.com/office/drawing/2014/main" id="{F7C2A65B-7B6D-4456-9A13-414CCA4FE753}"/>
              </a:ext>
            </a:extLst>
          </p:cNvPr>
          <p:cNvSpPr/>
          <p:nvPr/>
        </p:nvSpPr>
        <p:spPr>
          <a:xfrm>
            <a:off x="1531505" y="3343050"/>
            <a:ext cx="1553463" cy="715413"/>
          </a:xfrm>
          <a:prstGeom prst="diamond">
            <a:avLst/>
          </a:prstGeom>
          <a:solidFill>
            <a:srgbClr val="FFFF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c</a:t>
            </a:r>
          </a:p>
        </p:txBody>
      </p:sp>
      <p:sp>
        <p:nvSpPr>
          <p:cNvPr id="10" name="Hexagon 9">
            <a:extLst>
              <a:ext uri="{FF2B5EF4-FFF2-40B4-BE49-F238E27FC236}">
                <a16:creationId xmlns:a16="http://schemas.microsoft.com/office/drawing/2014/main" id="{A98CC6F6-2E3C-410D-B99A-F71E430351EE}"/>
              </a:ext>
            </a:extLst>
          </p:cNvPr>
          <p:cNvSpPr/>
          <p:nvPr/>
        </p:nvSpPr>
        <p:spPr>
          <a:xfrm>
            <a:off x="3084968" y="3409584"/>
            <a:ext cx="8077017" cy="582347"/>
          </a:xfrm>
          <a:prstGeom prst="hexagon">
            <a:avLst/>
          </a:prstGeom>
          <a:solidFill>
            <a:srgbClr val="FFFF00"/>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800" b="1" dirty="0" err="1">
                <a:solidFill>
                  <a:srgbClr val="FF0000"/>
                </a:solidFill>
                <a:latin typeface="Times New Roman" panose="02020603050405020304" pitchFamily="18" charset="0"/>
                <a:cs typeface="Times New Roman" panose="02020603050405020304" pitchFamily="18" charset="0"/>
              </a:rPr>
              <a:t>Thuyết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có</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thể</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thuyết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không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thể</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biết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676460B-278A-4AAC-B449-81622BB5F6EF}"/>
              </a:ext>
            </a:extLst>
          </p:cNvPr>
          <p:cNvSpPr txBox="1"/>
          <p:nvPr/>
        </p:nvSpPr>
        <p:spPr>
          <a:xfrm>
            <a:off x="2049518" y="252248"/>
            <a:ext cx="9222827"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2. </a:t>
            </a:r>
            <a:r>
              <a:rPr lang="en-US" sz="3200" b="1" dirty="0" err="1">
                <a:solidFill>
                  <a:srgbClr val="FF0000"/>
                </a:solidFill>
                <a:latin typeface="Times New Roman" panose="02020603050405020304" pitchFamily="18" charset="0"/>
                <a:cs typeface="Times New Roman" panose="02020603050405020304" pitchFamily="18" charset="0"/>
              </a:rPr>
              <a:t>Vấn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đề</a:t>
            </a:r>
            <a:r>
              <a:rPr lang="en-US" sz="3200" b="1" dirty="0">
                <a:solidFill>
                  <a:srgbClr val="FF0000"/>
                </a:solidFill>
                <a:latin typeface="Times New Roman" panose="02020603050405020304" pitchFamily="18" charset="0"/>
                <a:cs typeface="Times New Roman" panose="02020603050405020304" pitchFamily="18" charset="0"/>
              </a:rPr>
              <a:t> c</a:t>
            </a:r>
            <a:r>
              <a:rPr lang="vi-VN" sz="3200" b="1" dirty="0">
                <a:solidFill>
                  <a:srgbClr val="FF0000"/>
                </a:solidFill>
                <a:latin typeface="Times New Roman" panose="02020603050405020304" pitchFamily="18" charset="0"/>
                <a:cs typeface="Times New Roman" panose="02020603050405020304" pitchFamily="18" charset="0"/>
              </a:rPr>
              <a:t>ơ</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triết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 </a:t>
            </a:r>
          </a:p>
        </p:txBody>
      </p:sp>
      <p:cxnSp>
        <p:nvCxnSpPr>
          <p:cNvPr id="12" name="Straight Connector 11">
            <a:extLst>
              <a:ext uri="{FF2B5EF4-FFF2-40B4-BE49-F238E27FC236}">
                <a16:creationId xmlns:a16="http://schemas.microsoft.com/office/drawing/2014/main" id="{7F224561-6174-4BF1-9CD1-658755E91FC5}"/>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5D9132-AD19-4B11-8880-BC46217D2390}"/>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83C2397-1DCE-472E-9D3A-C88B0D297140}"/>
              </a:ext>
            </a:extLst>
          </p:cNvPr>
          <p:cNvPicPr>
            <a:picLocks noChangeAspect="1"/>
          </p:cNvPicPr>
          <p:nvPr/>
        </p:nvPicPr>
        <p:blipFill>
          <a:blip r:embed="rId2"/>
          <a:stretch>
            <a:fillRect/>
          </a:stretch>
        </p:blipFill>
        <p:spPr>
          <a:xfrm>
            <a:off x="3909848" y="4345755"/>
            <a:ext cx="4729655" cy="2455918"/>
          </a:xfrm>
          <a:prstGeom prst="rect">
            <a:avLst/>
          </a:prstGeom>
        </p:spPr>
      </p:pic>
      <p:sp>
        <p:nvSpPr>
          <p:cNvPr id="3" name="Slide Number Placeholder 2">
            <a:extLst>
              <a:ext uri="{FF2B5EF4-FFF2-40B4-BE49-F238E27FC236}">
                <a16:creationId xmlns:a16="http://schemas.microsoft.com/office/drawing/2014/main" id="{944B4475-51A5-49A7-A7B7-BA3195D78481}"/>
              </a:ext>
            </a:extLst>
          </p:cNvPr>
          <p:cNvSpPr>
            <a:spLocks noGrp="1"/>
          </p:cNvSpPr>
          <p:nvPr>
            <p:ph type="sldNum" sz="quarter" idx="12"/>
          </p:nvPr>
        </p:nvSpPr>
        <p:spPr/>
        <p:txBody>
          <a:bodyPr/>
          <a:lstStyle/>
          <a:p>
            <a:fld id="{BCA9E365-C2E6-427D-B945-C61DCC8F5720}" type="slidenum">
              <a:rPr lang="en-US" smtClean="0"/>
              <a:t>18</a:t>
            </a:fld>
            <a:endParaRPr lang="en-US"/>
          </a:p>
        </p:txBody>
      </p:sp>
    </p:spTree>
    <p:extLst>
      <p:ext uri="{BB962C8B-B14F-4D97-AF65-F5344CB8AC3E}">
        <p14:creationId xmlns:p14="http://schemas.microsoft.com/office/powerpoint/2010/main" val="177694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EA1FBE-6F79-4532-9DEA-A72A24DED672}"/>
              </a:ext>
            </a:extLst>
          </p:cNvPr>
          <p:cNvSpPr txBox="1"/>
          <p:nvPr/>
        </p:nvSpPr>
        <p:spPr>
          <a:xfrm>
            <a:off x="2238703" y="290205"/>
            <a:ext cx="8429298"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15F21C5-D35D-4481-90E3-26A7ABD563D8}"/>
              </a:ext>
            </a:extLst>
          </p:cNvPr>
          <p:cNvCxnSpPr/>
          <p:nvPr/>
        </p:nvCxnSpPr>
        <p:spPr>
          <a:xfrm>
            <a:off x="2222936" y="993219"/>
            <a:ext cx="9175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022F59-DA40-4282-8CF7-AC6A9B0F5D11}"/>
              </a:ext>
            </a:extLst>
          </p:cNvPr>
          <p:cNvCxnSpPr/>
          <p:nvPr/>
        </p:nvCxnSpPr>
        <p:spPr>
          <a:xfrm>
            <a:off x="2191405" y="914389"/>
            <a:ext cx="917553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8AE2E9E8-9831-49D0-916C-5A2A6CF9EFC6}"/>
              </a:ext>
            </a:extLst>
          </p:cNvPr>
          <p:cNvSpPr/>
          <p:nvPr/>
        </p:nvSpPr>
        <p:spPr>
          <a:xfrm>
            <a:off x="-1" y="1355840"/>
            <a:ext cx="4871545" cy="646361"/>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r>
              <a:rPr lang="en-US" sz="2800" b="1" i="1" dirty="0">
                <a:solidFill>
                  <a:srgbClr val="FFFF00"/>
                </a:solidFill>
                <a:latin typeface="Times New Roman" panose="02020603050405020304" pitchFamily="18" charset="0"/>
                <a:cs typeface="Times New Roman" panose="02020603050405020304" pitchFamily="18" charset="0"/>
              </a:rPr>
              <a:t>- Ý </a:t>
            </a:r>
            <a:r>
              <a:rPr lang="en-US" sz="2800" b="1" i="1" dirty="0" err="1">
                <a:solidFill>
                  <a:srgbClr val="FFFF00"/>
                </a:solidFill>
                <a:latin typeface="Times New Roman" panose="02020603050405020304" pitchFamily="18" charset="0"/>
                <a:cs typeface="Times New Roman" panose="02020603050405020304" pitchFamily="18" charset="0"/>
              </a:rPr>
              <a:t>nghĩa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phương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pháp</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luận</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CC77ED5-3BF6-4D02-B872-51F8AC36FBF1}"/>
              </a:ext>
            </a:extLst>
          </p:cNvPr>
          <p:cNvSpPr txBox="1"/>
          <p:nvPr/>
        </p:nvSpPr>
        <p:spPr>
          <a:xfrm>
            <a:off x="921700" y="2137707"/>
            <a:ext cx="10348600" cy="4401205"/>
          </a:xfrm>
          <a:prstGeom prst="rect">
            <a:avLst/>
          </a:prstGeom>
          <a:noFill/>
        </p:spPr>
        <p:txBody>
          <a:bodyPr wrap="square" rtlCol="0">
            <a:spAutoFit/>
          </a:bodyPr>
          <a:lstStyle/>
          <a:p>
            <a:pPr marL="457200" indent="-457200" algn="just">
              <a:buFont typeface="Wingdings" panose="05000000000000000000" pitchFamily="2" charset="2"/>
              <a:buChar char="Ø"/>
            </a:pPr>
            <a:r>
              <a:rPr lang="en-US" sz="2800" i="1" dirty="0" err="1">
                <a:solidFill>
                  <a:srgbClr val="002060"/>
                </a:solidFill>
                <a:latin typeface="Times New Roman" panose="02020603050405020304" pitchFamily="18" charset="0"/>
                <a:cs typeface="Times New Roman" panose="02020603050405020304" pitchFamily="18" charset="0"/>
              </a:rPr>
              <a:t>Thứ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luật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này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chỉ</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khuynh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hướng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tiến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tượng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giữa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tiến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thừa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a:t>
            </a:r>
            <a:endParaRPr lang="en-US" sz="2800" b="1"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i="1" dirty="0" err="1">
                <a:solidFill>
                  <a:srgbClr val="002060"/>
                </a:solidFill>
                <a:latin typeface="Times New Roman" panose="02020603050405020304" pitchFamily="18" charset="0"/>
                <a:cs typeface="Times New Roman" panose="02020603050405020304" pitchFamily="18" charset="0"/>
              </a:rPr>
              <a:t>Thứ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hai</a:t>
            </a:r>
            <a:r>
              <a:rPr lang="en-US" sz="2800" i="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luật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này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giúp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chúng</a:t>
            </a:r>
            <a:r>
              <a:rPr lang="en-US" sz="2800" dirty="0">
                <a:solidFill>
                  <a:srgbClr val="002060"/>
                </a:solidFill>
                <a:latin typeface="Times New Roman" panose="02020603050405020304" pitchFamily="18" charset="0"/>
                <a:cs typeface="Times New Roman" panose="02020603050405020304" pitchFamily="18" charset="0"/>
              </a:rPr>
              <a:t> ta </a:t>
            </a:r>
            <a:r>
              <a:rPr lang="en-US" sz="2800" dirty="0" err="1">
                <a:solidFill>
                  <a:srgbClr val="002060"/>
                </a:solidFill>
                <a:latin typeface="Times New Roman" panose="02020603050405020304" pitchFamily="18" charset="0"/>
                <a:cs typeface="Times New Roman" panose="02020603050405020304" pitchFamily="18" charset="0"/>
              </a:rPr>
              <a:t>nhận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đúng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hướng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diễn</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quanh</a:t>
            </a:r>
            <a:r>
              <a:rPr lang="en-US" sz="2800" dirty="0">
                <a:solidFill>
                  <a:srgbClr val="002060"/>
                </a:solidFill>
                <a:latin typeface="Times New Roman" panose="02020603050405020304" pitchFamily="18" charset="0"/>
                <a:cs typeface="Times New Roman" panose="02020603050405020304" pitchFamily="18" charset="0"/>
              </a:rPr>
              <a:t> co, </a:t>
            </a:r>
            <a:r>
              <a:rPr lang="en-US" sz="2800" dirty="0" err="1">
                <a:solidFill>
                  <a:srgbClr val="002060"/>
                </a:solidFill>
                <a:latin typeface="Times New Roman" panose="02020603050405020304" pitchFamily="18" charset="0"/>
                <a:cs typeface="Times New Roman" panose="02020603050405020304" pitchFamily="18" charset="0"/>
              </a:rPr>
              <a:t>phức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tạp</a:t>
            </a:r>
            <a:r>
              <a:rPr lang="en-US" sz="2800" dirty="0">
                <a:solidFill>
                  <a:srgbClr val="002060"/>
                </a:solidFill>
                <a:latin typeface="Times New Roman" panose="02020603050405020304" pitchFamily="18" charset="0"/>
                <a:cs typeface="Times New Roman" panose="02020603050405020304" pitchFamily="18" charset="0"/>
              </a:rPr>
              <a:t>.</a:t>
            </a:r>
            <a:endParaRPr lang="en-US" sz="2800" b="1"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i="1" dirty="0" err="1">
                <a:solidFill>
                  <a:srgbClr val="002060"/>
                </a:solidFill>
                <a:latin typeface="Times New Roman" panose="02020603050405020304" pitchFamily="18" charset="0"/>
                <a:cs typeface="Times New Roman" panose="02020603050405020304" pitchFamily="18" charset="0"/>
              </a:rPr>
              <a:t>Thứ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ba</a:t>
            </a:r>
            <a:r>
              <a:rPr lang="en-US" sz="2800" i="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luật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này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giúp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đầy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đủ</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hơn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tượng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mới</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đời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phù</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hợp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luật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a:t>
            </a:r>
            <a:endParaRPr lang="en-US" sz="2800" b="1"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i="1" dirty="0" err="1">
                <a:solidFill>
                  <a:srgbClr val="002060"/>
                </a:solidFill>
                <a:latin typeface="Times New Roman" panose="02020603050405020304" pitchFamily="18" charset="0"/>
                <a:cs typeface="Times New Roman" panose="02020603050405020304" pitchFamily="18" charset="0"/>
              </a:rPr>
              <a:t>Thứ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tư</a:t>
            </a:r>
            <a:r>
              <a:rPr lang="en-US" sz="2800" i="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tượng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cũ</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nhưng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mới</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đời</a:t>
            </a:r>
            <a:r>
              <a:rPr lang="en-US" sz="2800" dirty="0">
                <a:solidFill>
                  <a:srgbClr val="002060"/>
                </a:solidFill>
                <a:latin typeface="Times New Roman" panose="02020603050405020304" pitchFamily="18" charset="0"/>
                <a:cs typeface="Times New Roman" panose="02020603050405020304" pitchFamily="18" charset="0"/>
              </a:rPr>
              <a:t> bao </a:t>
            </a:r>
            <a:r>
              <a:rPr lang="en-US" sz="2800" dirty="0" err="1">
                <a:solidFill>
                  <a:srgbClr val="002060"/>
                </a:solidFill>
                <a:latin typeface="Times New Roman" panose="02020603050405020304" pitchFamily="18" charset="0"/>
                <a:cs typeface="Times New Roman" panose="02020603050405020304" pitchFamily="18" charset="0"/>
              </a:rPr>
              <a:t>giờ</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còn</a:t>
            </a:r>
            <a:r>
              <a:rPr lang="en-US" sz="2800" dirty="0">
                <a:solidFill>
                  <a:srgbClr val="002060"/>
                </a:solidFill>
                <a:latin typeface="Times New Roman" panose="02020603050405020304" pitchFamily="18" charset="0"/>
                <a:cs typeface="Times New Roman" panose="02020603050405020304" pitchFamily="18" charset="0"/>
              </a:rPr>
              <a:t> non </a:t>
            </a:r>
            <a:r>
              <a:rPr lang="en-US" sz="2800" dirty="0" err="1">
                <a:solidFill>
                  <a:srgbClr val="002060"/>
                </a:solidFill>
                <a:latin typeface="Times New Roman" panose="02020603050405020304" pitchFamily="18" charset="0"/>
                <a:cs typeface="Times New Roman" panose="02020603050405020304" pitchFamily="18" charset="0"/>
              </a:rPr>
              <a:t>yếu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hơn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cũ</a:t>
            </a:r>
            <a:r>
              <a:rPr lang="en-US" sz="2800" dirty="0">
                <a:solidFill>
                  <a:srgbClr val="002060"/>
                </a:solidFill>
                <a:latin typeface="Times New Roman" panose="02020603050405020304" pitchFamily="18" charset="0"/>
                <a:cs typeface="Times New Roman" panose="02020603050405020304" pitchFamily="18" charset="0"/>
              </a:rPr>
              <a:t>, do </a:t>
            </a:r>
            <a:r>
              <a:rPr lang="en-US" sz="2800" dirty="0" err="1">
                <a:solidFill>
                  <a:srgbClr val="002060"/>
                </a:solidFill>
                <a:latin typeface="Times New Roman" panose="02020603050405020304" pitchFamily="18" charset="0"/>
                <a:cs typeface="Times New Roman" panose="02020603050405020304" pitchFamily="18" charset="0"/>
              </a:rPr>
              <a:t>vậy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cần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tạo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điều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hợp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luật</a:t>
            </a:r>
            <a:r>
              <a:rPr lang="en-US" sz="2800" dirty="0">
                <a:solidFill>
                  <a:srgbClr val="002060"/>
                </a:solidFill>
                <a:latin typeface="Times New Roman" panose="02020603050405020304" pitchFamily="18" charset="0"/>
                <a:cs typeface="Times New Roman" panose="02020603050405020304" pitchFamily="18" charset="0"/>
              </a:rPr>
              <a:t>.</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E4006AC-D27D-4242-8BCF-FB4FCEA25708}"/>
              </a:ext>
            </a:extLst>
          </p:cNvPr>
          <p:cNvSpPr>
            <a:spLocks noGrp="1"/>
          </p:cNvSpPr>
          <p:nvPr>
            <p:ph type="sldNum" sz="quarter" idx="12"/>
          </p:nvPr>
        </p:nvSpPr>
        <p:spPr/>
        <p:txBody>
          <a:bodyPr/>
          <a:lstStyle/>
          <a:p>
            <a:fld id="{BCA9E365-C2E6-427D-B945-C61DCC8F5720}" type="slidenum">
              <a:rPr lang="en-US" smtClean="0"/>
              <a:t>180</a:t>
            </a:fld>
            <a:endParaRPr lang="en-US"/>
          </a:p>
        </p:txBody>
      </p:sp>
    </p:spTree>
    <p:extLst>
      <p:ext uri="{BB962C8B-B14F-4D97-AF65-F5344CB8AC3E}">
        <p14:creationId xmlns:p14="http://schemas.microsoft.com/office/powerpoint/2010/main" val="71218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009FA67-59F7-4C4D-9DD1-8AD92E0C1F86}"/>
              </a:ext>
            </a:extLst>
          </p:cNvPr>
          <p:cNvSpPr>
            <a:spLocks noGrp="1"/>
          </p:cNvSpPr>
          <p:nvPr>
            <p:ph type="subTitle" idx="1"/>
          </p:nvPr>
        </p:nvSpPr>
        <p:spPr>
          <a:xfrm>
            <a:off x="1524000" y="1450428"/>
            <a:ext cx="9144000" cy="3807372"/>
          </a:xfrm>
        </p:spPr>
        <p:txBody>
          <a:bodyPr>
            <a:normAutofit/>
          </a:bodyPr>
          <a:lstStyle/>
          <a:p>
            <a:r>
              <a:rPr lang="en-US" sz="3600" b="1" dirty="0" err="1">
                <a:solidFill>
                  <a:srgbClr val="7030A0"/>
                </a:solidFill>
                <a:latin typeface="Times New Roman" panose="02020603050405020304" pitchFamily="18" charset="0"/>
                <a:cs typeface="Times New Roman" panose="02020603050405020304" pitchFamily="18" charset="0"/>
              </a:rPr>
              <a:t>Câu</a:t>
            </a:r>
            <a:r>
              <a:rPr lang="en-US" sz="3600" b="1" dirty="0">
                <a:solidFill>
                  <a:srgbClr val="7030A0"/>
                </a:solidFill>
                <a:latin typeface="Times New Roman" panose="02020603050405020304" pitchFamily="18" charset="0"/>
                <a:cs typeface="Times New Roman" panose="02020603050405020304" pitchFamily="18" charset="0"/>
              </a:rPr>
              <a:t> </a:t>
            </a:r>
            <a:r>
              <a:rPr lang="en-US" sz="3600" b="1" dirty="0" err="1">
                <a:solidFill>
                  <a:srgbClr val="7030A0"/>
                </a:solidFill>
                <a:latin typeface="Times New Roman" panose="02020603050405020304" pitchFamily="18" charset="0"/>
                <a:cs typeface="Times New Roman" panose="02020603050405020304" pitchFamily="18" charset="0"/>
              </a:rPr>
              <a:t>hỏi</a:t>
            </a:r>
            <a:r>
              <a:rPr lang="en-US" sz="3600" b="1" dirty="0">
                <a:solidFill>
                  <a:srgbClr val="7030A0"/>
                </a:solidFill>
                <a:latin typeface="Times New Roman" panose="02020603050405020304" pitchFamily="18" charset="0"/>
                <a:cs typeface="Times New Roman" panose="02020603050405020304" pitchFamily="18" charset="0"/>
              </a:rPr>
              <a:t> </a:t>
            </a:r>
            <a:r>
              <a:rPr lang="en-US" sz="3600" b="1" dirty="0" err="1">
                <a:solidFill>
                  <a:srgbClr val="7030A0"/>
                </a:solidFill>
                <a:latin typeface="Times New Roman" panose="02020603050405020304" pitchFamily="18" charset="0"/>
                <a:cs typeface="Times New Roman" panose="02020603050405020304" pitchFamily="18" charset="0"/>
              </a:rPr>
              <a:t>ôn</a:t>
            </a:r>
            <a:r>
              <a:rPr lang="en-US" sz="3600" b="1" dirty="0">
                <a:solidFill>
                  <a:srgbClr val="7030A0"/>
                </a:solidFill>
                <a:latin typeface="Times New Roman" panose="02020603050405020304" pitchFamily="18" charset="0"/>
                <a:cs typeface="Times New Roman" panose="02020603050405020304" pitchFamily="18" charset="0"/>
              </a:rPr>
              <a:t> </a:t>
            </a:r>
            <a:r>
              <a:rPr lang="en-US" sz="3600" b="1" dirty="0" err="1">
                <a:solidFill>
                  <a:srgbClr val="7030A0"/>
                </a:solidFill>
                <a:latin typeface="Times New Roman" panose="02020603050405020304" pitchFamily="18" charset="0"/>
                <a:cs typeface="Times New Roman" panose="02020603050405020304" pitchFamily="18" charset="0"/>
              </a:rPr>
              <a:t>tập</a:t>
            </a:r>
            <a:endParaRPr lang="en-US" sz="3600" b="1" dirty="0">
              <a:solidFill>
                <a:srgbClr val="7030A0"/>
              </a:solidFill>
              <a:latin typeface="Times New Roman" panose="02020603050405020304" pitchFamily="18" charset="0"/>
              <a:cs typeface="Times New Roman" panose="02020603050405020304" pitchFamily="18" charset="0"/>
            </a:endParaRPr>
          </a:p>
          <a:p>
            <a:pPr algn="just"/>
            <a:r>
              <a:rPr lang="pt-BR" sz="3600" dirty="0">
                <a:solidFill>
                  <a:srgbClr val="7030A0"/>
                </a:solidFill>
                <a:latin typeface="Times New Roman" panose="02020603050405020304" pitchFamily="18" charset="0"/>
                <a:cs typeface="Times New Roman" panose="02020603050405020304" pitchFamily="18" charset="0"/>
              </a:rPr>
              <a:t>16. Nội dung cơ bản quy luật phủ định của phủ định. Ý nghĩa phương pháp luận và sự vận dụng vào công cuộc đổi mới ở Việt Nam hiện nay. </a:t>
            </a:r>
            <a:endParaRPr lang="en-US" sz="3600" dirty="0">
              <a:solidFill>
                <a:srgbClr val="7030A0"/>
              </a:solidFill>
              <a:latin typeface="Times New Roman" panose="02020603050405020304" pitchFamily="18" charset="0"/>
              <a:cs typeface="Times New Roman" panose="02020603050405020304" pitchFamily="18" charset="0"/>
            </a:endParaRPr>
          </a:p>
          <a:p>
            <a:pPr algn="just"/>
            <a:endParaRPr lang="en-US" sz="3600" dirty="0">
              <a:solidFill>
                <a:srgbClr val="7030A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9EE9919-8972-45BC-939F-F39D665226E7}"/>
              </a:ext>
            </a:extLst>
          </p:cNvPr>
          <p:cNvSpPr>
            <a:spLocks noGrp="1"/>
          </p:cNvSpPr>
          <p:nvPr>
            <p:ph type="sldNum" sz="quarter" idx="12"/>
          </p:nvPr>
        </p:nvSpPr>
        <p:spPr/>
        <p:txBody>
          <a:bodyPr/>
          <a:lstStyle/>
          <a:p>
            <a:fld id="{BCA9E365-C2E6-427D-B945-C61DCC8F5720}" type="slidenum">
              <a:rPr lang="en-US" smtClean="0"/>
              <a:t>181</a:t>
            </a:fld>
            <a:endParaRPr lang="en-US"/>
          </a:p>
        </p:txBody>
      </p:sp>
    </p:spTree>
    <p:extLst>
      <p:ext uri="{BB962C8B-B14F-4D97-AF65-F5344CB8AC3E}">
        <p14:creationId xmlns:p14="http://schemas.microsoft.com/office/powerpoint/2010/main" val="13654093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1A7C78-098F-4E0B-8C52-8C08C5D31F57}"/>
              </a:ext>
            </a:extLst>
          </p:cNvPr>
          <p:cNvSpPr txBox="1"/>
          <p:nvPr/>
        </p:nvSpPr>
        <p:spPr>
          <a:xfrm>
            <a:off x="2459421" y="417411"/>
            <a:ext cx="7756634" cy="584775"/>
          </a:xfrm>
          <a:prstGeom prst="rect">
            <a:avLst/>
          </a:prstGeom>
          <a:solidFill>
            <a:srgbClr val="FFFF00"/>
          </a:solid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III. </a:t>
            </a:r>
            <a:r>
              <a:rPr lang="en-US" sz="3200" b="1" dirty="0" err="1">
                <a:solidFill>
                  <a:srgbClr val="FF0000"/>
                </a:solidFill>
                <a:latin typeface="Times New Roman" panose="02020603050405020304" pitchFamily="18" charset="0"/>
                <a:cs typeface="Times New Roman" panose="02020603050405020304" pitchFamily="18" charset="0"/>
              </a:rPr>
              <a:t>LÝ</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LUẬN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NHẬN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THỨC</a:t>
            </a:r>
            <a:endParaRPr lang="en-US" sz="3200" b="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56F02E31-7220-4986-BD9E-2337408856A6}"/>
              </a:ext>
            </a:extLst>
          </p:cNvPr>
          <p:cNvCxnSpPr>
            <a:cxnSpLocks/>
          </p:cNvCxnSpPr>
          <p:nvPr/>
        </p:nvCxnSpPr>
        <p:spPr>
          <a:xfrm>
            <a:off x="1797269" y="1261241"/>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6A81DD-3436-40C3-A261-BEAD7A38DD6F}"/>
              </a:ext>
            </a:extLst>
          </p:cNvPr>
          <p:cNvCxnSpPr>
            <a:cxnSpLocks/>
          </p:cNvCxnSpPr>
          <p:nvPr/>
        </p:nvCxnSpPr>
        <p:spPr>
          <a:xfrm>
            <a:off x="1797269" y="1198179"/>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Diamond 1">
            <a:extLst>
              <a:ext uri="{FF2B5EF4-FFF2-40B4-BE49-F238E27FC236}">
                <a16:creationId xmlns:a16="http://schemas.microsoft.com/office/drawing/2014/main" id="{BF3257F6-FC52-439E-8B72-1815E7F9E481}"/>
              </a:ext>
            </a:extLst>
          </p:cNvPr>
          <p:cNvSpPr/>
          <p:nvPr/>
        </p:nvSpPr>
        <p:spPr>
          <a:xfrm>
            <a:off x="1245474" y="2155213"/>
            <a:ext cx="914400" cy="1151304"/>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1</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5" name="Hexagon 4">
            <a:extLst>
              <a:ext uri="{FF2B5EF4-FFF2-40B4-BE49-F238E27FC236}">
                <a16:creationId xmlns:a16="http://schemas.microsoft.com/office/drawing/2014/main" id="{ADFDDA81-C180-470E-AAD3-EEEB37B65B6E}"/>
              </a:ext>
            </a:extLst>
          </p:cNvPr>
          <p:cNvSpPr/>
          <p:nvPr/>
        </p:nvSpPr>
        <p:spPr>
          <a:xfrm>
            <a:off x="2159874" y="2254470"/>
            <a:ext cx="9506607" cy="95279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3200" b="1" dirty="0">
                <a:solidFill>
                  <a:srgbClr val="002060"/>
                </a:solidFill>
                <a:latin typeface="Times New Roman" panose="02020603050405020304" pitchFamily="18" charset="0"/>
                <a:cs typeface="Times New Roman" panose="02020603050405020304" pitchFamily="18" charset="0"/>
              </a:rPr>
              <a:t> Quan </a:t>
            </a:r>
            <a:r>
              <a:rPr lang="en-US" sz="3200" b="1" dirty="0" err="1">
                <a:solidFill>
                  <a:srgbClr val="002060"/>
                </a:solidFill>
                <a:latin typeface="Times New Roman" panose="02020603050405020304" pitchFamily="18" charset="0"/>
                <a:cs typeface="Times New Roman" panose="02020603050405020304" pitchFamily="18" charset="0"/>
              </a:rPr>
              <a:t>niệm</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về</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nhận</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thức</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trong</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lịch</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sử</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triết</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học</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8" name="Diamond 7">
            <a:extLst>
              <a:ext uri="{FF2B5EF4-FFF2-40B4-BE49-F238E27FC236}">
                <a16:creationId xmlns:a16="http://schemas.microsoft.com/office/drawing/2014/main" id="{E6124373-5E6A-4082-A9C6-B12D3E10BCFD}"/>
              </a:ext>
            </a:extLst>
          </p:cNvPr>
          <p:cNvSpPr/>
          <p:nvPr/>
        </p:nvSpPr>
        <p:spPr>
          <a:xfrm>
            <a:off x="1340069" y="3650741"/>
            <a:ext cx="914400" cy="1151304"/>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2</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38BCF0E7-8928-4AEF-BAB8-A3307C9AC203}"/>
              </a:ext>
            </a:extLst>
          </p:cNvPr>
          <p:cNvSpPr/>
          <p:nvPr/>
        </p:nvSpPr>
        <p:spPr>
          <a:xfrm>
            <a:off x="2254470" y="3729567"/>
            <a:ext cx="9506607" cy="95279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3200" b="1" dirty="0" err="1">
                <a:solidFill>
                  <a:srgbClr val="002060"/>
                </a:solidFill>
                <a:latin typeface="Times New Roman" panose="02020603050405020304" pitchFamily="18" charset="0"/>
                <a:cs typeface="Times New Roman" panose="02020603050405020304" pitchFamily="18" charset="0"/>
              </a:rPr>
              <a:t>Lý</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luận</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nhận</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thức</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duy</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vật</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biện</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chứng</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8CBBAF0-D28C-418E-B49F-C65D9D1FD52B}"/>
              </a:ext>
            </a:extLst>
          </p:cNvPr>
          <p:cNvSpPr>
            <a:spLocks noGrp="1"/>
          </p:cNvSpPr>
          <p:nvPr>
            <p:ph type="sldNum" sz="quarter" idx="12"/>
          </p:nvPr>
        </p:nvSpPr>
        <p:spPr/>
        <p:txBody>
          <a:bodyPr/>
          <a:lstStyle/>
          <a:p>
            <a:fld id="{BCA9E365-C2E6-427D-B945-C61DCC8F5720}" type="slidenum">
              <a:rPr lang="en-US" smtClean="0"/>
              <a:t>182</a:t>
            </a:fld>
            <a:endParaRPr lang="en-US"/>
          </a:p>
        </p:txBody>
      </p:sp>
    </p:spTree>
    <p:extLst>
      <p:ext uri="{BB962C8B-B14F-4D97-AF65-F5344CB8AC3E}">
        <p14:creationId xmlns:p14="http://schemas.microsoft.com/office/powerpoint/2010/main" val="14608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5" grpId="0" animBg="1"/>
      <p:bldP spid="8" grpId="0" animBg="1"/>
      <p:bldP spid="9"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EF24B6D-57E9-4614-8A52-8FE86DA5644B}"/>
              </a:ext>
            </a:extLst>
          </p:cNvPr>
          <p:cNvSpPr>
            <a:spLocks noGrp="1"/>
          </p:cNvSpPr>
          <p:nvPr>
            <p:ph type="subTitle" idx="1"/>
          </p:nvPr>
        </p:nvSpPr>
        <p:spPr>
          <a:xfrm>
            <a:off x="545123" y="2382556"/>
            <a:ext cx="10900642" cy="4207419"/>
          </a:xfrm>
        </p:spPr>
        <p:txBody>
          <a:bodyPr>
            <a:normAutofit/>
          </a:bodyPr>
          <a:lstStyle/>
          <a:p>
            <a:pPr algn="just">
              <a:lnSpc>
                <a:spcPct val="100000"/>
              </a:lnSpc>
              <a:spcBef>
                <a:spcPts val="0"/>
              </a:spcBef>
            </a:pPr>
            <a:r>
              <a:rPr lang="en-US" sz="3200" i="1" dirty="0">
                <a:solidFill>
                  <a:srgbClr val="7030A0"/>
                </a:solidFill>
              </a:rPr>
              <a:t>	</a:t>
            </a:r>
            <a:r>
              <a:rPr lang="en-US" sz="3200" i="1" dirty="0" err="1">
                <a:solidFill>
                  <a:srgbClr val="7030A0"/>
                </a:solidFill>
                <a:latin typeface="Times New Roman" panose="02020603050405020304" pitchFamily="18" charset="0"/>
                <a:cs typeface="Times New Roman" panose="02020603050405020304" pitchFamily="18" charset="0"/>
              </a:rPr>
              <a:t>Là</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một</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bộ</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phận</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của</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triết</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học</a:t>
            </a:r>
            <a:r>
              <a:rPr lang="en-US" sz="3200"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nghiên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cứu</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bản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chất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nhận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thức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những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hình</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thức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các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giai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đoạn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nhận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thức</a:t>
            </a:r>
            <a:r>
              <a:rPr lang="en-US" sz="3200" b="1" i="1" dirty="0">
                <a:solidFill>
                  <a:srgbClr val="7030A0"/>
                </a:solidFill>
                <a:latin typeface="Times New Roman" panose="02020603050405020304" pitchFamily="18" charset="0"/>
                <a:cs typeface="Times New Roman" panose="02020603050405020304" pitchFamily="18" charset="0"/>
              </a:rPr>
              <a:t>; con </a:t>
            </a:r>
            <a:r>
              <a:rPr lang="en-US" sz="3200" b="1" i="1" dirty="0" err="1">
                <a:solidFill>
                  <a:srgbClr val="7030A0"/>
                </a:solidFill>
                <a:latin typeface="Times New Roman" panose="02020603050405020304" pitchFamily="18" charset="0"/>
                <a:cs typeface="Times New Roman" panose="02020603050405020304" pitchFamily="18" charset="0"/>
              </a:rPr>
              <a:t>đường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để</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đạt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chân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lý</a:t>
            </a:r>
            <a:r>
              <a:rPr lang="en-US" sz="3200" b="1" i="1" dirty="0">
                <a:solidFill>
                  <a:srgbClr val="7030A0"/>
                </a:solidFill>
                <a:latin typeface="Times New Roman" panose="02020603050405020304" pitchFamily="18" charset="0"/>
                <a:cs typeface="Times New Roman" panose="02020603050405020304" pitchFamily="18" charset="0"/>
              </a:rPr>
              <a:t>,</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tiêu</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chuẩn</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của</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chân</a:t>
            </a:r>
            <a:r>
              <a:rPr lang="en-US" sz="3200" i="1" dirty="0">
                <a:solidFill>
                  <a:srgbClr val="7030A0"/>
                </a:solidFill>
                <a:latin typeface="Times New Roman" panose="02020603050405020304" pitchFamily="18" charset="0"/>
                <a:cs typeface="Times New Roman" panose="02020603050405020304" pitchFamily="18" charset="0"/>
              </a:rPr>
              <a:t> </a:t>
            </a:r>
            <a:r>
              <a:rPr lang="en-US" sz="3200" i="1" dirty="0" err="1">
                <a:solidFill>
                  <a:srgbClr val="7030A0"/>
                </a:solidFill>
                <a:latin typeface="Times New Roman" panose="02020603050405020304" pitchFamily="18" charset="0"/>
                <a:cs typeface="Times New Roman" panose="02020603050405020304" pitchFamily="18" charset="0"/>
              </a:rPr>
              <a:t>lý</a:t>
            </a:r>
            <a:r>
              <a:rPr lang="en-US" sz="3200" i="1" dirty="0">
                <a:solidFill>
                  <a:srgbClr val="7030A0"/>
                </a:solidFill>
                <a:latin typeface="Times New Roman" panose="02020603050405020304" pitchFamily="18" charset="0"/>
                <a:cs typeface="Times New Roman" panose="02020603050405020304" pitchFamily="18" charset="0"/>
              </a:rPr>
              <a:t>, v.v..</a:t>
            </a:r>
          </a:p>
          <a:p>
            <a:pPr algn="just">
              <a:lnSpc>
                <a:spcPct val="100000"/>
              </a:lnSpc>
              <a:spcBef>
                <a:spcPts val="0"/>
              </a:spcBef>
            </a:pPr>
            <a:endParaRPr lang="en-US" sz="3200" i="1" dirty="0">
              <a:solidFill>
                <a:srgbClr val="7030A0"/>
              </a:solidFill>
              <a:latin typeface="Times New Roman" panose="02020603050405020304" pitchFamily="18" charset="0"/>
              <a:cs typeface="Times New Roman" panose="02020603050405020304" pitchFamily="18" charset="0"/>
            </a:endParaRPr>
          </a:p>
          <a:p>
            <a:pPr algn="just">
              <a:lnSpc>
                <a:spcPct val="100000"/>
              </a:lnSpc>
              <a:spcBef>
                <a:spcPts val="0"/>
              </a:spcBef>
            </a:pP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Lý</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luận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nhận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thức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là</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khía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cạnh</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thứ</a:t>
            </a:r>
            <a:r>
              <a:rPr lang="en-US" sz="3200" b="1" i="1" dirty="0">
                <a:solidFill>
                  <a:srgbClr val="7030A0"/>
                </a:solidFill>
                <a:latin typeface="Times New Roman" panose="02020603050405020304" pitchFamily="18" charset="0"/>
                <a:cs typeface="Times New Roman" panose="02020603050405020304" pitchFamily="18" charset="0"/>
              </a:rPr>
              <a:t> 2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vấn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đề</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cơ</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bản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triết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học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Tức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là</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trả</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lời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cho</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câu</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hỏi</a:t>
            </a:r>
            <a:r>
              <a:rPr lang="en-US" sz="3200" b="1" i="1" dirty="0">
                <a:solidFill>
                  <a:srgbClr val="7030A0"/>
                </a:solidFill>
                <a:latin typeface="Times New Roman" panose="02020603050405020304" pitchFamily="18" charset="0"/>
                <a:cs typeface="Times New Roman" panose="02020603050405020304" pitchFamily="18" charset="0"/>
              </a:rPr>
              <a:t> con </a:t>
            </a:r>
            <a:r>
              <a:rPr lang="en-US" sz="3200" b="1" i="1" dirty="0" err="1">
                <a:solidFill>
                  <a:srgbClr val="7030A0"/>
                </a:solidFill>
                <a:latin typeface="Times New Roman" panose="02020603050405020304" pitchFamily="18" charset="0"/>
                <a:cs typeface="Times New Roman" panose="02020603050405020304" pitchFamily="18" charset="0"/>
              </a:rPr>
              <a:t>người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có</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nhận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thức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được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thế</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giới</a:t>
            </a:r>
            <a:r>
              <a:rPr lang="en-US" sz="3200" b="1" i="1" dirty="0">
                <a:solidFill>
                  <a:srgbClr val="7030A0"/>
                </a:solidFill>
                <a:latin typeface="Times New Roman" panose="02020603050405020304" pitchFamily="18" charset="0"/>
                <a:cs typeface="Times New Roman" panose="02020603050405020304" pitchFamily="18" charset="0"/>
              </a:rPr>
              <a:t> hay </a:t>
            </a:r>
            <a:r>
              <a:rPr lang="en-US" sz="3200" b="1" i="1" dirty="0" err="1">
                <a:solidFill>
                  <a:srgbClr val="7030A0"/>
                </a:solidFill>
                <a:latin typeface="Times New Roman" panose="02020603050405020304" pitchFamily="18" charset="0"/>
                <a:cs typeface="Times New Roman" panose="02020603050405020304" pitchFamily="18" charset="0"/>
              </a:rPr>
              <a:t>không</a:t>
            </a:r>
            <a:r>
              <a:rPr lang="en-US" sz="3200" b="1" i="1" dirty="0">
                <a:solidFill>
                  <a:srgbClr val="7030A0"/>
                </a:solidFill>
                <a:latin typeface="Times New Roman" panose="02020603050405020304" pitchFamily="18" charset="0"/>
                <a:cs typeface="Times New Roman" panose="02020603050405020304" pitchFamily="18" charset="0"/>
              </a:rPr>
              <a:t>?</a:t>
            </a:r>
          </a:p>
        </p:txBody>
      </p:sp>
      <p:cxnSp>
        <p:nvCxnSpPr>
          <p:cNvPr id="4" name="Straight Connector 3">
            <a:extLst>
              <a:ext uri="{FF2B5EF4-FFF2-40B4-BE49-F238E27FC236}">
                <a16:creationId xmlns:a16="http://schemas.microsoft.com/office/drawing/2014/main" id="{3F89F572-6570-4745-961D-FCED609DA613}"/>
              </a:ext>
            </a:extLst>
          </p:cNvPr>
          <p:cNvCxnSpPr/>
          <p:nvPr/>
        </p:nvCxnSpPr>
        <p:spPr>
          <a:xfrm>
            <a:off x="1797269" y="1261241"/>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DC5264-2399-4009-BCCA-9AD88B975CF0}"/>
              </a:ext>
            </a:extLst>
          </p:cNvPr>
          <p:cNvCxnSpPr/>
          <p:nvPr/>
        </p:nvCxnSpPr>
        <p:spPr>
          <a:xfrm>
            <a:off x="1797269" y="1198179"/>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13C1E-CF67-4C47-BB11-9753CC72B992}"/>
              </a:ext>
            </a:extLst>
          </p:cNvPr>
          <p:cNvSpPr txBox="1"/>
          <p:nvPr/>
        </p:nvSpPr>
        <p:spPr>
          <a:xfrm>
            <a:off x="2585545" y="488730"/>
            <a:ext cx="8082455"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1. Quan </a:t>
            </a:r>
            <a:r>
              <a:rPr lang="en-US" sz="2800" b="1" dirty="0" err="1">
                <a:solidFill>
                  <a:srgbClr val="FF0000"/>
                </a:solidFill>
                <a:latin typeface="Times New Roman" panose="02020603050405020304" pitchFamily="18" charset="0"/>
                <a:cs typeface="Times New Roman" panose="02020603050405020304" pitchFamily="18" charset="0"/>
              </a:rPr>
              <a:t>niệm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lịch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sử</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dirty="0">
              <a:solidFill>
                <a:srgbClr val="FF0000"/>
              </a:solidFill>
            </a:endParaRPr>
          </a:p>
        </p:txBody>
      </p:sp>
      <p:sp>
        <p:nvSpPr>
          <p:cNvPr id="2" name="Arrow: Pentagon 1">
            <a:extLst>
              <a:ext uri="{FF2B5EF4-FFF2-40B4-BE49-F238E27FC236}">
                <a16:creationId xmlns:a16="http://schemas.microsoft.com/office/drawing/2014/main" id="{A5FA000A-96EA-4825-B779-988D434CC244}"/>
              </a:ext>
            </a:extLst>
          </p:cNvPr>
          <p:cNvSpPr/>
          <p:nvPr/>
        </p:nvSpPr>
        <p:spPr>
          <a:xfrm>
            <a:off x="0" y="1384409"/>
            <a:ext cx="6400800" cy="811919"/>
          </a:xfrm>
          <a:prstGeom prst="homePlate">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a:t>
            </a:r>
            <a:r>
              <a:rPr lang="en-US" sz="3200" b="1" i="1" dirty="0" err="1">
                <a:solidFill>
                  <a:srgbClr val="002060"/>
                </a:solidFill>
                <a:latin typeface="Times New Roman" panose="02020603050405020304" pitchFamily="18" charset="0"/>
                <a:cs typeface="Times New Roman" panose="02020603050405020304" pitchFamily="18" charset="0"/>
              </a:rPr>
              <a:t>Khái</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niệm</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lý</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luận</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nhận</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thức</a:t>
            </a:r>
            <a:endParaRPr lang="en-US" sz="3200" b="1" i="1" dirty="0">
              <a:solidFill>
                <a:srgbClr val="002060"/>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F9E67E17-2972-4BF9-9392-9A177FAB39E0}"/>
              </a:ext>
            </a:extLst>
          </p:cNvPr>
          <p:cNvSpPr>
            <a:spLocks noGrp="1"/>
          </p:cNvSpPr>
          <p:nvPr>
            <p:ph type="sldNum" sz="quarter" idx="12"/>
          </p:nvPr>
        </p:nvSpPr>
        <p:spPr/>
        <p:txBody>
          <a:bodyPr/>
          <a:lstStyle/>
          <a:p>
            <a:fld id="{BCA9E365-C2E6-427D-B945-C61DCC8F5720}" type="slidenum">
              <a:rPr lang="en-US" smtClean="0"/>
              <a:t>183</a:t>
            </a:fld>
            <a:endParaRPr lang="en-US"/>
          </a:p>
        </p:txBody>
      </p:sp>
    </p:spTree>
    <p:extLst>
      <p:ext uri="{BB962C8B-B14F-4D97-AF65-F5344CB8AC3E}">
        <p14:creationId xmlns:p14="http://schemas.microsoft.com/office/powerpoint/2010/main" val="119498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2"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EF3EE4F-60BE-45C8-832D-A35EE8F1C0E2}"/>
              </a:ext>
            </a:extLst>
          </p:cNvPr>
          <p:cNvCxnSpPr/>
          <p:nvPr/>
        </p:nvCxnSpPr>
        <p:spPr>
          <a:xfrm>
            <a:off x="1797269" y="1261241"/>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9F33E3-B221-4D40-98D4-5D97B4689CE8}"/>
              </a:ext>
            </a:extLst>
          </p:cNvPr>
          <p:cNvCxnSpPr/>
          <p:nvPr/>
        </p:nvCxnSpPr>
        <p:spPr>
          <a:xfrm>
            <a:off x="1797269" y="1198179"/>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8B62B3-2188-4689-94B4-CB7154D12F61}"/>
              </a:ext>
            </a:extLst>
          </p:cNvPr>
          <p:cNvSpPr txBox="1"/>
          <p:nvPr/>
        </p:nvSpPr>
        <p:spPr>
          <a:xfrm>
            <a:off x="2585545" y="488730"/>
            <a:ext cx="8082455"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1. Quan </a:t>
            </a:r>
            <a:r>
              <a:rPr lang="en-US" sz="2800" b="1" dirty="0" err="1">
                <a:solidFill>
                  <a:srgbClr val="FF0000"/>
                </a:solidFill>
                <a:latin typeface="Times New Roman" panose="02020603050405020304" pitchFamily="18" charset="0"/>
                <a:cs typeface="Times New Roman" panose="02020603050405020304" pitchFamily="18" charset="0"/>
              </a:rPr>
              <a:t>niệm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lịch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sử</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dirty="0">
              <a:solidFill>
                <a:srgbClr val="FF0000"/>
              </a:solidFill>
            </a:endParaRPr>
          </a:p>
        </p:txBody>
      </p:sp>
      <p:sp>
        <p:nvSpPr>
          <p:cNvPr id="7" name="Arrow: Pentagon 6">
            <a:extLst>
              <a:ext uri="{FF2B5EF4-FFF2-40B4-BE49-F238E27FC236}">
                <a16:creationId xmlns:a16="http://schemas.microsoft.com/office/drawing/2014/main" id="{FFE61DF0-5266-409F-BCAD-822B7DEE6399}"/>
              </a:ext>
            </a:extLst>
          </p:cNvPr>
          <p:cNvSpPr/>
          <p:nvPr/>
        </p:nvSpPr>
        <p:spPr>
          <a:xfrm>
            <a:off x="-1" y="1450428"/>
            <a:ext cx="7598977" cy="788266"/>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 Quan </a:t>
            </a:r>
            <a:r>
              <a:rPr lang="en-US" sz="3200" b="1" i="1" dirty="0" err="1">
                <a:solidFill>
                  <a:srgbClr val="002060"/>
                </a:solidFill>
                <a:latin typeface="Times New Roman" panose="02020603050405020304" pitchFamily="18" charset="0"/>
                <a:cs typeface="Times New Roman" panose="02020603050405020304" pitchFamily="18" charset="0"/>
              </a:rPr>
              <a:t>điểm</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của</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CNDT</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về</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nhận</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thức</a:t>
            </a:r>
            <a:r>
              <a:rPr lang="en-US" sz="3200" b="1" i="1" dirty="0">
                <a:solidFill>
                  <a:srgbClr val="002060"/>
                </a:solidFill>
                <a:latin typeface="Times New Roman" panose="02020603050405020304" pitchFamily="18" charset="0"/>
                <a:cs typeface="Times New Roman" panose="02020603050405020304" pitchFamily="18" charset="0"/>
              </a:rPr>
              <a:t>.</a:t>
            </a:r>
          </a:p>
        </p:txBody>
      </p:sp>
      <p:cxnSp>
        <p:nvCxnSpPr>
          <p:cNvPr id="9" name="Straight Connector 8">
            <a:extLst>
              <a:ext uri="{FF2B5EF4-FFF2-40B4-BE49-F238E27FC236}">
                <a16:creationId xmlns:a16="http://schemas.microsoft.com/office/drawing/2014/main" id="{77676803-110B-4FCC-A303-B9270C31460B}"/>
              </a:ext>
            </a:extLst>
          </p:cNvPr>
          <p:cNvCxnSpPr>
            <a:cxnSpLocks/>
          </p:cNvCxnSpPr>
          <p:nvPr/>
        </p:nvCxnSpPr>
        <p:spPr>
          <a:xfrm>
            <a:off x="394138" y="2238694"/>
            <a:ext cx="0" cy="304669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Hexagon 9">
            <a:extLst>
              <a:ext uri="{FF2B5EF4-FFF2-40B4-BE49-F238E27FC236}">
                <a16:creationId xmlns:a16="http://schemas.microsoft.com/office/drawing/2014/main" id="{87FC3DF7-D45C-4198-9F4B-6C5447A31D24}"/>
              </a:ext>
            </a:extLst>
          </p:cNvPr>
          <p:cNvSpPr/>
          <p:nvPr/>
        </p:nvSpPr>
        <p:spPr>
          <a:xfrm>
            <a:off x="772510" y="4983656"/>
            <a:ext cx="2622710" cy="622738"/>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CNDTKQ</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75B6C0FD-E845-451F-84CD-C507D871B8EC}"/>
              </a:ext>
            </a:extLst>
          </p:cNvPr>
          <p:cNvSpPr/>
          <p:nvPr/>
        </p:nvSpPr>
        <p:spPr>
          <a:xfrm>
            <a:off x="730484" y="2967442"/>
            <a:ext cx="2608052" cy="622738"/>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CNDTCQ</a:t>
            </a:r>
            <a:endParaRPr lang="en-US" sz="2800" b="1" dirty="0">
              <a:solidFill>
                <a:srgbClr val="002060"/>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FFB5052C-6BF0-4A6C-84C6-CA639E68A934}"/>
              </a:ext>
            </a:extLst>
          </p:cNvPr>
          <p:cNvCxnSpPr>
            <a:cxnSpLocks/>
            <a:endCxn id="10" idx="3"/>
          </p:cNvCxnSpPr>
          <p:nvPr/>
        </p:nvCxnSpPr>
        <p:spPr>
          <a:xfrm>
            <a:off x="394138" y="5283201"/>
            <a:ext cx="378372" cy="1182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3ED7FE-75B6-4655-80BA-FCAF90638791}"/>
              </a:ext>
            </a:extLst>
          </p:cNvPr>
          <p:cNvCxnSpPr>
            <a:cxnSpLocks/>
            <a:endCxn id="11" idx="3"/>
          </p:cNvCxnSpPr>
          <p:nvPr/>
        </p:nvCxnSpPr>
        <p:spPr>
          <a:xfrm>
            <a:off x="336345" y="3278811"/>
            <a:ext cx="39413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8FD1066-6D93-4177-80C2-108AA55FEDD0}"/>
              </a:ext>
            </a:extLst>
          </p:cNvPr>
          <p:cNvSpPr txBox="1"/>
          <p:nvPr/>
        </p:nvSpPr>
        <p:spPr>
          <a:xfrm>
            <a:off x="3982276" y="2303148"/>
            <a:ext cx="7598977" cy="2062103"/>
          </a:xfrm>
          <a:prstGeom prst="rect">
            <a:avLst/>
          </a:prstGeom>
          <a:noFill/>
        </p:spPr>
        <p:txBody>
          <a:bodyPr wrap="square" rtlCol="0">
            <a:spAutoFit/>
          </a:bodyPr>
          <a:lstStyle/>
          <a:p>
            <a:pPr algn="just"/>
            <a:r>
              <a:rPr lang="en-US" sz="3200" dirty="0" err="1">
                <a:solidFill>
                  <a:srgbClr val="7030A0"/>
                </a:solidFill>
                <a:latin typeface="Times New Roman" panose="02020603050405020304" pitchFamily="18" charset="0"/>
                <a:cs typeface="Times New Roman" panose="02020603050405020304" pitchFamily="18" charset="0"/>
              </a:rPr>
              <a:t>Nhận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thức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không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phải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là</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sự</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phản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ánh</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của</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thế</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giới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khách</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quan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bởi</a:t>
            </a:r>
            <a:r>
              <a:rPr lang="en-US" sz="3200" dirty="0">
                <a:solidFill>
                  <a:srgbClr val="7030A0"/>
                </a:solidFill>
                <a:latin typeface="Times New Roman" panose="02020603050405020304" pitchFamily="18" charset="0"/>
                <a:cs typeface="Times New Roman" panose="02020603050405020304" pitchFamily="18" charset="0"/>
              </a:rPr>
              <a:t> con </a:t>
            </a:r>
            <a:r>
              <a:rPr lang="en-US" sz="3200" dirty="0" err="1">
                <a:solidFill>
                  <a:srgbClr val="7030A0"/>
                </a:solidFill>
                <a:latin typeface="Times New Roman" panose="02020603050405020304" pitchFamily="18" charset="0"/>
                <a:cs typeface="Times New Roman" panose="02020603050405020304" pitchFamily="18" charset="0"/>
              </a:rPr>
              <a:t>người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mà</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chỉ</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là</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sự</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phản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ánh</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trạng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thái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chủ</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quan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của</a:t>
            </a:r>
            <a:r>
              <a:rPr lang="en-US" sz="3200" dirty="0">
                <a:solidFill>
                  <a:srgbClr val="7030A0"/>
                </a:solidFill>
                <a:latin typeface="Times New Roman" panose="02020603050405020304" pitchFamily="18" charset="0"/>
                <a:cs typeface="Times New Roman" panose="02020603050405020304" pitchFamily="18" charset="0"/>
              </a:rPr>
              <a:t> con </a:t>
            </a:r>
            <a:r>
              <a:rPr lang="en-US" sz="3200" dirty="0" err="1">
                <a:solidFill>
                  <a:srgbClr val="7030A0"/>
                </a:solidFill>
                <a:latin typeface="Times New Roman" panose="02020603050405020304" pitchFamily="18" charset="0"/>
                <a:cs typeface="Times New Roman" panose="02020603050405020304" pitchFamily="18" charset="0"/>
              </a:rPr>
              <a:t>người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Makhơ</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Becơly</a:t>
            </a:r>
            <a:r>
              <a:rPr lang="en-US" sz="3200" dirty="0">
                <a:solidFill>
                  <a:srgbClr val="7030A0"/>
                </a:solidFill>
                <a:latin typeface="Times New Roman" panose="02020603050405020304" pitchFamily="18" charset="0"/>
                <a:cs typeface="Times New Roman" panose="02020603050405020304" pitchFamily="18" charset="0"/>
              </a:rPr>
              <a:t>).</a:t>
            </a:r>
          </a:p>
        </p:txBody>
      </p:sp>
      <p:sp>
        <p:nvSpPr>
          <p:cNvPr id="25" name="TextBox 24">
            <a:extLst>
              <a:ext uri="{FF2B5EF4-FFF2-40B4-BE49-F238E27FC236}">
                <a16:creationId xmlns:a16="http://schemas.microsoft.com/office/drawing/2014/main" id="{DEC9E864-9E4E-44A4-9C2A-7C08E5E16291}"/>
              </a:ext>
            </a:extLst>
          </p:cNvPr>
          <p:cNvSpPr txBox="1"/>
          <p:nvPr/>
        </p:nvSpPr>
        <p:spPr>
          <a:xfrm>
            <a:off x="3982276" y="4476809"/>
            <a:ext cx="7809194" cy="2062103"/>
          </a:xfrm>
          <a:prstGeom prst="rect">
            <a:avLst/>
          </a:prstGeom>
          <a:noFill/>
        </p:spPr>
        <p:txBody>
          <a:bodyPr wrap="square" rtlCol="0">
            <a:spAutoFit/>
          </a:bodyPr>
          <a:lstStyle/>
          <a:p>
            <a:r>
              <a:rPr lang="en-US" sz="3200" dirty="0" err="1">
                <a:solidFill>
                  <a:srgbClr val="7030A0"/>
                </a:solidFill>
                <a:latin typeface="Times New Roman" panose="02020603050405020304" pitchFamily="18" charset="0"/>
                <a:cs typeface="Times New Roman" panose="02020603050405020304" pitchFamily="18" charset="0"/>
              </a:rPr>
              <a:t>Không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phủ</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nhận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khả</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năng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nhận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thức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của</a:t>
            </a:r>
            <a:r>
              <a:rPr lang="en-US" sz="3200" dirty="0">
                <a:solidFill>
                  <a:srgbClr val="7030A0"/>
                </a:solidFill>
                <a:latin typeface="Times New Roman" panose="02020603050405020304" pitchFamily="18" charset="0"/>
                <a:cs typeface="Times New Roman" panose="02020603050405020304" pitchFamily="18" charset="0"/>
              </a:rPr>
              <a:t> con </a:t>
            </a:r>
            <a:r>
              <a:rPr lang="en-US" sz="3200" dirty="0" err="1">
                <a:solidFill>
                  <a:srgbClr val="7030A0"/>
                </a:solidFill>
                <a:latin typeface="Times New Roman" panose="02020603050405020304" pitchFamily="18" charset="0"/>
                <a:cs typeface="Times New Roman" panose="02020603050405020304" pitchFamily="18" charset="0"/>
              </a:rPr>
              <a:t>người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nhưng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lại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giải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thích</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một</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cách</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duy</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tâm</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thần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bí</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khả</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năng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này</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của</a:t>
            </a:r>
            <a:r>
              <a:rPr lang="en-US" sz="3200" dirty="0">
                <a:solidFill>
                  <a:srgbClr val="7030A0"/>
                </a:solidFill>
                <a:latin typeface="Times New Roman" panose="02020603050405020304" pitchFamily="18" charset="0"/>
                <a:cs typeface="Times New Roman" panose="02020603050405020304" pitchFamily="18" charset="0"/>
              </a:rPr>
              <a:t> con </a:t>
            </a:r>
            <a:r>
              <a:rPr lang="en-US" sz="3200" dirty="0" err="1">
                <a:solidFill>
                  <a:srgbClr val="7030A0"/>
                </a:solidFill>
                <a:latin typeface="Times New Roman" panose="02020603050405020304" pitchFamily="18" charset="0"/>
                <a:cs typeface="Times New Roman" panose="02020603050405020304" pitchFamily="18" charset="0"/>
              </a:rPr>
              <a:t>người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Platon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Heghen</a:t>
            </a:r>
            <a:r>
              <a:rPr lang="en-US" sz="3200" dirty="0">
                <a:solidFill>
                  <a:srgbClr val="7030A0"/>
                </a:solidFill>
                <a:latin typeface="Times New Roman" panose="02020603050405020304" pitchFamily="18" charset="0"/>
                <a:cs typeface="Times New Roman" panose="02020603050405020304" pitchFamily="18" charset="0"/>
              </a:rPr>
              <a:t>)</a:t>
            </a:r>
          </a:p>
        </p:txBody>
      </p:sp>
      <p:sp>
        <p:nvSpPr>
          <p:cNvPr id="2" name="Arrow: Right 1">
            <a:extLst>
              <a:ext uri="{FF2B5EF4-FFF2-40B4-BE49-F238E27FC236}">
                <a16:creationId xmlns:a16="http://schemas.microsoft.com/office/drawing/2014/main" id="{14E7E2E3-22A7-4D0D-A028-547781B6D402}"/>
              </a:ext>
            </a:extLst>
          </p:cNvPr>
          <p:cNvSpPr/>
          <p:nvPr/>
        </p:nvSpPr>
        <p:spPr>
          <a:xfrm>
            <a:off x="3562696" y="2594887"/>
            <a:ext cx="242729" cy="1459965"/>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32542E3E-334B-41A0-83C0-7C8FDA60D64E}"/>
              </a:ext>
            </a:extLst>
          </p:cNvPr>
          <p:cNvSpPr/>
          <p:nvPr/>
        </p:nvSpPr>
        <p:spPr>
          <a:xfrm>
            <a:off x="3614554" y="4935483"/>
            <a:ext cx="242729" cy="830997"/>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7B7858E-A8FE-472F-91EA-B085E35FC2A6}"/>
              </a:ext>
            </a:extLst>
          </p:cNvPr>
          <p:cNvSpPr>
            <a:spLocks noGrp="1"/>
          </p:cNvSpPr>
          <p:nvPr>
            <p:ph type="sldNum" sz="quarter" idx="12"/>
          </p:nvPr>
        </p:nvSpPr>
        <p:spPr/>
        <p:txBody>
          <a:bodyPr/>
          <a:lstStyle/>
          <a:p>
            <a:fld id="{BCA9E365-C2E6-427D-B945-C61DCC8F5720}" type="slidenum">
              <a:rPr lang="en-US" smtClean="0"/>
              <a:t>184</a:t>
            </a:fld>
            <a:endParaRPr lang="en-US"/>
          </a:p>
        </p:txBody>
      </p:sp>
    </p:spTree>
    <p:extLst>
      <p:ext uri="{BB962C8B-B14F-4D97-AF65-F5344CB8AC3E}">
        <p14:creationId xmlns:p14="http://schemas.microsoft.com/office/powerpoint/2010/main" val="903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8" grpId="0"/>
      <p:bldP spid="25" grpId="0"/>
      <p:bldP spid="2" grpId="0" animBg="1"/>
      <p:bldP spid="21"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DF7E016-51F7-405E-81C6-F9419B747E8C}"/>
              </a:ext>
            </a:extLst>
          </p:cNvPr>
          <p:cNvCxnSpPr/>
          <p:nvPr/>
        </p:nvCxnSpPr>
        <p:spPr>
          <a:xfrm>
            <a:off x="1797269" y="1261241"/>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4E59127-78AD-4A69-AD70-76C5A44733FD}"/>
              </a:ext>
            </a:extLst>
          </p:cNvPr>
          <p:cNvCxnSpPr/>
          <p:nvPr/>
        </p:nvCxnSpPr>
        <p:spPr>
          <a:xfrm>
            <a:off x="1797269" y="1198179"/>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7D07BE-5E4B-4E2F-8E6E-1018F97696C5}"/>
              </a:ext>
            </a:extLst>
          </p:cNvPr>
          <p:cNvSpPr txBox="1"/>
          <p:nvPr/>
        </p:nvSpPr>
        <p:spPr>
          <a:xfrm>
            <a:off x="2585545" y="488730"/>
            <a:ext cx="8082455"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1. Quan </a:t>
            </a:r>
            <a:r>
              <a:rPr lang="en-US" sz="2800" b="1" dirty="0" err="1">
                <a:solidFill>
                  <a:srgbClr val="FF0000"/>
                </a:solidFill>
                <a:latin typeface="Times New Roman" panose="02020603050405020304" pitchFamily="18" charset="0"/>
                <a:cs typeface="Times New Roman" panose="02020603050405020304" pitchFamily="18" charset="0"/>
              </a:rPr>
              <a:t>niệm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lịch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sử</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dirty="0">
              <a:solidFill>
                <a:srgbClr val="FF0000"/>
              </a:solidFill>
            </a:endParaRPr>
          </a:p>
        </p:txBody>
      </p:sp>
      <p:sp>
        <p:nvSpPr>
          <p:cNvPr id="8" name="Hexagon 7">
            <a:extLst>
              <a:ext uri="{FF2B5EF4-FFF2-40B4-BE49-F238E27FC236}">
                <a16:creationId xmlns:a16="http://schemas.microsoft.com/office/drawing/2014/main" id="{3E734681-8D62-4FDF-B5F2-1D66912E3259}"/>
              </a:ext>
            </a:extLst>
          </p:cNvPr>
          <p:cNvSpPr/>
          <p:nvPr/>
        </p:nvSpPr>
        <p:spPr>
          <a:xfrm>
            <a:off x="394144" y="1927326"/>
            <a:ext cx="3184642" cy="622738"/>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CN </a:t>
            </a:r>
            <a:r>
              <a:rPr lang="en-US" sz="2800" b="1" dirty="0" err="1">
                <a:solidFill>
                  <a:srgbClr val="002060"/>
                </a:solidFill>
                <a:latin typeface="Times New Roman" panose="02020603050405020304" pitchFamily="18" charset="0"/>
                <a:cs typeface="Times New Roman" panose="02020603050405020304" pitchFamily="18" charset="0"/>
              </a:rPr>
              <a:t>Hoài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nghi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08957E45-0534-4CEE-AC0C-8DD41A9900BA}"/>
              </a:ext>
            </a:extLst>
          </p:cNvPr>
          <p:cNvSpPr/>
          <p:nvPr/>
        </p:nvSpPr>
        <p:spPr>
          <a:xfrm>
            <a:off x="394144" y="3901948"/>
            <a:ext cx="3184642" cy="82769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Thuyết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không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thể</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biết</a:t>
            </a:r>
            <a:endParaRPr lang="en-US" sz="2800" b="1" dirty="0">
              <a:solidFill>
                <a:srgbClr val="002060"/>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1E9AB108-DF77-4D40-A478-6085B49F202C}"/>
              </a:ext>
            </a:extLst>
          </p:cNvPr>
          <p:cNvCxnSpPr>
            <a:cxnSpLocks/>
            <a:endCxn id="8" idx="3"/>
          </p:cNvCxnSpPr>
          <p:nvPr/>
        </p:nvCxnSpPr>
        <p:spPr>
          <a:xfrm>
            <a:off x="15772" y="2226871"/>
            <a:ext cx="378372" cy="1182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CC5997-4982-4EE6-B592-1B6F11AFCFD7}"/>
              </a:ext>
            </a:extLst>
          </p:cNvPr>
          <p:cNvCxnSpPr>
            <a:cxnSpLocks/>
            <a:endCxn id="9" idx="3"/>
          </p:cNvCxnSpPr>
          <p:nvPr/>
        </p:nvCxnSpPr>
        <p:spPr>
          <a:xfrm>
            <a:off x="0" y="4315794"/>
            <a:ext cx="394144" cy="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3A0614-20B7-4DDE-81D6-8A13C64AFEA2}"/>
              </a:ext>
            </a:extLst>
          </p:cNvPr>
          <p:cNvSpPr txBox="1"/>
          <p:nvPr/>
        </p:nvSpPr>
        <p:spPr>
          <a:xfrm>
            <a:off x="3957158" y="1718738"/>
            <a:ext cx="4430704" cy="1569660"/>
          </a:xfrm>
          <a:prstGeom prst="rect">
            <a:avLst/>
          </a:prstGeom>
          <a:noFill/>
        </p:spPr>
        <p:txBody>
          <a:bodyPr wrap="square" rtlCol="0">
            <a:spAutoFit/>
          </a:bodyPr>
          <a:lstStyle/>
          <a:p>
            <a:r>
              <a:rPr lang="en-US" sz="3200" dirty="0" err="1">
                <a:solidFill>
                  <a:srgbClr val="002060"/>
                </a:solidFill>
                <a:latin typeface="Times New Roman" panose="02020603050405020304" pitchFamily="18" charset="0"/>
                <a:cs typeface="Times New Roman" panose="02020603050405020304" pitchFamily="18" charset="0"/>
              </a:rPr>
              <a:t>Nghi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ngờ</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khả</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năng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nhận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thức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của</a:t>
            </a:r>
            <a:r>
              <a:rPr lang="en-US" sz="3200" dirty="0">
                <a:solidFill>
                  <a:srgbClr val="002060"/>
                </a:solidFill>
                <a:latin typeface="Times New Roman" panose="02020603050405020304" pitchFamily="18" charset="0"/>
                <a:cs typeface="Times New Roman" panose="02020603050405020304" pitchFamily="18" charset="0"/>
              </a:rPr>
              <a:t> con </a:t>
            </a:r>
            <a:r>
              <a:rPr lang="en-US" sz="3200" dirty="0" err="1">
                <a:solidFill>
                  <a:srgbClr val="002060"/>
                </a:solidFill>
                <a:latin typeface="Times New Roman" panose="02020603050405020304" pitchFamily="18" charset="0"/>
                <a:cs typeface="Times New Roman" panose="02020603050405020304" pitchFamily="18" charset="0"/>
              </a:rPr>
              <a:t>người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Hium</a:t>
            </a:r>
            <a:r>
              <a:rPr lang="en-US" sz="3200" dirty="0">
                <a:solidFill>
                  <a:srgbClr val="002060"/>
                </a:solidFill>
                <a:latin typeface="Times New Roman" panose="02020603050405020304" pitchFamily="18" charset="0"/>
                <a:cs typeface="Times New Roman" panose="02020603050405020304" pitchFamily="18" charset="0"/>
              </a:rPr>
              <a:t>) </a:t>
            </a:r>
          </a:p>
        </p:txBody>
      </p:sp>
      <p:sp>
        <p:nvSpPr>
          <p:cNvPr id="17" name="TextBox 16">
            <a:extLst>
              <a:ext uri="{FF2B5EF4-FFF2-40B4-BE49-F238E27FC236}">
                <a16:creationId xmlns:a16="http://schemas.microsoft.com/office/drawing/2014/main" id="{E436F844-A349-41F5-B008-526A0ABD5977}"/>
              </a:ext>
            </a:extLst>
          </p:cNvPr>
          <p:cNvSpPr txBox="1"/>
          <p:nvPr/>
        </p:nvSpPr>
        <p:spPr>
          <a:xfrm>
            <a:off x="3957158" y="3580754"/>
            <a:ext cx="4592998" cy="2062103"/>
          </a:xfrm>
          <a:prstGeom prst="rect">
            <a:avLst/>
          </a:prstGeom>
          <a:noFill/>
        </p:spPr>
        <p:txBody>
          <a:bodyPr wrap="square" rtlCol="0">
            <a:spAutoFit/>
          </a:bodyPr>
          <a:lstStyle/>
          <a:p>
            <a:r>
              <a:rPr lang="en-US" sz="3200" dirty="0" err="1">
                <a:solidFill>
                  <a:srgbClr val="002060"/>
                </a:solidFill>
                <a:latin typeface="Times New Roman" panose="02020603050405020304" pitchFamily="18" charset="0"/>
                <a:cs typeface="Times New Roman" panose="02020603050405020304" pitchFamily="18" charset="0"/>
              </a:rPr>
              <a:t>Cantơ</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cho</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rằng</a:t>
            </a:r>
            <a:r>
              <a:rPr lang="en-US" sz="3200" dirty="0">
                <a:solidFill>
                  <a:srgbClr val="002060"/>
                </a:solidFill>
                <a:latin typeface="Times New Roman" panose="02020603050405020304" pitchFamily="18" charset="0"/>
                <a:cs typeface="Times New Roman" panose="02020603050405020304" pitchFamily="18" charset="0"/>
              </a:rPr>
              <a:t>, con </a:t>
            </a:r>
            <a:r>
              <a:rPr lang="en-US" sz="3200" dirty="0" err="1">
                <a:solidFill>
                  <a:srgbClr val="002060"/>
                </a:solidFill>
                <a:latin typeface="Times New Roman" panose="02020603050405020304" pitchFamily="18" charset="0"/>
                <a:cs typeface="Times New Roman" panose="02020603050405020304" pitchFamily="18" charset="0"/>
              </a:rPr>
              <a:t>người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về</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nguyên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tắc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không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thể</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nhận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thức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được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bản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chất</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thế</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giới</a:t>
            </a:r>
            <a:r>
              <a:rPr lang="en-US" sz="3200" dirty="0">
                <a:solidFill>
                  <a:srgbClr val="002060"/>
                </a:solidFill>
                <a:latin typeface="Times New Roman" panose="02020603050405020304" pitchFamily="18" charset="0"/>
                <a:cs typeface="Times New Roman" panose="02020603050405020304" pitchFamily="18" charset="0"/>
              </a:rPr>
              <a:t>.</a:t>
            </a:r>
          </a:p>
        </p:txBody>
      </p:sp>
      <p:pic>
        <p:nvPicPr>
          <p:cNvPr id="2" name="Picture 1">
            <a:extLst>
              <a:ext uri="{FF2B5EF4-FFF2-40B4-BE49-F238E27FC236}">
                <a16:creationId xmlns:a16="http://schemas.microsoft.com/office/drawing/2014/main" id="{C7B09DF5-D058-4D06-A593-08CBED9EB72B}"/>
              </a:ext>
            </a:extLst>
          </p:cNvPr>
          <p:cNvPicPr>
            <a:picLocks noChangeAspect="1"/>
          </p:cNvPicPr>
          <p:nvPr/>
        </p:nvPicPr>
        <p:blipFill>
          <a:blip r:embed="rId2"/>
          <a:stretch>
            <a:fillRect/>
          </a:stretch>
        </p:blipFill>
        <p:spPr>
          <a:xfrm>
            <a:off x="8836900" y="1511931"/>
            <a:ext cx="1994009" cy="2013204"/>
          </a:xfrm>
          <a:prstGeom prst="rect">
            <a:avLst/>
          </a:prstGeom>
        </p:spPr>
      </p:pic>
      <p:pic>
        <p:nvPicPr>
          <p:cNvPr id="3" name="Picture 2">
            <a:extLst>
              <a:ext uri="{FF2B5EF4-FFF2-40B4-BE49-F238E27FC236}">
                <a16:creationId xmlns:a16="http://schemas.microsoft.com/office/drawing/2014/main" id="{B3990E37-2527-49DF-93B4-EE6BF15A3C8D}"/>
              </a:ext>
            </a:extLst>
          </p:cNvPr>
          <p:cNvPicPr>
            <a:picLocks noChangeAspect="1"/>
          </p:cNvPicPr>
          <p:nvPr/>
        </p:nvPicPr>
        <p:blipFill>
          <a:blip r:embed="rId3"/>
          <a:stretch>
            <a:fillRect/>
          </a:stretch>
        </p:blipFill>
        <p:spPr>
          <a:xfrm>
            <a:off x="8810611" y="3682239"/>
            <a:ext cx="2020299" cy="2013203"/>
          </a:xfrm>
          <a:prstGeom prst="rect">
            <a:avLst/>
          </a:prstGeom>
        </p:spPr>
      </p:pic>
      <p:sp>
        <p:nvSpPr>
          <p:cNvPr id="7" name="Slide Number Placeholder 6">
            <a:extLst>
              <a:ext uri="{FF2B5EF4-FFF2-40B4-BE49-F238E27FC236}">
                <a16:creationId xmlns:a16="http://schemas.microsoft.com/office/drawing/2014/main" id="{3BD7F8A5-E892-4168-B6CE-CB3C1D042235}"/>
              </a:ext>
            </a:extLst>
          </p:cNvPr>
          <p:cNvSpPr>
            <a:spLocks noGrp="1"/>
          </p:cNvSpPr>
          <p:nvPr>
            <p:ph type="sldNum" sz="quarter" idx="12"/>
          </p:nvPr>
        </p:nvSpPr>
        <p:spPr/>
        <p:txBody>
          <a:bodyPr/>
          <a:lstStyle/>
          <a:p>
            <a:fld id="{BCA9E365-C2E6-427D-B945-C61DCC8F5720}" type="slidenum">
              <a:rPr lang="en-US" smtClean="0"/>
              <a:t>185</a:t>
            </a:fld>
            <a:endParaRPr lang="en-US"/>
          </a:p>
        </p:txBody>
      </p:sp>
    </p:spTree>
    <p:extLst>
      <p:ext uri="{BB962C8B-B14F-4D97-AF65-F5344CB8AC3E}">
        <p14:creationId xmlns:p14="http://schemas.microsoft.com/office/powerpoint/2010/main" val="59430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8601E0-64B7-421A-9546-60D974807F51}"/>
              </a:ext>
            </a:extLst>
          </p:cNvPr>
          <p:cNvSpPr>
            <a:spLocks noGrp="1"/>
          </p:cNvSpPr>
          <p:nvPr>
            <p:ph type="subTitle" idx="1"/>
          </p:nvPr>
        </p:nvSpPr>
        <p:spPr>
          <a:xfrm>
            <a:off x="2033752" y="2443655"/>
            <a:ext cx="9506607" cy="4083266"/>
          </a:xfrm>
        </p:spPr>
        <p:txBody>
          <a:bodyPr>
            <a:noAutofit/>
          </a:bodyPr>
          <a:lstStyle/>
          <a:p>
            <a:pPr indent="-457200" algn="just">
              <a:lnSpc>
                <a:spcPct val="100000"/>
              </a:lnSpc>
              <a:spcBef>
                <a:spcPts val="0"/>
              </a:spcBef>
              <a:buFont typeface="Wingdings" panose="05000000000000000000" pitchFamily="2" charset="2"/>
              <a:buChar char="Ø"/>
            </a:pP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Họ</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đều</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công</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nhận</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khả</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năng</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nhận</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thức</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thế</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giới</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của</a:t>
            </a:r>
            <a:r>
              <a:rPr lang="en-US" sz="3200" b="1" i="1" dirty="0">
                <a:solidFill>
                  <a:srgbClr val="002060"/>
                </a:solidFill>
                <a:latin typeface="Times New Roman" panose="02020603050405020304" pitchFamily="18" charset="0"/>
                <a:cs typeface="Times New Roman" panose="02020603050405020304" pitchFamily="18" charset="0"/>
              </a:rPr>
              <a:t> con </a:t>
            </a:r>
            <a:r>
              <a:rPr lang="en-US" sz="3200" b="1" i="1" dirty="0" err="1">
                <a:solidFill>
                  <a:srgbClr val="002060"/>
                </a:solidFill>
                <a:latin typeface="Times New Roman" panose="02020603050405020304" pitchFamily="18" charset="0"/>
                <a:cs typeface="Times New Roman" panose="02020603050405020304" pitchFamily="18" charset="0"/>
              </a:rPr>
              <a:t>người</a:t>
            </a:r>
            <a:r>
              <a:rPr lang="en-US" sz="3200" b="1" i="1" dirty="0">
                <a:solidFill>
                  <a:srgbClr val="002060"/>
                </a:solidFill>
                <a:latin typeface="Times New Roman" panose="02020603050405020304" pitchFamily="18" charset="0"/>
                <a:cs typeface="Times New Roman" panose="02020603050405020304" pitchFamily="18" charset="0"/>
              </a:rPr>
              <a:t>.</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Họ</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đều</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coi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thế</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giới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khách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quan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là</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đối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tượng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của</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nhận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thức</a:t>
            </a:r>
            <a:r>
              <a:rPr lang="en-US" sz="3200" dirty="0">
                <a:solidFill>
                  <a:srgbClr val="002060"/>
                </a:solidFill>
                <a:latin typeface="Times New Roman" panose="02020603050405020304" pitchFamily="18" charset="0"/>
                <a:cs typeface="Times New Roman" panose="02020603050405020304" pitchFamily="18" charset="0"/>
              </a:rPr>
              <a:t>.</a:t>
            </a:r>
          </a:p>
          <a:p>
            <a:pPr indent="-457200" algn="just">
              <a:lnSpc>
                <a:spcPct val="100000"/>
              </a:lnSpc>
              <a:spcBef>
                <a:spcPts val="0"/>
              </a:spcBef>
              <a:buFont typeface="Wingdings" panose="05000000000000000000" pitchFamily="2" charset="2"/>
              <a:buChar char="Ø"/>
            </a:pP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Tuy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nhiên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họ</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hiểu</a:t>
            </a:r>
            <a:r>
              <a:rPr lang="en-US" sz="3200"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phản</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ánh</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chỉ</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là</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sự</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sao</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chép</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giản</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đơn</a:t>
            </a:r>
            <a:r>
              <a:rPr lang="en-US" sz="3200"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Chỉ</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là</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sự</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tiếp</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nhận</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thụ</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động</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một</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chiều</a:t>
            </a:r>
            <a:r>
              <a:rPr lang="en-US" sz="3200" dirty="0">
                <a:solidFill>
                  <a:srgbClr val="002060"/>
                </a:solidFill>
                <a:latin typeface="Times New Roman" panose="02020603050405020304" pitchFamily="18" charset="0"/>
                <a:cs typeface="Times New Roman" panose="02020603050405020304" pitchFamily="18" charset="0"/>
              </a:rPr>
              <a:t>.</a:t>
            </a:r>
          </a:p>
          <a:p>
            <a:pPr indent="-457200" algn="just">
              <a:lnSpc>
                <a:spcPct val="100000"/>
              </a:lnSpc>
              <a:spcBef>
                <a:spcPts val="0"/>
              </a:spcBef>
              <a:buFont typeface="Wingdings" panose="05000000000000000000" pitchFamily="2" charset="2"/>
              <a:buChar char="Ø"/>
            </a:pP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Họ</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cũng</a:t>
            </a:r>
            <a:r>
              <a:rPr lang="en-US" sz="3200"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ch</a:t>
            </a:r>
            <a:r>
              <a:rPr lang="vi-VN" sz="3200" b="1" i="1" u="sng" dirty="0">
                <a:solidFill>
                  <a:srgbClr val="002060"/>
                </a:solidFill>
                <a:latin typeface="Times New Roman" panose="02020603050405020304" pitchFamily="18" charset="0"/>
                <a:cs typeface="Times New Roman" panose="02020603050405020304" pitchFamily="18" charset="0"/>
              </a:rPr>
              <a:t>ư</a:t>
            </a:r>
            <a:r>
              <a:rPr lang="en-US" sz="3200" b="1" i="1" u="sng" dirty="0">
                <a:solidFill>
                  <a:srgbClr val="002060"/>
                </a:solidFill>
                <a:latin typeface="Times New Roman" panose="02020603050405020304" pitchFamily="18" charset="0"/>
                <a:cs typeface="Times New Roman" panose="02020603050405020304" pitchFamily="18" charset="0"/>
              </a:rPr>
              <a:t>a </a:t>
            </a:r>
            <a:r>
              <a:rPr lang="en-US" sz="3200" b="1" i="1" u="sng" dirty="0" err="1">
                <a:solidFill>
                  <a:srgbClr val="002060"/>
                </a:solidFill>
                <a:latin typeface="Times New Roman" panose="02020603050405020304" pitchFamily="18" charset="0"/>
                <a:cs typeface="Times New Roman" panose="02020603050405020304" pitchFamily="18" charset="0"/>
              </a:rPr>
              <a:t>hiểu</a:t>
            </a:r>
            <a:r>
              <a:rPr lang="en-US" sz="3200" b="1" i="1" u="sng" dirty="0">
                <a:solidFill>
                  <a:srgbClr val="002060"/>
                </a:solidFill>
                <a:latin typeface="Times New Roman" panose="02020603050405020304" pitchFamily="18" charset="0"/>
                <a:cs typeface="Times New Roman" panose="02020603050405020304" pitchFamily="18" charset="0"/>
              </a:rPr>
              <a:t> đ</a:t>
            </a:r>
            <a:r>
              <a:rPr lang="vi-VN" sz="3200" b="1" i="1" u="sng" dirty="0">
                <a:solidFill>
                  <a:srgbClr val="002060"/>
                </a:solidFill>
                <a:latin typeface="Times New Roman" panose="02020603050405020304" pitchFamily="18" charset="0"/>
                <a:cs typeface="Times New Roman" panose="02020603050405020304" pitchFamily="18" charset="0"/>
              </a:rPr>
              <a:t>ư</a:t>
            </a:r>
            <a:r>
              <a:rPr lang="en-US" sz="3200" b="1" i="1" u="sng" dirty="0" err="1">
                <a:solidFill>
                  <a:srgbClr val="002060"/>
                </a:solidFill>
                <a:latin typeface="Times New Roman" panose="02020603050405020304" pitchFamily="18" charset="0"/>
                <a:cs typeface="Times New Roman" panose="02020603050405020304" pitchFamily="18" charset="0"/>
              </a:rPr>
              <a:t>ợc</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vai</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trò</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của</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thực</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tiễn</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trong</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nhận</a:t>
            </a:r>
            <a:r>
              <a:rPr lang="en-US" sz="3200" b="1" i="1" u="sng" dirty="0">
                <a:solidFill>
                  <a:srgbClr val="002060"/>
                </a:solidFill>
                <a:latin typeface="Times New Roman" panose="02020603050405020304" pitchFamily="18" charset="0"/>
                <a:cs typeface="Times New Roman" panose="02020603050405020304" pitchFamily="18" charset="0"/>
              </a:rPr>
              <a:t> </a:t>
            </a:r>
            <a:r>
              <a:rPr lang="en-US" sz="3200" b="1" i="1" u="sng" dirty="0" err="1">
                <a:solidFill>
                  <a:srgbClr val="002060"/>
                </a:solidFill>
                <a:latin typeface="Times New Roman" panose="02020603050405020304" pitchFamily="18" charset="0"/>
                <a:cs typeface="Times New Roman" panose="02020603050405020304" pitchFamily="18" charset="0"/>
              </a:rPr>
              <a:t>thức</a:t>
            </a:r>
            <a:r>
              <a:rPr lang="en-US" sz="3200" dirty="0">
                <a:solidFill>
                  <a:srgbClr val="002060"/>
                </a:solidFill>
                <a:latin typeface="Times New Roman" panose="02020603050405020304" pitchFamily="18" charset="0"/>
                <a:cs typeface="Times New Roman" panose="02020603050405020304" pitchFamily="18" charset="0"/>
              </a:rPr>
              <a:t>...</a:t>
            </a:r>
          </a:p>
        </p:txBody>
      </p:sp>
      <p:cxnSp>
        <p:nvCxnSpPr>
          <p:cNvPr id="4" name="Straight Connector 3">
            <a:extLst>
              <a:ext uri="{FF2B5EF4-FFF2-40B4-BE49-F238E27FC236}">
                <a16:creationId xmlns:a16="http://schemas.microsoft.com/office/drawing/2014/main" id="{7278BCE1-3CD5-4513-9744-CFEFCFC250F4}"/>
              </a:ext>
            </a:extLst>
          </p:cNvPr>
          <p:cNvCxnSpPr/>
          <p:nvPr/>
        </p:nvCxnSpPr>
        <p:spPr>
          <a:xfrm>
            <a:off x="1797269" y="1261241"/>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9F8B4C6-E50A-46BB-9568-AB28587585E4}"/>
              </a:ext>
            </a:extLst>
          </p:cNvPr>
          <p:cNvCxnSpPr/>
          <p:nvPr/>
        </p:nvCxnSpPr>
        <p:spPr>
          <a:xfrm>
            <a:off x="1797269" y="1198179"/>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0662E4F-EA96-44D3-A854-B0AA52325D42}"/>
              </a:ext>
            </a:extLst>
          </p:cNvPr>
          <p:cNvSpPr txBox="1"/>
          <p:nvPr/>
        </p:nvSpPr>
        <p:spPr>
          <a:xfrm>
            <a:off x="2585545" y="394137"/>
            <a:ext cx="8082455"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1. Quan </a:t>
            </a:r>
            <a:r>
              <a:rPr lang="en-US" sz="2800" b="1" dirty="0" err="1">
                <a:solidFill>
                  <a:srgbClr val="FF0000"/>
                </a:solidFill>
                <a:latin typeface="Times New Roman" panose="02020603050405020304" pitchFamily="18" charset="0"/>
                <a:cs typeface="Times New Roman" panose="02020603050405020304" pitchFamily="18" charset="0"/>
              </a:rPr>
              <a:t>niệm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lịch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sử</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dirty="0">
              <a:solidFill>
                <a:srgbClr val="FF0000"/>
              </a:solidFill>
            </a:endParaRPr>
          </a:p>
        </p:txBody>
      </p:sp>
      <p:sp>
        <p:nvSpPr>
          <p:cNvPr id="7" name="Arrow: Pentagon 6">
            <a:extLst>
              <a:ext uri="{FF2B5EF4-FFF2-40B4-BE49-F238E27FC236}">
                <a16:creationId xmlns:a16="http://schemas.microsoft.com/office/drawing/2014/main" id="{C18E7008-7C99-47D0-A2A6-E0C584B41A2C}"/>
              </a:ext>
            </a:extLst>
          </p:cNvPr>
          <p:cNvSpPr/>
          <p:nvPr/>
        </p:nvSpPr>
        <p:spPr>
          <a:xfrm>
            <a:off x="31530" y="1481977"/>
            <a:ext cx="5806561" cy="961678"/>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C</a:t>
            </a:r>
            <a:r>
              <a:rPr lang="en-US" sz="3200" b="1" i="1" dirty="0" err="1">
                <a:solidFill>
                  <a:srgbClr val="002060"/>
                </a:solidFill>
                <a:latin typeface="Times New Roman" panose="02020603050405020304" pitchFamily="18" charset="0"/>
                <a:cs typeface="Times New Roman" panose="02020603050405020304" pitchFamily="18" charset="0"/>
              </a:rPr>
              <a:t>hủ</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nghĩa</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duy</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vật</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trước</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Mác</a:t>
            </a:r>
            <a:r>
              <a:rPr lang="en-US" sz="3200" b="1" i="1" dirty="0">
                <a:solidFill>
                  <a:srgbClr val="002060"/>
                </a:solidFill>
                <a:latin typeface="Times New Roman" panose="02020603050405020304" pitchFamily="18" charset="0"/>
                <a:cs typeface="Times New Roman" panose="02020603050405020304" pitchFamily="18" charset="0"/>
              </a:rPr>
              <a:t>.</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F63D7BA-5182-4AD0-91CA-0AD60FAA47FD}"/>
              </a:ext>
            </a:extLst>
          </p:cNvPr>
          <p:cNvSpPr>
            <a:spLocks noGrp="1"/>
          </p:cNvSpPr>
          <p:nvPr>
            <p:ph type="sldNum" sz="quarter" idx="12"/>
          </p:nvPr>
        </p:nvSpPr>
        <p:spPr/>
        <p:txBody>
          <a:bodyPr/>
          <a:lstStyle/>
          <a:p>
            <a:fld id="{BCA9E365-C2E6-427D-B945-C61DCC8F5720}" type="slidenum">
              <a:rPr lang="en-US" smtClean="0"/>
              <a:t>186</a:t>
            </a:fld>
            <a:endParaRPr lang="en-US"/>
          </a:p>
        </p:txBody>
      </p:sp>
    </p:spTree>
    <p:extLst>
      <p:ext uri="{BB962C8B-B14F-4D97-AF65-F5344CB8AC3E}">
        <p14:creationId xmlns:p14="http://schemas.microsoft.com/office/powerpoint/2010/main" val="210721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720C6F-3F43-445A-B063-8A4D87D5FC84}"/>
              </a:ext>
            </a:extLst>
          </p:cNvPr>
          <p:cNvSpPr>
            <a:spLocks noGrp="1"/>
          </p:cNvSpPr>
          <p:nvPr>
            <p:ph type="subTitle" idx="1"/>
          </p:nvPr>
        </p:nvSpPr>
        <p:spPr>
          <a:xfrm>
            <a:off x="2632842" y="1471611"/>
            <a:ext cx="5817475" cy="4808481"/>
          </a:xfrm>
        </p:spPr>
        <p:txBody>
          <a:bodyPr>
            <a:normAutofit/>
          </a:bodyPr>
          <a:lstStyle/>
          <a:p>
            <a:pPr marL="457200" indent="-457200" algn="just">
              <a:lnSpc>
                <a:spcPct val="110000"/>
              </a:lnSpc>
              <a:spcBef>
                <a:spcPts val="0"/>
              </a:spcBef>
              <a:buFont typeface="Wingdings" panose="05000000000000000000" pitchFamily="2" charset="2"/>
              <a:buChar char="q"/>
            </a:pPr>
            <a:r>
              <a:rPr lang="en-US" sz="2800" b="1" i="1" dirty="0">
                <a:solidFill>
                  <a:srgbClr val="7030A0"/>
                </a:solidFill>
                <a:latin typeface="Times New Roman" panose="02020603050405020304" pitchFamily="18" charset="0"/>
                <a:cs typeface="Times New Roman" panose="02020603050405020304" pitchFamily="18" charset="0"/>
              </a:rPr>
              <a:t>T</a:t>
            </a:r>
            <a:r>
              <a:rPr lang="vi-VN" sz="2800" b="1" i="1" dirty="0">
                <a:solidFill>
                  <a:srgbClr val="7030A0"/>
                </a:solidFill>
                <a:latin typeface="Times New Roman" panose="02020603050405020304" pitchFamily="18" charset="0"/>
                <a:cs typeface="Times New Roman" panose="02020603050405020304" pitchFamily="18" charset="0"/>
              </a:rPr>
              <a:t>hừa nhận sự vật khách quan </a:t>
            </a:r>
            <a:r>
              <a:rPr lang="vi-VN" sz="2800" dirty="0">
                <a:solidFill>
                  <a:srgbClr val="7030A0"/>
                </a:solidFill>
                <a:latin typeface="Times New Roman" panose="02020603050405020304" pitchFamily="18" charset="0"/>
                <a:cs typeface="Times New Roman" panose="02020603050405020304" pitchFamily="18" charset="0"/>
              </a:rPr>
              <a:t>tồn tại bên ngoài và độc lập với ý thức con người.</a:t>
            </a:r>
            <a:endParaRPr lang="en-US" sz="2800" dirty="0">
              <a:solidFill>
                <a:srgbClr val="7030A0"/>
              </a:solidFill>
              <a:latin typeface="Times New Roman" panose="02020603050405020304" pitchFamily="18" charset="0"/>
              <a:cs typeface="Times New Roman" panose="02020603050405020304" pitchFamily="18" charset="0"/>
            </a:endParaRPr>
          </a:p>
          <a:p>
            <a:pPr marL="457200" indent="-457200" algn="just">
              <a:lnSpc>
                <a:spcPct val="110000"/>
              </a:lnSpc>
              <a:spcBef>
                <a:spcPts val="0"/>
              </a:spcBef>
              <a:buFont typeface="Wingdings" panose="05000000000000000000" pitchFamily="2" charset="2"/>
              <a:buChar char="q"/>
            </a:pPr>
            <a:r>
              <a:rPr lang="en-US" sz="2800" b="1" i="1" dirty="0" err="1">
                <a:solidFill>
                  <a:srgbClr val="7030A0"/>
                </a:solidFill>
                <a:latin typeface="Times New Roman" panose="02020603050405020304" pitchFamily="18" charset="0"/>
                <a:cs typeface="Times New Roman" panose="02020603050405020304" pitchFamily="18" charset="0"/>
              </a:rPr>
              <a:t>Cảm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giác</a:t>
            </a:r>
            <a:r>
              <a:rPr lang="en-US" sz="2800" b="1" i="1" dirty="0">
                <a:solidFill>
                  <a:srgbClr val="7030A0"/>
                </a:solidFill>
                <a:latin typeface="Times New Roman" panose="02020603050405020304" pitchFamily="18" charset="0"/>
                <a:cs typeface="Times New Roman" panose="02020603050405020304" pitchFamily="18" charset="0"/>
              </a:rPr>
              <a:t>, tri </a:t>
            </a:r>
            <a:r>
              <a:rPr lang="en-US" sz="2800" b="1" i="1" dirty="0" err="1">
                <a:solidFill>
                  <a:srgbClr val="7030A0"/>
                </a:solidFill>
                <a:latin typeface="Times New Roman" panose="02020603050405020304" pitchFamily="18" charset="0"/>
                <a:cs typeface="Times New Roman" panose="02020603050405020304" pitchFamily="18" charset="0"/>
              </a:rPr>
              <a:t>giác</a:t>
            </a:r>
            <a:r>
              <a:rPr lang="en-US" sz="2800" b="1" i="1" dirty="0">
                <a:solidFill>
                  <a:srgbClr val="7030A0"/>
                </a:solidFill>
                <a:latin typeface="Times New Roman" panose="02020603050405020304" pitchFamily="18" charset="0"/>
                <a:cs typeface="Times New Roman" panose="02020603050405020304" pitchFamily="18" charset="0"/>
              </a:rPr>
              <a:t>, ý </a:t>
            </a:r>
            <a:r>
              <a:rPr lang="en-US" sz="2800" b="1" i="1" dirty="0" err="1">
                <a:solidFill>
                  <a:srgbClr val="7030A0"/>
                </a:solidFill>
                <a:latin typeface="Times New Roman" panose="02020603050405020304" pitchFamily="18" charset="0"/>
                <a:cs typeface="Times New Roman" panose="02020603050405020304" pitchFamily="18" charset="0"/>
              </a:rPr>
              <a:t>thức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nói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sự</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phản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ánh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hình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ảnh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thế</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giới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khách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quan</a:t>
            </a:r>
            <a:r>
              <a:rPr lang="en-US" sz="2800" b="1" i="1"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10000"/>
              </a:lnSpc>
              <a:spcBef>
                <a:spcPts val="0"/>
              </a:spcBef>
              <a:buFont typeface="Wingdings" panose="05000000000000000000" pitchFamily="2" charset="2"/>
              <a:buChar char="q"/>
            </a:pPr>
            <a:r>
              <a:rPr lang="vi-VN" sz="2800" b="1" i="1" dirty="0">
                <a:solidFill>
                  <a:srgbClr val="7030A0"/>
                </a:solidFill>
                <a:latin typeface="Times New Roman" panose="02020603050405020304" pitchFamily="18" charset="0"/>
                <a:cs typeface="Times New Roman" panose="02020603050405020304" pitchFamily="18" charset="0"/>
              </a:rPr>
              <a:t>Thực tiễn là tiêu chuẩn để kiểm tra hình ảnh đúng, hình ảnh sai </a:t>
            </a:r>
            <a:r>
              <a:rPr lang="vi-VN" sz="2800" dirty="0">
                <a:solidFill>
                  <a:srgbClr val="7030A0"/>
                </a:solidFill>
                <a:latin typeface="Times New Roman" panose="02020603050405020304" pitchFamily="18" charset="0"/>
                <a:cs typeface="Times New Roman" panose="02020603050405020304" pitchFamily="18" charset="0"/>
              </a:rPr>
              <a:t>của cảm giác, ý thức nói chung.</a:t>
            </a:r>
            <a:endParaRPr lang="en-US" sz="2800" dirty="0">
              <a:solidFill>
                <a:srgbClr val="7030A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854917E2-D52E-4CF4-9A1F-838EC5B663AB}"/>
              </a:ext>
            </a:extLst>
          </p:cNvPr>
          <p:cNvCxnSpPr/>
          <p:nvPr/>
        </p:nvCxnSpPr>
        <p:spPr>
          <a:xfrm>
            <a:off x="1797269" y="1261241"/>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8A1B5C-3637-48F0-B46E-939C7104C3E9}"/>
              </a:ext>
            </a:extLst>
          </p:cNvPr>
          <p:cNvCxnSpPr/>
          <p:nvPr/>
        </p:nvCxnSpPr>
        <p:spPr>
          <a:xfrm>
            <a:off x="1797269" y="1198179"/>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EF805F-DE95-4C6D-AE01-50A28A86B06C}"/>
              </a:ext>
            </a:extLst>
          </p:cNvPr>
          <p:cNvSpPr txBox="1"/>
          <p:nvPr/>
        </p:nvSpPr>
        <p:spPr>
          <a:xfrm>
            <a:off x="2585545" y="441433"/>
            <a:ext cx="8082455"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1. Quan </a:t>
            </a:r>
            <a:r>
              <a:rPr lang="en-US" sz="2800" b="1" dirty="0" err="1">
                <a:solidFill>
                  <a:srgbClr val="FF0000"/>
                </a:solidFill>
                <a:latin typeface="Times New Roman" panose="02020603050405020304" pitchFamily="18" charset="0"/>
                <a:cs typeface="Times New Roman" panose="02020603050405020304" pitchFamily="18" charset="0"/>
              </a:rPr>
              <a:t>niệm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lịch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sử</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dirty="0">
              <a:solidFill>
                <a:srgbClr val="FF0000"/>
              </a:solidFill>
            </a:endParaRPr>
          </a:p>
        </p:txBody>
      </p:sp>
      <p:sp>
        <p:nvSpPr>
          <p:cNvPr id="7" name="Arrow: Pentagon 6">
            <a:extLst>
              <a:ext uri="{FF2B5EF4-FFF2-40B4-BE49-F238E27FC236}">
                <a16:creationId xmlns:a16="http://schemas.microsoft.com/office/drawing/2014/main" id="{582453CE-0DD4-49AD-B3DD-2AB6B1666433}"/>
              </a:ext>
            </a:extLst>
          </p:cNvPr>
          <p:cNvSpPr/>
          <p:nvPr/>
        </p:nvSpPr>
        <p:spPr>
          <a:xfrm>
            <a:off x="-1" y="1529254"/>
            <a:ext cx="1970691" cy="4808483"/>
          </a:xfrm>
          <a:prstGeom prst="homePlate">
            <a:avLst>
              <a:gd name="adj" fmla="val 2086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Lý</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luận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nhận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thức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chủ</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nghĩa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Mác</a:t>
            </a:r>
            <a:r>
              <a:rPr lang="en-US" sz="2800" b="1" i="1" dirty="0">
                <a:solidFill>
                  <a:srgbClr val="002060"/>
                </a:solidFill>
                <a:latin typeface="Times New Roman" panose="02020603050405020304" pitchFamily="18" charset="0"/>
                <a:cs typeface="Times New Roman" panose="02020603050405020304" pitchFamily="18" charset="0"/>
              </a:rPr>
              <a:t> đ</a:t>
            </a:r>
            <a:r>
              <a:rPr lang="vi-VN" sz="2800" b="1" i="1" dirty="0">
                <a:solidFill>
                  <a:srgbClr val="002060"/>
                </a:solidFill>
                <a:latin typeface="Times New Roman" panose="02020603050405020304" pitchFamily="18" charset="0"/>
                <a:cs typeface="Times New Roman" panose="02020603050405020304" pitchFamily="18" charset="0"/>
              </a:rPr>
              <a:t>ư</a:t>
            </a:r>
            <a:r>
              <a:rPr lang="en-US" sz="2800" b="1" i="1" dirty="0" err="1">
                <a:solidFill>
                  <a:srgbClr val="002060"/>
                </a:solidFill>
                <a:latin typeface="Times New Roman" panose="02020603050405020304" pitchFamily="18" charset="0"/>
                <a:cs typeface="Times New Roman" panose="02020603050405020304" pitchFamily="18" charset="0"/>
              </a:rPr>
              <a:t>ợc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xây</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dựng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dựa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trên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các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nguyên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tắc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sau</a:t>
            </a:r>
            <a:endParaRPr lang="en-US" sz="2800" b="1" dirty="0">
              <a:solidFill>
                <a:srgbClr val="002060"/>
              </a:solidFill>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3562C5BF-D009-4DD3-BA9C-32E6B1ABC87E}"/>
              </a:ext>
            </a:extLst>
          </p:cNvPr>
          <p:cNvCxnSpPr>
            <a:cxnSpLocks/>
            <a:stCxn id="7" idx="3"/>
          </p:cNvCxnSpPr>
          <p:nvPr/>
        </p:nvCxnSpPr>
        <p:spPr>
          <a:xfrm flipV="1">
            <a:off x="1970690" y="1876097"/>
            <a:ext cx="662152" cy="205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8A06B8-87A6-4B17-892C-D88DBA5DCC85}"/>
              </a:ext>
            </a:extLst>
          </p:cNvPr>
          <p:cNvCxnSpPr>
            <a:cxnSpLocks/>
            <a:stCxn id="7" idx="3"/>
          </p:cNvCxnSpPr>
          <p:nvPr/>
        </p:nvCxnSpPr>
        <p:spPr>
          <a:xfrm flipV="1">
            <a:off x="1970690" y="3429000"/>
            <a:ext cx="614855" cy="504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08C9364-AE7B-4DDB-B6DC-1BD4A97ADD15}"/>
              </a:ext>
            </a:extLst>
          </p:cNvPr>
          <p:cNvCxnSpPr>
            <a:cxnSpLocks/>
            <a:stCxn id="7" idx="3"/>
          </p:cNvCxnSpPr>
          <p:nvPr/>
        </p:nvCxnSpPr>
        <p:spPr>
          <a:xfrm>
            <a:off x="1970690" y="3933496"/>
            <a:ext cx="614855" cy="906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3DAA6AD-8B4A-4735-A9BD-47D14BBAE12D}"/>
              </a:ext>
            </a:extLst>
          </p:cNvPr>
          <p:cNvPicPr>
            <a:picLocks noChangeAspect="1"/>
          </p:cNvPicPr>
          <p:nvPr/>
        </p:nvPicPr>
        <p:blipFill>
          <a:blip r:embed="rId2"/>
          <a:stretch>
            <a:fillRect/>
          </a:stretch>
        </p:blipFill>
        <p:spPr>
          <a:xfrm>
            <a:off x="8781393" y="2091887"/>
            <a:ext cx="3247697" cy="356793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Slide Number Placeholder 1">
            <a:extLst>
              <a:ext uri="{FF2B5EF4-FFF2-40B4-BE49-F238E27FC236}">
                <a16:creationId xmlns:a16="http://schemas.microsoft.com/office/drawing/2014/main" id="{4D1D009D-881E-48EB-9190-81E534BDFE21}"/>
              </a:ext>
            </a:extLst>
          </p:cNvPr>
          <p:cNvSpPr>
            <a:spLocks noGrp="1"/>
          </p:cNvSpPr>
          <p:nvPr>
            <p:ph type="sldNum" sz="quarter" idx="12"/>
          </p:nvPr>
        </p:nvSpPr>
        <p:spPr/>
        <p:txBody>
          <a:bodyPr/>
          <a:lstStyle/>
          <a:p>
            <a:fld id="{BCA9E365-C2E6-427D-B945-C61DCC8F5720}" type="slidenum">
              <a:rPr lang="en-US" smtClean="0"/>
              <a:t>187</a:t>
            </a:fld>
            <a:endParaRPr lang="en-US"/>
          </a:p>
        </p:txBody>
      </p:sp>
    </p:spTree>
    <p:extLst>
      <p:ext uri="{BB962C8B-B14F-4D97-AF65-F5344CB8AC3E}">
        <p14:creationId xmlns:p14="http://schemas.microsoft.com/office/powerpoint/2010/main" val="61739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1000"/>
                                        <p:tgtEl>
                                          <p:spTgt spid="3">
                                            <p:txEl>
                                              <p:pRg st="0" end="0"/>
                                            </p:txEl>
                                          </p:spTgt>
                                        </p:tgtEl>
                                      </p:cBhvr>
                                    </p:animEffect>
                                    <p:anim calcmode="lin" valueType="num">
                                      <p:cBhvr>
                                        <p:cTn id="2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fade">
                                      <p:cBhvr>
                                        <p:cTn id="34" dur="1000"/>
                                        <p:tgtEl>
                                          <p:spTgt spid="3">
                                            <p:txEl>
                                              <p:pRg st="1" end="1"/>
                                            </p:txEl>
                                          </p:spTgt>
                                        </p:tgtEl>
                                      </p:cBhvr>
                                    </p:animEffect>
                                    <p:anim calcmode="lin" valueType="num">
                                      <p:cBhvr>
                                        <p:cTn id="3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1000"/>
                                        <p:tgtEl>
                                          <p:spTgt spid="3">
                                            <p:txEl>
                                              <p:pRg st="2" end="2"/>
                                            </p:txEl>
                                          </p:spTgt>
                                        </p:tgtEl>
                                      </p:cBhvr>
                                    </p:animEffect>
                                    <p:anim calcmode="lin" valueType="num">
                                      <p:cBhvr>
                                        <p:cTn id="4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322B039-869A-49D4-8836-FBCC498CB40D}"/>
              </a:ext>
            </a:extLst>
          </p:cNvPr>
          <p:cNvCxnSpPr/>
          <p:nvPr/>
        </p:nvCxnSpPr>
        <p:spPr>
          <a:xfrm>
            <a:off x="1860333" y="1261241"/>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9E564E6-81A3-4D8B-9777-CB0CA8B3D492}"/>
              </a:ext>
            </a:extLst>
          </p:cNvPr>
          <p:cNvCxnSpPr/>
          <p:nvPr/>
        </p:nvCxnSpPr>
        <p:spPr>
          <a:xfrm>
            <a:off x="1828801" y="1198179"/>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CDBA3A-D10A-4A86-BF3A-96CE7A5F3D1D}"/>
              </a:ext>
            </a:extLst>
          </p:cNvPr>
          <p:cNvSpPr txBox="1"/>
          <p:nvPr/>
        </p:nvSpPr>
        <p:spPr>
          <a:xfrm>
            <a:off x="2585545" y="441433"/>
            <a:ext cx="8082455"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2. </a:t>
            </a:r>
            <a:r>
              <a:rPr lang="en-US" sz="3200" b="1" dirty="0" err="1">
                <a:solidFill>
                  <a:srgbClr val="FF0000"/>
                </a:solidFill>
                <a:latin typeface="Times New Roman" panose="02020603050405020304" pitchFamily="18" charset="0"/>
                <a:cs typeface="Times New Roman" panose="02020603050405020304" pitchFamily="18" charset="0"/>
              </a:rPr>
              <a:t>Lý</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luận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nhận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thức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duy</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biện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chứng</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7" name="Diamond 6">
            <a:extLst>
              <a:ext uri="{FF2B5EF4-FFF2-40B4-BE49-F238E27FC236}">
                <a16:creationId xmlns:a16="http://schemas.microsoft.com/office/drawing/2014/main" id="{00BCEC8E-0BBC-4B61-B8A2-A33267BB46F4}"/>
              </a:ext>
            </a:extLst>
          </p:cNvPr>
          <p:cNvSpPr/>
          <p:nvPr/>
        </p:nvSpPr>
        <p:spPr>
          <a:xfrm>
            <a:off x="825068" y="1781503"/>
            <a:ext cx="1151188" cy="898621"/>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rPr>
              <a:t>a</a:t>
            </a:r>
          </a:p>
        </p:txBody>
      </p:sp>
      <p:sp>
        <p:nvSpPr>
          <p:cNvPr id="8" name="Hexagon 7">
            <a:extLst>
              <a:ext uri="{FF2B5EF4-FFF2-40B4-BE49-F238E27FC236}">
                <a16:creationId xmlns:a16="http://schemas.microsoft.com/office/drawing/2014/main" id="{01FCC13D-B5A6-46B1-98CF-1B869DBA544B}"/>
              </a:ext>
            </a:extLst>
          </p:cNvPr>
          <p:cNvSpPr/>
          <p:nvPr/>
        </p:nvSpPr>
        <p:spPr>
          <a:xfrm>
            <a:off x="1655385" y="1907646"/>
            <a:ext cx="9790385" cy="6778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Nguồn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gốc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bản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chất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nhận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thức</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9" name="Diamond 8">
            <a:extLst>
              <a:ext uri="{FF2B5EF4-FFF2-40B4-BE49-F238E27FC236}">
                <a16:creationId xmlns:a16="http://schemas.microsoft.com/office/drawing/2014/main" id="{9FE3A9F5-7036-4702-9FAB-06E6FD9C2D03}"/>
              </a:ext>
            </a:extLst>
          </p:cNvPr>
          <p:cNvSpPr/>
          <p:nvPr/>
        </p:nvSpPr>
        <p:spPr>
          <a:xfrm>
            <a:off x="825068" y="2711680"/>
            <a:ext cx="1151188" cy="898621"/>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rPr>
              <a:t>b</a:t>
            </a:r>
          </a:p>
        </p:txBody>
      </p:sp>
      <p:sp>
        <p:nvSpPr>
          <p:cNvPr id="10" name="Hexagon 9">
            <a:extLst>
              <a:ext uri="{FF2B5EF4-FFF2-40B4-BE49-F238E27FC236}">
                <a16:creationId xmlns:a16="http://schemas.microsoft.com/office/drawing/2014/main" id="{506A9C4B-9FAE-4CBE-80E8-25D444EC8323}"/>
              </a:ext>
            </a:extLst>
          </p:cNvPr>
          <p:cNvSpPr/>
          <p:nvPr/>
        </p:nvSpPr>
        <p:spPr>
          <a:xfrm>
            <a:off x="1655385" y="2839280"/>
            <a:ext cx="9790385" cy="6778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Thực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tiễn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trò</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thực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tiễn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đối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với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nhận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thức</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1" name="Diamond 10">
            <a:extLst>
              <a:ext uri="{FF2B5EF4-FFF2-40B4-BE49-F238E27FC236}">
                <a16:creationId xmlns:a16="http://schemas.microsoft.com/office/drawing/2014/main" id="{F495D489-C496-415D-BE69-E2F3B632C3F6}"/>
              </a:ext>
            </a:extLst>
          </p:cNvPr>
          <p:cNvSpPr/>
          <p:nvPr/>
        </p:nvSpPr>
        <p:spPr>
          <a:xfrm>
            <a:off x="825068" y="3641857"/>
            <a:ext cx="1151188" cy="898621"/>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rPr>
              <a:t>c</a:t>
            </a:r>
          </a:p>
        </p:txBody>
      </p:sp>
      <p:sp>
        <p:nvSpPr>
          <p:cNvPr id="12" name="Hexagon 11">
            <a:extLst>
              <a:ext uri="{FF2B5EF4-FFF2-40B4-BE49-F238E27FC236}">
                <a16:creationId xmlns:a16="http://schemas.microsoft.com/office/drawing/2014/main" id="{E727E873-8822-4D76-88E6-4CD1EBF0E846}"/>
              </a:ext>
            </a:extLst>
          </p:cNvPr>
          <p:cNvSpPr/>
          <p:nvPr/>
        </p:nvSpPr>
        <p:spPr>
          <a:xfrm>
            <a:off x="1655384" y="3737901"/>
            <a:ext cx="9790385" cy="6778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Các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giai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đoạn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quá</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trình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nhận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thức</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3" name="Diamond 12">
            <a:extLst>
              <a:ext uri="{FF2B5EF4-FFF2-40B4-BE49-F238E27FC236}">
                <a16:creationId xmlns:a16="http://schemas.microsoft.com/office/drawing/2014/main" id="{E48A0774-7301-42B5-980B-1162970E7AB4}"/>
              </a:ext>
            </a:extLst>
          </p:cNvPr>
          <p:cNvSpPr/>
          <p:nvPr/>
        </p:nvSpPr>
        <p:spPr>
          <a:xfrm>
            <a:off x="825068" y="4619316"/>
            <a:ext cx="1151188" cy="898621"/>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0000"/>
                </a:solidFill>
              </a:rPr>
              <a:t>d</a:t>
            </a:r>
          </a:p>
        </p:txBody>
      </p:sp>
      <p:sp>
        <p:nvSpPr>
          <p:cNvPr id="14" name="Hexagon 13">
            <a:extLst>
              <a:ext uri="{FF2B5EF4-FFF2-40B4-BE49-F238E27FC236}">
                <a16:creationId xmlns:a16="http://schemas.microsoft.com/office/drawing/2014/main" id="{DC1865E1-89F7-4349-922B-BCD7FD9884E0}"/>
              </a:ext>
            </a:extLst>
          </p:cNvPr>
          <p:cNvSpPr/>
          <p:nvPr/>
        </p:nvSpPr>
        <p:spPr>
          <a:xfrm>
            <a:off x="1655383" y="4729680"/>
            <a:ext cx="9790385" cy="6778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Quan </a:t>
            </a:r>
            <a:r>
              <a:rPr lang="en-US" sz="2800" b="1" dirty="0" err="1">
                <a:solidFill>
                  <a:srgbClr val="002060"/>
                </a:solidFill>
                <a:latin typeface="Times New Roman" panose="02020603050405020304" pitchFamily="18" charset="0"/>
                <a:cs typeface="Times New Roman" panose="02020603050405020304" pitchFamily="18" charset="0"/>
              </a:rPr>
              <a:t>điểm</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CNDVBC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về</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chân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lý</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E1C4C15-246E-4451-A796-9868C61CC2DC}"/>
              </a:ext>
            </a:extLst>
          </p:cNvPr>
          <p:cNvSpPr>
            <a:spLocks noGrp="1"/>
          </p:cNvSpPr>
          <p:nvPr>
            <p:ph type="sldNum" sz="quarter" idx="12"/>
          </p:nvPr>
        </p:nvSpPr>
        <p:spPr/>
        <p:txBody>
          <a:bodyPr/>
          <a:lstStyle/>
          <a:p>
            <a:fld id="{BCA9E365-C2E6-427D-B945-C61DCC8F5720}" type="slidenum">
              <a:rPr lang="en-US" smtClean="0"/>
              <a:t>188</a:t>
            </a:fld>
            <a:endParaRPr lang="en-US"/>
          </a:p>
        </p:txBody>
      </p:sp>
    </p:spTree>
    <p:extLst>
      <p:ext uri="{BB962C8B-B14F-4D97-AF65-F5344CB8AC3E}">
        <p14:creationId xmlns:p14="http://schemas.microsoft.com/office/powerpoint/2010/main" val="238655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12" grpId="0" animBg="1"/>
      <p:bldP spid="13" grpId="0" animBg="1"/>
      <p:bldP spid="14"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087709-88DE-4A87-A9CE-01FF545C1CAD}"/>
              </a:ext>
            </a:extLst>
          </p:cNvPr>
          <p:cNvSpPr>
            <a:spLocks noGrp="1"/>
          </p:cNvSpPr>
          <p:nvPr>
            <p:ph type="sldNum" sz="quarter" idx="12"/>
          </p:nvPr>
        </p:nvSpPr>
        <p:spPr/>
        <p:txBody>
          <a:bodyPr/>
          <a:lstStyle/>
          <a:p>
            <a:fld id="{BCA9E365-C2E6-427D-B945-C61DCC8F5720}" type="slidenum">
              <a:rPr lang="en-US" smtClean="0"/>
              <a:t>189</a:t>
            </a:fld>
            <a:endParaRPr lang="en-US"/>
          </a:p>
        </p:txBody>
      </p:sp>
      <p:cxnSp>
        <p:nvCxnSpPr>
          <p:cNvPr id="9" name="Straight Connector 8">
            <a:extLst>
              <a:ext uri="{FF2B5EF4-FFF2-40B4-BE49-F238E27FC236}">
                <a16:creationId xmlns:a16="http://schemas.microsoft.com/office/drawing/2014/main" id="{EC0E6216-C0A1-450F-9450-37F04C617967}"/>
              </a:ext>
            </a:extLst>
          </p:cNvPr>
          <p:cNvCxnSpPr/>
          <p:nvPr/>
        </p:nvCxnSpPr>
        <p:spPr>
          <a:xfrm>
            <a:off x="1844567" y="930161"/>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5EB1D7-EDC3-4726-8EED-7C5428B60BBD}"/>
              </a:ext>
            </a:extLst>
          </p:cNvPr>
          <p:cNvCxnSpPr/>
          <p:nvPr/>
        </p:nvCxnSpPr>
        <p:spPr>
          <a:xfrm>
            <a:off x="1828801" y="851333"/>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F8EDA4-59AA-49A7-9EBC-4BBD69EF41DD}"/>
              </a:ext>
            </a:extLst>
          </p:cNvPr>
          <p:cNvSpPr txBox="1"/>
          <p:nvPr/>
        </p:nvSpPr>
        <p:spPr>
          <a:xfrm>
            <a:off x="2222938" y="233417"/>
            <a:ext cx="8082455"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 </a:t>
            </a:r>
            <a:r>
              <a:rPr lang="en-US" sz="3200" b="1" dirty="0" err="1">
                <a:solidFill>
                  <a:srgbClr val="FF0000"/>
                </a:solidFill>
                <a:latin typeface="Times New Roman" panose="02020603050405020304" pitchFamily="18" charset="0"/>
                <a:cs typeface="Times New Roman" panose="02020603050405020304" pitchFamily="18" charset="0"/>
              </a:rPr>
              <a:t>Nguồn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gốc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nhận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thức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EF4CB952-7F23-4FE3-9D75-5E9731BA79B0}"/>
              </a:ext>
            </a:extLst>
          </p:cNvPr>
          <p:cNvSpPr/>
          <p:nvPr/>
        </p:nvSpPr>
        <p:spPr>
          <a:xfrm>
            <a:off x="298938" y="1600200"/>
            <a:ext cx="3534508" cy="11957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a:t>
            </a:r>
            <a:r>
              <a:rPr lang="en-US" sz="3200" b="1" i="1" dirty="0" err="1">
                <a:solidFill>
                  <a:srgbClr val="002060"/>
                </a:solidFill>
                <a:latin typeface="Times New Roman" panose="02020603050405020304" pitchFamily="18" charset="0"/>
                <a:cs typeface="Times New Roman" panose="02020603050405020304" pitchFamily="18" charset="0"/>
              </a:rPr>
              <a:t>Nguồn</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gốc</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của</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nhận</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thức</a:t>
            </a:r>
            <a:endParaRPr lang="en-US" sz="3200" b="1" i="1"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C707FAA-457E-407B-9FB9-66DD4FDBD135}"/>
              </a:ext>
            </a:extLst>
          </p:cNvPr>
          <p:cNvSpPr txBox="1"/>
          <p:nvPr/>
        </p:nvSpPr>
        <p:spPr>
          <a:xfrm>
            <a:off x="4519246" y="1600200"/>
            <a:ext cx="6986954" cy="1077218"/>
          </a:xfrm>
          <a:prstGeom prst="rect">
            <a:avLst/>
          </a:prstGeom>
          <a:noFill/>
        </p:spPr>
        <p:txBody>
          <a:bodyPr wrap="square" rtlCol="0">
            <a:spAutoFit/>
          </a:bodyPr>
          <a:lstStyle/>
          <a:p>
            <a:r>
              <a:rPr lang="en-US" sz="3200" b="1" i="1" dirty="0" err="1">
                <a:latin typeface="Times New Roman" panose="02020603050405020304" pitchFamily="18" charset="0"/>
                <a:cs typeface="Times New Roman" panose="02020603050405020304" pitchFamily="18" charset="0"/>
              </a:rPr>
              <a:t>Thế</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giới</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khách</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quan</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là</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nguồn</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gốc</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của</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nhận</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thức</a:t>
            </a:r>
            <a:endParaRPr lang="en-US" sz="3200" b="1" i="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E2DB6BA5-E1AB-4845-A3A4-E2BCE0063BA5}"/>
              </a:ext>
            </a:extLst>
          </p:cNvPr>
          <p:cNvPicPr>
            <a:picLocks noChangeAspect="1"/>
          </p:cNvPicPr>
          <p:nvPr/>
        </p:nvPicPr>
        <p:blipFill>
          <a:blip r:embed="rId2"/>
          <a:stretch>
            <a:fillRect/>
          </a:stretch>
        </p:blipFill>
        <p:spPr>
          <a:xfrm>
            <a:off x="1969478" y="3112484"/>
            <a:ext cx="9126414" cy="3608991"/>
          </a:xfrm>
          <a:prstGeom prst="rect">
            <a:avLst/>
          </a:prstGeom>
        </p:spPr>
      </p:pic>
    </p:spTree>
    <p:extLst>
      <p:ext uri="{BB962C8B-B14F-4D97-AF65-F5344CB8AC3E}">
        <p14:creationId xmlns:p14="http://schemas.microsoft.com/office/powerpoint/2010/main" val="2777027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410987-704F-4CBA-95B5-E8914588A123}"/>
              </a:ext>
            </a:extLst>
          </p:cNvPr>
          <p:cNvSpPr>
            <a:spLocks noGrp="1"/>
          </p:cNvSpPr>
          <p:nvPr>
            <p:ph type="subTitle" idx="1"/>
          </p:nvPr>
        </p:nvSpPr>
        <p:spPr>
          <a:xfrm>
            <a:off x="817054" y="3621314"/>
            <a:ext cx="10769599" cy="2322286"/>
          </a:xfrm>
        </p:spPr>
        <p:txBody>
          <a:bodyPr>
            <a:noAutofit/>
          </a:bodyPr>
          <a:lstStyle/>
          <a:p>
            <a:pPr algn="just">
              <a:lnSpc>
                <a:spcPct val="100000"/>
              </a:lnSpc>
              <a:spcBef>
                <a:spcPts val="0"/>
              </a:spcBef>
            </a:pPr>
            <a:r>
              <a:rPr lang="en-US" sz="2600" i="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Vấn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đề</a:t>
            </a:r>
            <a:r>
              <a:rPr lang="en-US" sz="2800" dirty="0">
                <a:solidFill>
                  <a:srgbClr val="7030A0"/>
                </a:solidFill>
                <a:latin typeface="Times New Roman" panose="02020603050405020304" pitchFamily="18" charset="0"/>
                <a:cs typeface="Times New Roman" panose="02020603050405020304" pitchFamily="18" charset="0"/>
              </a:rPr>
              <a:t> c</a:t>
            </a:r>
            <a:r>
              <a:rPr lang="vi-VN" sz="2800" dirty="0">
                <a:solidFill>
                  <a:srgbClr val="7030A0"/>
                </a:solidFill>
                <a:latin typeface="Times New Roman" panose="02020603050405020304" pitchFamily="18" charset="0"/>
                <a:cs typeface="Times New Roman" panose="02020603050405020304" pitchFamily="18" charset="0"/>
              </a:rPr>
              <a:t>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2 </a:t>
            </a:r>
            <a:r>
              <a:rPr lang="en-US" sz="2800" dirty="0" err="1">
                <a:solidFill>
                  <a:srgbClr val="7030A0"/>
                </a:solidFill>
                <a:latin typeface="Times New Roman" panose="02020603050405020304" pitchFamily="18" charset="0"/>
                <a:cs typeface="Times New Roman" panose="02020603050405020304" pitchFamily="18" charset="0"/>
              </a:rPr>
              <a:t>mặt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2 </a:t>
            </a:r>
            <a:r>
              <a:rPr lang="en-US" sz="2800" dirty="0" err="1">
                <a:solidFill>
                  <a:srgbClr val="7030A0"/>
                </a:solidFill>
                <a:latin typeface="Times New Roman" panose="02020603050405020304" pitchFamily="18" charset="0"/>
                <a:cs typeface="Times New Roman" panose="02020603050405020304" pitchFamily="18" charset="0"/>
              </a:rPr>
              <a:t>câu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hỏi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lớn</a:t>
            </a:r>
            <a:r>
              <a:rPr lang="en-US" sz="2800" dirty="0">
                <a:solidFill>
                  <a:srgbClr val="7030A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Mặt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nhất</a:t>
            </a:r>
            <a:r>
              <a:rPr lang="en-US" sz="2800" b="1" i="1" dirty="0">
                <a:solidFill>
                  <a:srgbClr val="7030A0"/>
                </a:solidFill>
                <a:latin typeface="Times New Roman" panose="02020603050405020304" pitchFamily="18" charset="0"/>
                <a:cs typeface="Times New Roman" panose="02020603050405020304" pitchFamily="18" charset="0"/>
              </a:rPr>
              <a:t>:</a:t>
            </a:r>
            <a:r>
              <a:rPr lang="en-US" sz="2800" b="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Giữa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thì</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trước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sau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quyết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định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nào</a:t>
            </a:r>
            <a:r>
              <a:rPr lang="en-US" sz="2800" dirty="0">
                <a:solidFill>
                  <a:srgbClr val="7030A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Mặt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hai</a:t>
            </a:r>
            <a:r>
              <a:rPr lang="en-US" sz="2800" b="1" i="1" dirty="0">
                <a:solidFill>
                  <a:srgbClr val="7030A0"/>
                </a:solidFill>
                <a:latin typeface="Times New Roman" panose="02020603050405020304" pitchFamily="18" charset="0"/>
                <a:cs typeface="Times New Roman" panose="02020603050405020304" pitchFamily="18" charset="0"/>
              </a:rPr>
              <a:t>:</a:t>
            </a:r>
            <a:r>
              <a:rPr lang="en-US" sz="2800" b="1"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rPr>
              <a:t>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năng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thế</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giới</a:t>
            </a:r>
            <a:r>
              <a:rPr lang="en-US" sz="2800" dirty="0">
                <a:solidFill>
                  <a:srgbClr val="7030A0"/>
                </a:solidFill>
                <a:latin typeface="Times New Roman" panose="02020603050405020304" pitchFamily="18" charset="0"/>
                <a:cs typeface="Times New Roman" panose="02020603050405020304" pitchFamily="18" charset="0"/>
              </a:rPr>
              <a:t> hay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a:t>
            </a:r>
          </a:p>
          <a:p>
            <a:pPr algn="just">
              <a:lnSpc>
                <a:spcPct val="100000"/>
              </a:lnSpc>
              <a:spcBef>
                <a:spcPts val="0"/>
              </a:spcBef>
            </a:pPr>
            <a:endParaRPr lang="en-US" sz="2600" dirty="0">
              <a:solidFill>
                <a:srgbClr val="7030A0"/>
              </a:solidFill>
              <a:latin typeface="Times New Roman" panose="02020603050405020304" pitchFamily="18" charset="0"/>
              <a:cs typeface="Times New Roman" panose="02020603050405020304" pitchFamily="18" charset="0"/>
            </a:endParaRPr>
          </a:p>
        </p:txBody>
      </p:sp>
      <p:sp>
        <p:nvSpPr>
          <p:cNvPr id="7" name="Flowchart: Terminator 6">
            <a:extLst>
              <a:ext uri="{FF2B5EF4-FFF2-40B4-BE49-F238E27FC236}">
                <a16:creationId xmlns:a16="http://schemas.microsoft.com/office/drawing/2014/main" id="{7859EE0A-91F3-4380-938F-ABBE4754732D}"/>
              </a:ext>
            </a:extLst>
          </p:cNvPr>
          <p:cNvSpPr/>
          <p:nvPr/>
        </p:nvSpPr>
        <p:spPr>
          <a:xfrm>
            <a:off x="472967" y="1699666"/>
            <a:ext cx="11457774" cy="1455946"/>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Vấn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mọi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đặc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vấn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giữa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tư</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tại</a:t>
            </a:r>
            <a:r>
              <a:rPr lang="en-US" sz="2800" b="1" i="1" dirty="0">
                <a:solidFill>
                  <a:srgbClr val="FF0000"/>
                </a:solidFill>
                <a:latin typeface="Times New Roman" panose="02020603050405020304" pitchFamily="18" charset="0"/>
                <a:cs typeface="Times New Roman" panose="02020603050405020304" pitchFamily="18" charset="0"/>
              </a:rPr>
              <a:t> hay </a:t>
            </a:r>
            <a:r>
              <a:rPr lang="en-US" sz="2800" b="1" i="1" dirty="0" err="1">
                <a:solidFill>
                  <a:srgbClr val="FF0000"/>
                </a:solidFill>
                <a:latin typeface="Times New Roman" panose="02020603050405020304" pitchFamily="18" charset="0"/>
                <a:cs typeface="Times New Roman" panose="02020603050405020304" pitchFamily="18" charset="0"/>
              </a:rPr>
              <a:t>giữa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16097F9B-6F2E-45A4-8220-72B2C7F48C6C}"/>
              </a:ext>
            </a:extLst>
          </p:cNvPr>
          <p:cNvSpPr txBox="1"/>
          <p:nvPr/>
        </p:nvSpPr>
        <p:spPr>
          <a:xfrm>
            <a:off x="2033753" y="322452"/>
            <a:ext cx="9222827"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Nội</a:t>
            </a:r>
            <a:r>
              <a:rPr lang="en-US" sz="2800" b="1" i="1" dirty="0">
                <a:solidFill>
                  <a:srgbClr val="FF0000"/>
                </a:solidFill>
                <a:latin typeface="Times New Roman" panose="02020603050405020304" pitchFamily="18" charset="0"/>
                <a:cs typeface="Times New Roman" panose="02020603050405020304" pitchFamily="18" charset="0"/>
              </a:rPr>
              <a:t> dung </a:t>
            </a:r>
            <a:r>
              <a:rPr lang="en-US" sz="2800" b="1" i="1" dirty="0" err="1">
                <a:solidFill>
                  <a:srgbClr val="FF0000"/>
                </a:solidFill>
                <a:latin typeface="Times New Roman" panose="02020603050405020304" pitchFamily="18" charset="0"/>
                <a:cs typeface="Times New Roman" panose="02020603050405020304" pitchFamily="18" charset="0"/>
              </a:rPr>
              <a:t>vấn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đề</a:t>
            </a:r>
            <a:r>
              <a:rPr lang="en-US" sz="2800" b="1" i="1" dirty="0">
                <a:solidFill>
                  <a:srgbClr val="FF0000"/>
                </a:solidFill>
                <a:latin typeface="Times New Roman" panose="02020603050405020304" pitchFamily="18" charset="0"/>
                <a:cs typeface="Times New Roman" panose="02020603050405020304" pitchFamily="18" charset="0"/>
              </a:rPr>
              <a:t> c</a:t>
            </a:r>
            <a:r>
              <a:rPr lang="vi-VN" sz="2800" b="1" i="1" dirty="0">
                <a:solidFill>
                  <a:srgbClr val="FF0000"/>
                </a:solidFill>
                <a:latin typeface="Times New Roman" panose="02020603050405020304" pitchFamily="18" charset="0"/>
                <a:cs typeface="Times New Roman" panose="02020603050405020304" pitchFamily="18" charset="0"/>
              </a:rPr>
              <a:t>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92625553-7744-4CDB-B16D-F056CFCE307A}"/>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A695C9-7AB3-4EDB-92FC-5708EBEE8AE5}"/>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9D45BFC-E762-4C18-874E-C80BBA5EC36C}"/>
              </a:ext>
            </a:extLst>
          </p:cNvPr>
          <p:cNvSpPr>
            <a:spLocks noGrp="1"/>
          </p:cNvSpPr>
          <p:nvPr>
            <p:ph type="sldNum" sz="quarter" idx="12"/>
          </p:nvPr>
        </p:nvSpPr>
        <p:spPr/>
        <p:txBody>
          <a:bodyPr/>
          <a:lstStyle/>
          <a:p>
            <a:fld id="{BCA9E365-C2E6-427D-B945-C61DCC8F5720}" type="slidenum">
              <a:rPr lang="en-US" smtClean="0"/>
              <a:t>19</a:t>
            </a:fld>
            <a:endParaRPr lang="en-US"/>
          </a:p>
        </p:txBody>
      </p:sp>
    </p:spTree>
    <p:extLst>
      <p:ext uri="{BB962C8B-B14F-4D97-AF65-F5344CB8AC3E}">
        <p14:creationId xmlns:p14="http://schemas.microsoft.com/office/powerpoint/2010/main" val="419247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087709-88DE-4A87-A9CE-01FF545C1CAD}"/>
              </a:ext>
            </a:extLst>
          </p:cNvPr>
          <p:cNvSpPr>
            <a:spLocks noGrp="1"/>
          </p:cNvSpPr>
          <p:nvPr>
            <p:ph type="sldNum" sz="quarter" idx="12"/>
          </p:nvPr>
        </p:nvSpPr>
        <p:spPr/>
        <p:txBody>
          <a:bodyPr/>
          <a:lstStyle/>
          <a:p>
            <a:fld id="{BCA9E365-C2E6-427D-B945-C61DCC8F5720}" type="slidenum">
              <a:rPr lang="en-US" smtClean="0"/>
              <a:t>190</a:t>
            </a:fld>
            <a:endParaRPr lang="en-US"/>
          </a:p>
        </p:txBody>
      </p:sp>
      <p:cxnSp>
        <p:nvCxnSpPr>
          <p:cNvPr id="9" name="Straight Connector 8">
            <a:extLst>
              <a:ext uri="{FF2B5EF4-FFF2-40B4-BE49-F238E27FC236}">
                <a16:creationId xmlns:a16="http://schemas.microsoft.com/office/drawing/2014/main" id="{EC0E6216-C0A1-450F-9450-37F04C617967}"/>
              </a:ext>
            </a:extLst>
          </p:cNvPr>
          <p:cNvCxnSpPr/>
          <p:nvPr/>
        </p:nvCxnSpPr>
        <p:spPr>
          <a:xfrm>
            <a:off x="1844567" y="930161"/>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5EB1D7-EDC3-4726-8EED-7C5428B60BBD}"/>
              </a:ext>
            </a:extLst>
          </p:cNvPr>
          <p:cNvCxnSpPr/>
          <p:nvPr/>
        </p:nvCxnSpPr>
        <p:spPr>
          <a:xfrm>
            <a:off x="1828801" y="851333"/>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F8EDA4-59AA-49A7-9EBC-4BBD69EF41DD}"/>
              </a:ext>
            </a:extLst>
          </p:cNvPr>
          <p:cNvSpPr txBox="1"/>
          <p:nvPr/>
        </p:nvSpPr>
        <p:spPr>
          <a:xfrm>
            <a:off x="2222938" y="233417"/>
            <a:ext cx="8082455"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 </a:t>
            </a:r>
            <a:r>
              <a:rPr lang="en-US" sz="3200" b="1" dirty="0" err="1">
                <a:solidFill>
                  <a:srgbClr val="FF0000"/>
                </a:solidFill>
                <a:latin typeface="Times New Roman" panose="02020603050405020304" pitchFamily="18" charset="0"/>
                <a:cs typeface="Times New Roman" panose="02020603050405020304" pitchFamily="18" charset="0"/>
              </a:rPr>
              <a:t>Nguồn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gốc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nhận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thức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EF4CB952-7F23-4FE3-9D75-5E9731BA79B0}"/>
              </a:ext>
            </a:extLst>
          </p:cNvPr>
          <p:cNvSpPr/>
          <p:nvPr/>
        </p:nvSpPr>
        <p:spPr>
          <a:xfrm>
            <a:off x="17586" y="1670245"/>
            <a:ext cx="1589589" cy="3670604"/>
          </a:xfrm>
          <a:prstGeom prst="roundRect">
            <a:avLst/>
          </a:prstGeom>
          <a:solidFill>
            <a:srgbClr val="00206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i="1" dirty="0">
                <a:solidFill>
                  <a:schemeClr val="bg1"/>
                </a:solidFill>
                <a:latin typeface="Times New Roman" panose="02020603050405020304" pitchFamily="18" charset="0"/>
                <a:cs typeface="Times New Roman" panose="02020603050405020304" pitchFamily="18" charset="0"/>
              </a:rPr>
              <a:t>*</a:t>
            </a:r>
            <a:r>
              <a:rPr lang="en-US" sz="4000" b="1" i="1" dirty="0" err="1">
                <a:solidFill>
                  <a:schemeClr val="bg1"/>
                </a:solidFill>
                <a:latin typeface="Times New Roman" panose="02020603050405020304" pitchFamily="18" charset="0"/>
                <a:cs typeface="Times New Roman" panose="02020603050405020304" pitchFamily="18" charset="0"/>
              </a:rPr>
              <a:t>Bản</a:t>
            </a:r>
            <a:r>
              <a:rPr lang="en-US" sz="4000" b="1" i="1" dirty="0">
                <a:solidFill>
                  <a:schemeClr val="bg1"/>
                </a:solidFill>
                <a:latin typeface="Times New Roman" panose="02020603050405020304" pitchFamily="18" charset="0"/>
                <a:cs typeface="Times New Roman" panose="02020603050405020304" pitchFamily="18" charset="0"/>
              </a:rPr>
              <a:t> </a:t>
            </a:r>
            <a:r>
              <a:rPr lang="en-US" sz="4000" b="1" i="1" dirty="0" err="1">
                <a:solidFill>
                  <a:schemeClr val="bg1"/>
                </a:solidFill>
                <a:latin typeface="Times New Roman" panose="02020603050405020304" pitchFamily="18" charset="0"/>
                <a:cs typeface="Times New Roman" panose="02020603050405020304" pitchFamily="18" charset="0"/>
              </a:rPr>
              <a:t>chất</a:t>
            </a:r>
            <a:r>
              <a:rPr lang="en-US" sz="4000" b="1" i="1" dirty="0">
                <a:solidFill>
                  <a:schemeClr val="bg1"/>
                </a:solidFill>
                <a:latin typeface="Times New Roman" panose="02020603050405020304" pitchFamily="18" charset="0"/>
                <a:cs typeface="Times New Roman" panose="02020603050405020304" pitchFamily="18" charset="0"/>
              </a:rPr>
              <a:t> </a:t>
            </a:r>
            <a:r>
              <a:rPr lang="en-US" sz="4000" b="1" i="1" dirty="0" err="1">
                <a:solidFill>
                  <a:schemeClr val="bg1"/>
                </a:solidFill>
                <a:latin typeface="Times New Roman" panose="02020603050405020304" pitchFamily="18" charset="0"/>
                <a:cs typeface="Times New Roman" panose="02020603050405020304" pitchFamily="18" charset="0"/>
              </a:rPr>
              <a:t>của</a:t>
            </a:r>
            <a:r>
              <a:rPr lang="en-US" sz="4000" b="1" i="1" dirty="0">
                <a:solidFill>
                  <a:schemeClr val="bg1"/>
                </a:solidFill>
                <a:latin typeface="Times New Roman" panose="02020603050405020304" pitchFamily="18" charset="0"/>
                <a:cs typeface="Times New Roman" panose="02020603050405020304" pitchFamily="18" charset="0"/>
              </a:rPr>
              <a:t> </a:t>
            </a:r>
            <a:r>
              <a:rPr lang="en-US" sz="4000" b="1" i="1" dirty="0" err="1">
                <a:solidFill>
                  <a:schemeClr val="bg1"/>
                </a:solidFill>
                <a:latin typeface="Times New Roman" panose="02020603050405020304" pitchFamily="18" charset="0"/>
                <a:cs typeface="Times New Roman" panose="02020603050405020304" pitchFamily="18" charset="0"/>
              </a:rPr>
              <a:t>nhận</a:t>
            </a:r>
            <a:r>
              <a:rPr lang="en-US" sz="4000" b="1" i="1" dirty="0">
                <a:solidFill>
                  <a:schemeClr val="bg1"/>
                </a:solidFill>
                <a:latin typeface="Times New Roman" panose="02020603050405020304" pitchFamily="18" charset="0"/>
                <a:cs typeface="Times New Roman" panose="02020603050405020304" pitchFamily="18" charset="0"/>
              </a:rPr>
              <a:t> </a:t>
            </a:r>
            <a:r>
              <a:rPr lang="en-US" sz="4000" b="1" i="1" dirty="0" err="1">
                <a:solidFill>
                  <a:schemeClr val="bg1"/>
                </a:solidFill>
                <a:latin typeface="Times New Roman" panose="02020603050405020304" pitchFamily="18" charset="0"/>
                <a:cs typeface="Times New Roman" panose="02020603050405020304" pitchFamily="18" charset="0"/>
              </a:rPr>
              <a:t>thức</a:t>
            </a:r>
            <a:endParaRPr lang="en-US" sz="4000" b="1" i="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C707FAA-457E-407B-9FB9-66DD4FDBD135}"/>
              </a:ext>
            </a:extLst>
          </p:cNvPr>
          <p:cNvSpPr txBox="1"/>
          <p:nvPr/>
        </p:nvSpPr>
        <p:spPr>
          <a:xfrm>
            <a:off x="1987061" y="1117060"/>
            <a:ext cx="10079135" cy="1384995"/>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b="1" i="1" dirty="0" err="1">
                <a:latin typeface="Times New Roman" panose="02020603050405020304" pitchFamily="18" charset="0"/>
                <a:cs typeface="Times New Roman" panose="02020603050405020304" pitchFamily="18" charset="0"/>
              </a:rPr>
              <a:t>Thứ</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nhất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sự</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phản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ánh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một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cách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chủ</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động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tích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cực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sáng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tạo</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thế</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giới</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để</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tạo</a:t>
            </a:r>
            <a:r>
              <a:rPr lang="en-US" sz="2800" b="1" i="1" dirty="0">
                <a:latin typeface="Times New Roman" panose="02020603050405020304" pitchFamily="18" charset="0"/>
                <a:cs typeface="Times New Roman" panose="02020603050405020304" pitchFamily="18" charset="0"/>
              </a:rPr>
              <a:t> ra “</a:t>
            </a:r>
            <a:r>
              <a:rPr lang="en-US" sz="2800" b="1" i="1" dirty="0" err="1">
                <a:latin typeface="Times New Roman" panose="02020603050405020304" pitchFamily="18" charset="0"/>
                <a:cs typeface="Times New Roman" panose="02020603050405020304" pitchFamily="18" charset="0"/>
              </a:rPr>
              <a:t>hình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ảnh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chủ</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quan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cái</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bản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chất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quy</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luật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của</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thế</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giới</a:t>
            </a:r>
            <a:r>
              <a:rPr lang="en-US" sz="2800" b="1" i="1"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12F4EBE3-4EF7-4C82-A4ED-90DCDF7046F8}"/>
              </a:ext>
            </a:extLst>
          </p:cNvPr>
          <p:cNvSpPr txBox="1"/>
          <p:nvPr/>
        </p:nvSpPr>
        <p:spPr>
          <a:xfrm>
            <a:off x="1948741" y="2570571"/>
            <a:ext cx="10079135" cy="1431161"/>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b="1" i="1" dirty="0" err="1">
                <a:latin typeface="Times New Roman" panose="02020603050405020304" pitchFamily="18" charset="0"/>
                <a:cs typeface="Times New Roman" panose="02020603050405020304" pitchFamily="18" charset="0"/>
              </a:rPr>
              <a:t>Thứ</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hai</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vì</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nhận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thức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sự</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phản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ánh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giới</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tự</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nhiên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bởi</a:t>
            </a:r>
            <a:r>
              <a:rPr lang="en-US" sz="2800" b="1" i="1" dirty="0">
                <a:latin typeface="Times New Roman" panose="02020603050405020304" pitchFamily="18" charset="0"/>
                <a:cs typeface="Times New Roman" panose="02020603050405020304" pitchFamily="18" charset="0"/>
              </a:rPr>
              <a:t> con </a:t>
            </a:r>
            <a:r>
              <a:rPr lang="en-US" sz="2800" b="1" i="1" dirty="0" err="1">
                <a:latin typeface="Times New Roman" panose="02020603050405020304" pitchFamily="18" charset="0"/>
                <a:cs typeface="Times New Roman" panose="02020603050405020304" pitchFamily="18" charset="0"/>
              </a:rPr>
              <a:t>người</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nên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chủ</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thể</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nhận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thức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con </a:t>
            </a:r>
            <a:r>
              <a:rPr lang="en-US" sz="2800" b="1" i="1" dirty="0" err="1">
                <a:latin typeface="Times New Roman" panose="02020603050405020304" pitchFamily="18" charset="0"/>
                <a:cs typeface="Times New Roman" panose="02020603050405020304" pitchFamily="18" charset="0"/>
              </a:rPr>
              <a:t>người</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khách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thể</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những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sự</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vật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hiện</a:t>
            </a:r>
            <a:r>
              <a:rPr lang="en-US" sz="2800" b="1" i="1" dirty="0">
                <a:latin typeface="Times New Roman" panose="02020603050405020304" pitchFamily="18" charset="0"/>
                <a:cs typeface="Times New Roman" panose="02020603050405020304" pitchFamily="18" charset="0"/>
              </a:rPr>
              <a:t> t</a:t>
            </a:r>
            <a:r>
              <a:rPr lang="vi-VN" sz="2800" b="1" i="1" dirty="0">
                <a:latin typeface="Times New Roman" panose="02020603050405020304" pitchFamily="18" charset="0"/>
                <a:cs typeface="Times New Roman" panose="02020603050405020304" pitchFamily="18" charset="0"/>
              </a:rPr>
              <a:t>ư</a:t>
            </a:r>
            <a:r>
              <a:rPr lang="en-US" sz="2800" b="1" i="1" dirty="0" err="1">
                <a:latin typeface="Times New Roman" panose="02020603050405020304" pitchFamily="18" charset="0"/>
                <a:cs typeface="Times New Roman" panose="02020603050405020304" pitchFamily="18" charset="0"/>
              </a:rPr>
              <a:t>ợng</a:t>
            </a:r>
            <a:r>
              <a:rPr lang="en-US" sz="2800" b="1" i="1"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9C803304-B821-4FF3-BE7C-EC815D6F66F1}"/>
              </a:ext>
            </a:extLst>
          </p:cNvPr>
          <p:cNvSpPr txBox="1"/>
          <p:nvPr/>
        </p:nvSpPr>
        <p:spPr>
          <a:xfrm>
            <a:off x="1928006" y="4192820"/>
            <a:ext cx="10118779" cy="1384995"/>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800" b="1" i="1" dirty="0" err="1">
                <a:latin typeface="Times New Roman" panose="02020603050405020304" pitchFamily="18" charset="0"/>
                <a:cs typeface="Times New Roman" panose="02020603050405020304" pitchFamily="18" charset="0"/>
              </a:rPr>
              <a:t>Thứ</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ba</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sự</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phản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ánh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của</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nhận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thức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không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phải</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con đ</a:t>
            </a:r>
            <a:r>
              <a:rPr lang="vi-VN" sz="2800" b="1" i="1" dirty="0">
                <a:latin typeface="Times New Roman" panose="02020603050405020304" pitchFamily="18" charset="0"/>
                <a:cs typeface="Times New Roman" panose="02020603050405020304" pitchFamily="18" charset="0"/>
              </a:rPr>
              <a:t>ư</a:t>
            </a:r>
            <a:r>
              <a:rPr lang="en-US" sz="2800" b="1" i="1" dirty="0" err="1">
                <a:latin typeface="Times New Roman" panose="02020603050405020304" pitchFamily="18" charset="0"/>
                <a:cs typeface="Times New Roman" panose="02020603050405020304" pitchFamily="18" charset="0"/>
              </a:rPr>
              <a:t>ờng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thắng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tắp</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mà</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quá</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trình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đi</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từ</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chưa</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biết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đến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biết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từ</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biết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ít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đến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biết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nhiều</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từ</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hiện</a:t>
            </a:r>
            <a:r>
              <a:rPr lang="en-US" sz="2800" b="1" i="1" dirty="0">
                <a:latin typeface="Times New Roman" panose="02020603050405020304" pitchFamily="18" charset="0"/>
                <a:cs typeface="Times New Roman" panose="02020603050405020304" pitchFamily="18" charset="0"/>
              </a:rPr>
              <a:t> t</a:t>
            </a:r>
            <a:r>
              <a:rPr lang="vi-VN" sz="2800" b="1" i="1" dirty="0">
                <a:latin typeface="Times New Roman" panose="02020603050405020304" pitchFamily="18" charset="0"/>
                <a:cs typeface="Times New Roman" panose="02020603050405020304" pitchFamily="18" charset="0"/>
              </a:rPr>
              <a:t>ư</a:t>
            </a:r>
            <a:r>
              <a:rPr lang="en-US" sz="2800" b="1" i="1" dirty="0" err="1">
                <a:latin typeface="Times New Roman" panose="02020603050405020304" pitchFamily="18" charset="0"/>
                <a:cs typeface="Times New Roman" panose="02020603050405020304" pitchFamily="18" charset="0"/>
              </a:rPr>
              <a:t>ợng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đến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bản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chất</a:t>
            </a:r>
            <a:r>
              <a:rPr lang="en-US" sz="2800" b="1" i="1"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8FEC576B-4B71-4256-9DBF-8A5824373B79}"/>
              </a:ext>
            </a:extLst>
          </p:cNvPr>
          <p:cNvSpPr txBox="1"/>
          <p:nvPr/>
        </p:nvSpPr>
        <p:spPr>
          <a:xfrm>
            <a:off x="1950077" y="5751989"/>
            <a:ext cx="10117398"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2800" b="1" i="1" dirty="0" err="1">
                <a:latin typeface="Times New Roman" panose="02020603050405020304" pitchFamily="18" charset="0"/>
                <a:cs typeface="Times New Roman" panose="02020603050405020304" pitchFamily="18" charset="0"/>
              </a:rPr>
              <a:t>Thứ</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tư</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hoạt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động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thực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tiễn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c</a:t>
            </a:r>
            <a:r>
              <a:rPr lang="vi-VN" sz="2800" b="1" i="1" dirty="0">
                <a:latin typeface="Times New Roman" panose="02020603050405020304" pitchFamily="18" charset="0"/>
                <a:cs typeface="Times New Roman" panose="02020603050405020304" pitchFamily="18" charset="0"/>
              </a:rPr>
              <a:t>ơ</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sở</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động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lực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mục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đích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là</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tiêu</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chuẩn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để</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kiểm</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nghiệm</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độ</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chính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xác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của</a:t>
            </a:r>
            <a:r>
              <a:rPr lang="en-US" sz="2800" b="1" i="1" dirty="0">
                <a:latin typeface="Times New Roman" panose="02020603050405020304" pitchFamily="18" charset="0"/>
                <a:cs typeface="Times New Roman" panose="02020603050405020304" pitchFamily="18" charset="0"/>
              </a:rPr>
              <a:t> tri </a:t>
            </a:r>
            <a:r>
              <a:rPr lang="en-US" sz="2800" b="1" i="1" dirty="0" err="1">
                <a:latin typeface="Times New Roman" panose="02020603050405020304" pitchFamily="18" charset="0"/>
                <a:cs typeface="Times New Roman" panose="02020603050405020304" pitchFamily="18" charset="0"/>
              </a:rPr>
              <a:t>thức</a:t>
            </a:r>
            <a:r>
              <a:rPr lang="en-US" sz="2800" b="1"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992593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FD25BBA-9AC4-4133-ADB6-F624E395B7C5}"/>
              </a:ext>
            </a:extLst>
          </p:cNvPr>
          <p:cNvCxnSpPr/>
          <p:nvPr/>
        </p:nvCxnSpPr>
        <p:spPr>
          <a:xfrm>
            <a:off x="1844567" y="1277007"/>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2EB6D27-49C5-4AD5-91A4-205F9802748E}"/>
              </a:ext>
            </a:extLst>
          </p:cNvPr>
          <p:cNvCxnSpPr/>
          <p:nvPr/>
        </p:nvCxnSpPr>
        <p:spPr>
          <a:xfrm>
            <a:off x="1828801" y="1198179"/>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D07B80-CE7B-41E8-B60E-DECC6CA844D5}"/>
              </a:ext>
            </a:extLst>
          </p:cNvPr>
          <p:cNvSpPr txBox="1"/>
          <p:nvPr/>
        </p:nvSpPr>
        <p:spPr>
          <a:xfrm>
            <a:off x="2585545" y="441433"/>
            <a:ext cx="8082455"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 </a:t>
            </a:r>
            <a:r>
              <a:rPr lang="en-US" sz="3200" b="1" dirty="0" err="1">
                <a:solidFill>
                  <a:srgbClr val="FF0000"/>
                </a:solidFill>
                <a:latin typeface="Times New Roman" panose="02020603050405020304" pitchFamily="18" charset="0"/>
                <a:cs typeface="Times New Roman" panose="02020603050405020304" pitchFamily="18" charset="0"/>
              </a:rPr>
              <a:t>Nguồn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gốc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nhận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thức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03F289CD-BE0B-4052-833D-4C72CE0257C7}"/>
              </a:ext>
            </a:extLst>
          </p:cNvPr>
          <p:cNvSpPr/>
          <p:nvPr/>
        </p:nvSpPr>
        <p:spPr>
          <a:xfrm>
            <a:off x="0" y="2017995"/>
            <a:ext cx="1403131" cy="3894065"/>
          </a:xfrm>
          <a:prstGeom prst="homePlate">
            <a:avLst>
              <a:gd name="adj" fmla="val 18293"/>
            </a:avLst>
          </a:pr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Các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trình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độ</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nhận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thức</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2" name="Hexagon 1">
            <a:extLst>
              <a:ext uri="{FF2B5EF4-FFF2-40B4-BE49-F238E27FC236}">
                <a16:creationId xmlns:a16="http://schemas.microsoft.com/office/drawing/2014/main" id="{E1E6B267-81C3-4342-84AC-289963690A31}"/>
              </a:ext>
            </a:extLst>
          </p:cNvPr>
          <p:cNvSpPr/>
          <p:nvPr/>
        </p:nvSpPr>
        <p:spPr>
          <a:xfrm>
            <a:off x="1844568" y="1544296"/>
            <a:ext cx="2837792" cy="2454433"/>
          </a:xfrm>
          <a:prstGeom prst="hexagon">
            <a:avLst/>
          </a:prstGeom>
          <a:solidFill>
            <a:schemeClr val="accent4">
              <a:lumMod val="20000"/>
              <a:lumOff val="80000"/>
            </a:schemeClr>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dirty="0" err="1">
                <a:solidFill>
                  <a:srgbClr val="7030A0"/>
                </a:solidFill>
                <a:latin typeface="Times New Roman" panose="02020603050405020304" pitchFamily="18" charset="0"/>
                <a:cs typeface="Times New Roman" panose="02020603050405020304" pitchFamily="18" charset="0"/>
              </a:rPr>
              <a:t>căn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cứ</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mức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thâm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nhập</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bản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tượng</a:t>
            </a:r>
            <a:r>
              <a:rPr lang="en-US" sz="2600" dirty="0">
                <a:solidFill>
                  <a:srgbClr val="7030A0"/>
                </a:solidFill>
                <a:latin typeface="Times New Roman" panose="02020603050405020304" pitchFamily="18" charset="0"/>
                <a:cs typeface="Times New Roman" panose="02020603050405020304" pitchFamily="18" charset="0"/>
              </a:rPr>
              <a:t> </a:t>
            </a:r>
          </a:p>
        </p:txBody>
      </p:sp>
      <p:sp>
        <p:nvSpPr>
          <p:cNvPr id="8" name="Hexagon 7">
            <a:extLst>
              <a:ext uri="{FF2B5EF4-FFF2-40B4-BE49-F238E27FC236}">
                <a16:creationId xmlns:a16="http://schemas.microsoft.com/office/drawing/2014/main" id="{00C0BCCA-8B5E-423E-B48A-9B9AA29573AA}"/>
              </a:ext>
            </a:extLst>
          </p:cNvPr>
          <p:cNvSpPr/>
          <p:nvPr/>
        </p:nvSpPr>
        <p:spPr>
          <a:xfrm>
            <a:off x="1844568" y="4249533"/>
            <a:ext cx="2837792" cy="2167034"/>
          </a:xfrm>
          <a:prstGeom prst="hexagon">
            <a:avLst/>
          </a:prstGeom>
          <a:solidFill>
            <a:schemeClr val="accent4">
              <a:lumMod val="20000"/>
              <a:lumOff val="80000"/>
            </a:schemeClr>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cứ</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tính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hay </a:t>
            </a:r>
            <a:r>
              <a:rPr lang="en-US" sz="2600" dirty="0" err="1">
                <a:solidFill>
                  <a:srgbClr val="7030A0"/>
                </a:solidFill>
                <a:latin typeface="Times New Roman" panose="02020603050405020304" pitchFamily="18" charset="0"/>
                <a:cs typeface="Times New Roman" panose="02020603050405020304" pitchFamily="18" charset="0"/>
              </a:rPr>
              <a:t>tự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giác</a:t>
            </a:r>
            <a:endParaRPr lang="en-US" sz="2600" dirty="0">
              <a:solidFill>
                <a:srgbClr val="7030A0"/>
              </a:solidFill>
              <a:latin typeface="Times New Roman" panose="02020603050405020304" pitchFamily="18" charset="0"/>
              <a:cs typeface="Times New Roman" panose="02020603050405020304" pitchFamily="18" charset="0"/>
            </a:endParaRPr>
          </a:p>
        </p:txBody>
      </p:sp>
      <p:sp>
        <p:nvSpPr>
          <p:cNvPr id="3" name="Hexagon 2">
            <a:extLst>
              <a:ext uri="{FF2B5EF4-FFF2-40B4-BE49-F238E27FC236}">
                <a16:creationId xmlns:a16="http://schemas.microsoft.com/office/drawing/2014/main" id="{4F65FFD5-1571-4B5A-BCD3-CE56DF6416CB}"/>
              </a:ext>
            </a:extLst>
          </p:cNvPr>
          <p:cNvSpPr/>
          <p:nvPr/>
        </p:nvSpPr>
        <p:spPr>
          <a:xfrm>
            <a:off x="5076481" y="1655202"/>
            <a:ext cx="2979691" cy="819793"/>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rPr>
              <a:t>Nhận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nghiệm</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AD3D1FB9-D47D-40A1-9FB0-C308F2306B25}"/>
              </a:ext>
            </a:extLst>
          </p:cNvPr>
          <p:cNvSpPr/>
          <p:nvPr/>
        </p:nvSpPr>
        <p:spPr>
          <a:xfrm>
            <a:off x="5076482" y="2933485"/>
            <a:ext cx="2979691" cy="819793"/>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rPr>
              <a:t>Nhận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luận</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5775B8A2-B80E-4757-A5BC-5E611C898E0F}"/>
              </a:ext>
            </a:extLst>
          </p:cNvPr>
          <p:cNvSpPr/>
          <p:nvPr/>
        </p:nvSpPr>
        <p:spPr>
          <a:xfrm>
            <a:off x="5092258" y="4045866"/>
            <a:ext cx="2979691" cy="819793"/>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rPr>
              <a:t>Nhận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a:t>
            </a:r>
            <a:r>
              <a:rPr lang="vi-VN" sz="2800" dirty="0">
                <a:solidFill>
                  <a:srgbClr val="7030A0"/>
                </a:solidFill>
                <a:latin typeface="Times New Roman" panose="02020603050405020304" pitchFamily="18" charset="0"/>
                <a:cs typeface="Times New Roman" panose="02020603050405020304" pitchFamily="18" charset="0"/>
              </a:rPr>
              <a:t>ư</a:t>
            </a:r>
            <a:r>
              <a:rPr lang="en-US" sz="2800" dirty="0" err="1">
                <a:solidFill>
                  <a:srgbClr val="7030A0"/>
                </a:solidFill>
                <a:latin typeface="Times New Roman" panose="02020603050405020304" pitchFamily="18" charset="0"/>
                <a:cs typeface="Times New Roman" panose="02020603050405020304" pitchFamily="18" charset="0"/>
              </a:rPr>
              <a:t>ờng</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B79F9892-D88C-4830-805A-8782AD5CC5EE}"/>
              </a:ext>
            </a:extLst>
          </p:cNvPr>
          <p:cNvSpPr/>
          <p:nvPr/>
        </p:nvSpPr>
        <p:spPr>
          <a:xfrm>
            <a:off x="5092258" y="5418877"/>
            <a:ext cx="2979691" cy="819793"/>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rPr>
              <a:t>Nhận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khoa </a:t>
            </a:r>
            <a:r>
              <a:rPr lang="en-US" sz="2800" dirty="0" err="1">
                <a:solidFill>
                  <a:srgbClr val="7030A0"/>
                </a:solidFill>
                <a:latin typeface="Times New Roman" panose="02020603050405020304" pitchFamily="18" charset="0"/>
                <a:cs typeface="Times New Roman" panose="02020603050405020304" pitchFamily="18" charset="0"/>
              </a:rPr>
              <a:t>học</a:t>
            </a:r>
            <a:endParaRPr lang="en-US" sz="2800" dirty="0">
              <a:solidFill>
                <a:srgbClr val="7030A0"/>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FD15FAE-30F9-491D-829C-BA84B5F6020E}"/>
              </a:ext>
            </a:extLst>
          </p:cNvPr>
          <p:cNvCxnSpPr>
            <a:cxnSpLocks/>
            <a:stCxn id="2" idx="0"/>
          </p:cNvCxnSpPr>
          <p:nvPr/>
        </p:nvCxnSpPr>
        <p:spPr>
          <a:xfrm flipV="1">
            <a:off x="4682360" y="2159512"/>
            <a:ext cx="354729" cy="6120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17751FD-E686-455E-B2A9-9F06C22F7067}"/>
              </a:ext>
            </a:extLst>
          </p:cNvPr>
          <p:cNvCxnSpPr>
            <a:cxnSpLocks/>
            <a:stCxn id="2" idx="0"/>
          </p:cNvCxnSpPr>
          <p:nvPr/>
        </p:nvCxnSpPr>
        <p:spPr>
          <a:xfrm>
            <a:off x="4682360" y="2771513"/>
            <a:ext cx="354729" cy="61521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E4D672-82E0-4423-B21E-D7227FD918F2}"/>
              </a:ext>
            </a:extLst>
          </p:cNvPr>
          <p:cNvCxnSpPr>
            <a:cxnSpLocks/>
            <a:stCxn id="8" idx="0"/>
          </p:cNvCxnSpPr>
          <p:nvPr/>
        </p:nvCxnSpPr>
        <p:spPr>
          <a:xfrm flipV="1">
            <a:off x="4682360" y="4571840"/>
            <a:ext cx="338968" cy="7612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A12607-809C-4F88-A219-4A3653185641}"/>
              </a:ext>
            </a:extLst>
          </p:cNvPr>
          <p:cNvCxnSpPr>
            <a:cxnSpLocks/>
            <a:stCxn id="8" idx="0"/>
            <a:endCxn id="11" idx="3"/>
          </p:cNvCxnSpPr>
          <p:nvPr/>
        </p:nvCxnSpPr>
        <p:spPr>
          <a:xfrm>
            <a:off x="4682360" y="5333050"/>
            <a:ext cx="409898" cy="4957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1DE208-6962-441E-A6D8-728FFD583E4C}"/>
              </a:ext>
            </a:extLst>
          </p:cNvPr>
          <p:cNvCxnSpPr>
            <a:cxnSpLocks/>
            <a:stCxn id="7" idx="3"/>
          </p:cNvCxnSpPr>
          <p:nvPr/>
        </p:nvCxnSpPr>
        <p:spPr>
          <a:xfrm flipV="1">
            <a:off x="1403131" y="3264552"/>
            <a:ext cx="567548" cy="70047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C0AF70-4A00-4BD6-9D08-8296DFB04BC5}"/>
              </a:ext>
            </a:extLst>
          </p:cNvPr>
          <p:cNvCxnSpPr>
            <a:cxnSpLocks/>
            <a:stCxn id="7" idx="3"/>
          </p:cNvCxnSpPr>
          <p:nvPr/>
        </p:nvCxnSpPr>
        <p:spPr>
          <a:xfrm>
            <a:off x="1403131" y="3965028"/>
            <a:ext cx="567548" cy="97764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Arrow: Down 26">
            <a:extLst>
              <a:ext uri="{FF2B5EF4-FFF2-40B4-BE49-F238E27FC236}">
                <a16:creationId xmlns:a16="http://schemas.microsoft.com/office/drawing/2014/main" id="{60621FA6-17D5-4C8C-A798-30D54107AC2F}"/>
              </a:ext>
            </a:extLst>
          </p:cNvPr>
          <p:cNvSpPr/>
          <p:nvPr/>
        </p:nvSpPr>
        <p:spPr>
          <a:xfrm>
            <a:off x="5922574" y="2522293"/>
            <a:ext cx="441435" cy="374879"/>
          </a:xfrm>
          <a:prstGeom prst="down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8" name="Arrow: Down 27">
            <a:extLst>
              <a:ext uri="{FF2B5EF4-FFF2-40B4-BE49-F238E27FC236}">
                <a16:creationId xmlns:a16="http://schemas.microsoft.com/office/drawing/2014/main" id="{2FF151E1-C1D5-46B8-895B-D46428A18198}"/>
              </a:ext>
            </a:extLst>
          </p:cNvPr>
          <p:cNvSpPr/>
          <p:nvPr/>
        </p:nvSpPr>
        <p:spPr>
          <a:xfrm>
            <a:off x="5803026" y="4954628"/>
            <a:ext cx="441435" cy="374879"/>
          </a:xfrm>
          <a:prstGeom prst="down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9" name="Arrow: Up 28">
            <a:extLst>
              <a:ext uri="{FF2B5EF4-FFF2-40B4-BE49-F238E27FC236}">
                <a16:creationId xmlns:a16="http://schemas.microsoft.com/office/drawing/2014/main" id="{3CF7AB89-A9C8-4358-B093-5482AC0BE8EA}"/>
              </a:ext>
            </a:extLst>
          </p:cNvPr>
          <p:cNvSpPr/>
          <p:nvPr/>
        </p:nvSpPr>
        <p:spPr>
          <a:xfrm>
            <a:off x="7126009" y="2515053"/>
            <a:ext cx="441434" cy="378194"/>
          </a:xfrm>
          <a:prstGeom prst="up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31" name="Arrow: Up 30">
            <a:extLst>
              <a:ext uri="{FF2B5EF4-FFF2-40B4-BE49-F238E27FC236}">
                <a16:creationId xmlns:a16="http://schemas.microsoft.com/office/drawing/2014/main" id="{2D353DD4-2E1D-4CCF-BFCB-F03B74B82997}"/>
              </a:ext>
            </a:extLst>
          </p:cNvPr>
          <p:cNvSpPr/>
          <p:nvPr/>
        </p:nvSpPr>
        <p:spPr>
          <a:xfrm>
            <a:off x="7026159" y="4927517"/>
            <a:ext cx="441434" cy="378194"/>
          </a:xfrm>
          <a:prstGeom prst="up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32" name="TextBox 31">
            <a:extLst>
              <a:ext uri="{FF2B5EF4-FFF2-40B4-BE49-F238E27FC236}">
                <a16:creationId xmlns:a16="http://schemas.microsoft.com/office/drawing/2014/main" id="{6B1EA914-8C93-4E22-8E1F-33522C87DB00}"/>
              </a:ext>
            </a:extLst>
          </p:cNvPr>
          <p:cNvSpPr txBox="1"/>
          <p:nvPr/>
        </p:nvSpPr>
        <p:spPr>
          <a:xfrm>
            <a:off x="8639505" y="1426254"/>
            <a:ext cx="3452647" cy="1200329"/>
          </a:xfrm>
          <a:prstGeom prst="rect">
            <a:avLst/>
          </a:prstGeom>
          <a:noFill/>
        </p:spPr>
        <p:txBody>
          <a:bodyPr wrap="square" rtlCol="0">
            <a:spAutoFit/>
          </a:bodyPr>
          <a:lstStyle/>
          <a:p>
            <a:pPr algn="just"/>
            <a:r>
              <a:rPr lang="en-US" sz="2400" i="1" dirty="0" err="1">
                <a:solidFill>
                  <a:srgbClr val="002060"/>
                </a:solidFill>
                <a:latin typeface="Times New Roman" panose="02020603050405020304" pitchFamily="18" charset="0"/>
                <a:cs typeface="Times New Roman" panose="02020603050405020304" pitchFamily="18" charset="0"/>
              </a:rPr>
              <a:t>Trực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tiếp</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tri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thức</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kinh</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nghiệm</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thông</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a:t>
            </a:r>
            <a:r>
              <a:rPr lang="vi-VN"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ư</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ờng</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hoặc</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khoa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học</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EC3059C3-48B3-46C7-B6B3-5C7941F39429}"/>
              </a:ext>
            </a:extLst>
          </p:cNvPr>
          <p:cNvSpPr txBox="1"/>
          <p:nvPr/>
        </p:nvSpPr>
        <p:spPr>
          <a:xfrm>
            <a:off x="8639505" y="2865180"/>
            <a:ext cx="3473656" cy="830997"/>
          </a:xfrm>
          <a:prstGeom prst="rect">
            <a:avLst/>
          </a:prstGeom>
          <a:noFill/>
        </p:spPr>
        <p:txBody>
          <a:bodyPr wrap="square" rtlCol="0">
            <a:spAutoFit/>
          </a:bodyPr>
          <a:lstStyle/>
          <a:p>
            <a:r>
              <a:rPr lang="en-US" sz="2400" i="1" dirty="0" err="1">
                <a:solidFill>
                  <a:srgbClr val="002060"/>
                </a:solidFill>
                <a:latin typeface="Times New Roman" panose="02020603050405020304" pitchFamily="18" charset="0"/>
                <a:cs typeface="Times New Roman" panose="02020603050405020304" pitchFamily="18" charset="0"/>
              </a:rPr>
              <a:t>Gián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tiếp</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khái</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quát</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được</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bản</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chất</a:t>
            </a:r>
            <a:r>
              <a:rPr lang="en-US" sz="24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QL</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của</a:t>
            </a:r>
            <a:r>
              <a:rPr lang="en-US" sz="2400" dirty="0">
                <a:solidFill>
                  <a:srgbClr val="002060"/>
                </a:solidFill>
                <a:latin typeface="Times New Roman" panose="02020603050405020304" pitchFamily="18" charset="0"/>
                <a:cs typeface="Times New Roman" panose="02020603050405020304" pitchFamily="18" charset="0"/>
              </a:rPr>
              <a:t> SV</a:t>
            </a:r>
          </a:p>
        </p:txBody>
      </p:sp>
      <p:sp>
        <p:nvSpPr>
          <p:cNvPr id="41" name="TextBox 40">
            <a:extLst>
              <a:ext uri="{FF2B5EF4-FFF2-40B4-BE49-F238E27FC236}">
                <a16:creationId xmlns:a16="http://schemas.microsoft.com/office/drawing/2014/main" id="{B617C7F1-A543-43D3-BD34-8552EFEED2C4}"/>
              </a:ext>
            </a:extLst>
          </p:cNvPr>
          <p:cNvSpPr txBox="1"/>
          <p:nvPr/>
        </p:nvSpPr>
        <p:spPr>
          <a:xfrm>
            <a:off x="8639492" y="3934774"/>
            <a:ext cx="3452647" cy="830997"/>
          </a:xfrm>
          <a:prstGeom prst="rect">
            <a:avLst/>
          </a:prstGeom>
          <a:noFill/>
        </p:spPr>
        <p:txBody>
          <a:bodyPr wrap="square" rtlCol="0">
            <a:spAutoFit/>
          </a:bodyPr>
          <a:lstStyle/>
          <a:p>
            <a:r>
              <a:rPr lang="en-US" sz="2400" i="1" dirty="0" err="1">
                <a:solidFill>
                  <a:srgbClr val="002060"/>
                </a:solidFill>
                <a:latin typeface="Times New Roman" panose="02020603050405020304" pitchFamily="18" charset="0"/>
                <a:cs typeface="Times New Roman" panose="02020603050405020304" pitchFamily="18" charset="0"/>
              </a:rPr>
              <a:t>Tự</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phát</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trực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tiếp</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trong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hoạt</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động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hàng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ngày</a:t>
            </a:r>
            <a:r>
              <a:rPr lang="en-US" sz="2400" i="1" dirty="0">
                <a:solidFill>
                  <a:srgbClr val="002060"/>
                </a:solidFill>
                <a:latin typeface="Times New Roman" panose="02020603050405020304" pitchFamily="18" charset="0"/>
                <a:cs typeface="Times New Roman" panose="02020603050405020304" pitchFamily="18" charset="0"/>
              </a:rPr>
              <a:t> </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F2789FB5-6F23-4D60-A9E2-3D2086419078}"/>
              </a:ext>
            </a:extLst>
          </p:cNvPr>
          <p:cNvSpPr txBox="1"/>
          <p:nvPr/>
        </p:nvSpPr>
        <p:spPr>
          <a:xfrm>
            <a:off x="8626341" y="4784283"/>
            <a:ext cx="3421114" cy="1569660"/>
          </a:xfrm>
          <a:prstGeom prst="rect">
            <a:avLst/>
          </a:prstGeom>
          <a:noFill/>
        </p:spPr>
        <p:txBody>
          <a:bodyPr wrap="square" rtlCol="0">
            <a:spAutoFit/>
          </a:bodyPr>
          <a:lstStyle/>
          <a:p>
            <a:pPr algn="just"/>
            <a:r>
              <a:rPr lang="en-US" sz="2400" i="1" dirty="0" err="1">
                <a:solidFill>
                  <a:srgbClr val="002060"/>
                </a:solidFill>
                <a:latin typeface="Times New Roman" panose="02020603050405020304" pitchFamily="18" charset="0"/>
                <a:cs typeface="Times New Roman" panose="02020603050405020304" pitchFamily="18" charset="0"/>
              </a:rPr>
              <a:t>Chủ</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động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tự</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giác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002060"/>
                </a:solidFill>
                <a:latin typeface="Times New Roman" panose="02020603050405020304" pitchFamily="18" charset="0"/>
                <a:cs typeface="Times New Roman" panose="02020603050405020304" pitchFamily="18" charset="0"/>
              </a:rPr>
              <a:t>phản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ánh</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những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mối</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liên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hệ</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bản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chất</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tất</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nhiên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mang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tính</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QL</a:t>
            </a:r>
            <a:r>
              <a:rPr lang="en-US" sz="2400" dirty="0">
                <a:solidFill>
                  <a:srgbClr val="002060"/>
                </a:solidFill>
                <a:latin typeface="Times New Roman" panose="02020603050405020304" pitchFamily="18" charset="0"/>
                <a:cs typeface="Times New Roman" panose="02020603050405020304" pitchFamily="18" charset="0"/>
              </a:rPr>
              <a:t> </a:t>
            </a:r>
          </a:p>
        </p:txBody>
      </p:sp>
      <p:sp>
        <p:nvSpPr>
          <p:cNvPr id="43" name="Arrow: Right 42">
            <a:extLst>
              <a:ext uri="{FF2B5EF4-FFF2-40B4-BE49-F238E27FC236}">
                <a16:creationId xmlns:a16="http://schemas.microsoft.com/office/drawing/2014/main" id="{E1FCC5C1-1C87-42C1-BE61-2EF80C1148CC}"/>
              </a:ext>
            </a:extLst>
          </p:cNvPr>
          <p:cNvSpPr/>
          <p:nvPr/>
        </p:nvSpPr>
        <p:spPr>
          <a:xfrm>
            <a:off x="8240096" y="2917364"/>
            <a:ext cx="304823" cy="867081"/>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44" name="Arrow: Right 43">
            <a:extLst>
              <a:ext uri="{FF2B5EF4-FFF2-40B4-BE49-F238E27FC236}">
                <a16:creationId xmlns:a16="http://schemas.microsoft.com/office/drawing/2014/main" id="{14FED45F-B2D3-4973-933A-39801109E1FA}"/>
              </a:ext>
            </a:extLst>
          </p:cNvPr>
          <p:cNvSpPr/>
          <p:nvPr/>
        </p:nvSpPr>
        <p:spPr>
          <a:xfrm>
            <a:off x="8203310" y="1577833"/>
            <a:ext cx="304823" cy="867081"/>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45" name="Arrow: Right 44">
            <a:extLst>
              <a:ext uri="{FF2B5EF4-FFF2-40B4-BE49-F238E27FC236}">
                <a16:creationId xmlns:a16="http://schemas.microsoft.com/office/drawing/2014/main" id="{1248F13C-786E-4149-A664-C36484344118}"/>
              </a:ext>
            </a:extLst>
          </p:cNvPr>
          <p:cNvSpPr/>
          <p:nvPr/>
        </p:nvSpPr>
        <p:spPr>
          <a:xfrm>
            <a:off x="8203309" y="4020309"/>
            <a:ext cx="304823" cy="867081"/>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46" name="Arrow: Right 45">
            <a:extLst>
              <a:ext uri="{FF2B5EF4-FFF2-40B4-BE49-F238E27FC236}">
                <a16:creationId xmlns:a16="http://schemas.microsoft.com/office/drawing/2014/main" id="{9458D094-53DF-4DEC-B22E-E3C7CE69207B}"/>
              </a:ext>
            </a:extLst>
          </p:cNvPr>
          <p:cNvSpPr/>
          <p:nvPr/>
        </p:nvSpPr>
        <p:spPr>
          <a:xfrm>
            <a:off x="8219082" y="5327207"/>
            <a:ext cx="304823" cy="867081"/>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2" name="Slide Number Placeholder 11">
            <a:extLst>
              <a:ext uri="{FF2B5EF4-FFF2-40B4-BE49-F238E27FC236}">
                <a16:creationId xmlns:a16="http://schemas.microsoft.com/office/drawing/2014/main" id="{665B76F6-CA2F-495C-A789-DF059579481C}"/>
              </a:ext>
            </a:extLst>
          </p:cNvPr>
          <p:cNvSpPr>
            <a:spLocks noGrp="1"/>
          </p:cNvSpPr>
          <p:nvPr>
            <p:ph type="sldNum" sz="quarter" idx="12"/>
          </p:nvPr>
        </p:nvSpPr>
        <p:spPr/>
        <p:txBody>
          <a:bodyPr/>
          <a:lstStyle/>
          <a:p>
            <a:fld id="{BCA9E365-C2E6-427D-B945-C61DCC8F5720}" type="slidenum">
              <a:rPr lang="en-US" smtClean="0"/>
              <a:t>191</a:t>
            </a:fld>
            <a:endParaRPr lang="en-US"/>
          </a:p>
        </p:txBody>
      </p:sp>
    </p:spTree>
    <p:extLst>
      <p:ext uri="{BB962C8B-B14F-4D97-AF65-F5344CB8AC3E}">
        <p14:creationId xmlns:p14="http://schemas.microsoft.com/office/powerpoint/2010/main" val="14165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1000"/>
                                        <p:tgtEl>
                                          <p:spTgt spid="44"/>
                                        </p:tgtEl>
                                      </p:cBhvr>
                                    </p:animEffect>
                                    <p:anim calcmode="lin" valueType="num">
                                      <p:cBhvr>
                                        <p:cTn id="54" dur="1000" fill="hold"/>
                                        <p:tgtEl>
                                          <p:spTgt spid="44"/>
                                        </p:tgtEl>
                                        <p:attrNameLst>
                                          <p:attrName>ppt_x</p:attrName>
                                        </p:attrNameLst>
                                      </p:cBhvr>
                                      <p:tavLst>
                                        <p:tav tm="0">
                                          <p:val>
                                            <p:strVal val="#ppt_x"/>
                                          </p:val>
                                        </p:tav>
                                        <p:tav tm="100000">
                                          <p:val>
                                            <p:strVal val="#ppt_x"/>
                                          </p:val>
                                        </p:tav>
                                      </p:tavLst>
                                    </p:anim>
                                    <p:anim calcmode="lin" valueType="num">
                                      <p:cBhvr>
                                        <p:cTn id="55"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2">
                                            <p:txEl>
                                              <p:pRg st="0" end="0"/>
                                            </p:txEl>
                                          </p:spTgt>
                                        </p:tgtEl>
                                        <p:attrNameLst>
                                          <p:attrName>style.visibility</p:attrName>
                                        </p:attrNameLst>
                                      </p:cBhvr>
                                      <p:to>
                                        <p:strVal val="visible"/>
                                      </p:to>
                                    </p:set>
                                    <p:animEffect transition="in" filter="fade">
                                      <p:cBhvr>
                                        <p:cTn id="60" dur="1000"/>
                                        <p:tgtEl>
                                          <p:spTgt spid="32">
                                            <p:txEl>
                                              <p:pRg st="0" end="0"/>
                                            </p:txEl>
                                          </p:spTgt>
                                        </p:tgtEl>
                                      </p:cBhvr>
                                    </p:animEffect>
                                    <p:anim calcmode="lin" valueType="num">
                                      <p:cBhvr>
                                        <p:cTn id="61"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0"/>
                                        <p:tgtEl>
                                          <p:spTgt spid="43"/>
                                        </p:tgtEl>
                                      </p:cBhvr>
                                    </p:animEffect>
                                    <p:anim calcmode="lin" valueType="num">
                                      <p:cBhvr>
                                        <p:cTn id="68" dur="1000" fill="hold"/>
                                        <p:tgtEl>
                                          <p:spTgt spid="43"/>
                                        </p:tgtEl>
                                        <p:attrNameLst>
                                          <p:attrName>ppt_x</p:attrName>
                                        </p:attrNameLst>
                                      </p:cBhvr>
                                      <p:tavLst>
                                        <p:tav tm="0">
                                          <p:val>
                                            <p:strVal val="#ppt_x"/>
                                          </p:val>
                                        </p:tav>
                                        <p:tav tm="100000">
                                          <p:val>
                                            <p:strVal val="#ppt_x"/>
                                          </p:val>
                                        </p:tav>
                                      </p:tavLst>
                                    </p:anim>
                                    <p:anim calcmode="lin" valueType="num">
                                      <p:cBhvr>
                                        <p:cTn id="6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anim calcmode="lin" valueType="num">
                                      <p:cBhvr>
                                        <p:cTn id="75" dur="1000" fill="hold"/>
                                        <p:tgtEl>
                                          <p:spTgt spid="33"/>
                                        </p:tgtEl>
                                        <p:attrNameLst>
                                          <p:attrName>ppt_x</p:attrName>
                                        </p:attrNameLst>
                                      </p:cBhvr>
                                      <p:tavLst>
                                        <p:tav tm="0">
                                          <p:val>
                                            <p:strVal val="#ppt_x"/>
                                          </p:val>
                                        </p:tav>
                                        <p:tav tm="100000">
                                          <p:val>
                                            <p:strVal val="#ppt_x"/>
                                          </p:val>
                                        </p:tav>
                                      </p:tavLst>
                                    </p:anim>
                                    <p:anim calcmode="lin" valueType="num">
                                      <p:cBhvr>
                                        <p:cTn id="7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1000"/>
                                        <p:tgtEl>
                                          <p:spTgt spid="27"/>
                                        </p:tgtEl>
                                      </p:cBhvr>
                                    </p:animEffect>
                                    <p:anim calcmode="lin" valueType="num">
                                      <p:cBhvr>
                                        <p:cTn id="82" dur="1000" fill="hold"/>
                                        <p:tgtEl>
                                          <p:spTgt spid="27"/>
                                        </p:tgtEl>
                                        <p:attrNameLst>
                                          <p:attrName>ppt_x</p:attrName>
                                        </p:attrNameLst>
                                      </p:cBhvr>
                                      <p:tavLst>
                                        <p:tav tm="0">
                                          <p:val>
                                            <p:strVal val="#ppt_x"/>
                                          </p:val>
                                        </p:tav>
                                        <p:tav tm="100000">
                                          <p:val>
                                            <p:strVal val="#ppt_x"/>
                                          </p:val>
                                        </p:tav>
                                      </p:tavLst>
                                    </p:anim>
                                    <p:anim calcmode="lin" valueType="num">
                                      <p:cBhvr>
                                        <p:cTn id="8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1000"/>
                                        <p:tgtEl>
                                          <p:spTgt spid="29"/>
                                        </p:tgtEl>
                                      </p:cBhvr>
                                    </p:animEffect>
                                    <p:anim calcmode="lin" valueType="num">
                                      <p:cBhvr>
                                        <p:cTn id="89" dur="1000" fill="hold"/>
                                        <p:tgtEl>
                                          <p:spTgt spid="29"/>
                                        </p:tgtEl>
                                        <p:attrNameLst>
                                          <p:attrName>ppt_x</p:attrName>
                                        </p:attrNameLst>
                                      </p:cBhvr>
                                      <p:tavLst>
                                        <p:tav tm="0">
                                          <p:val>
                                            <p:strVal val="#ppt_x"/>
                                          </p:val>
                                        </p:tav>
                                        <p:tav tm="100000">
                                          <p:val>
                                            <p:strVal val="#ppt_x"/>
                                          </p:val>
                                        </p:tav>
                                      </p:tavLst>
                                    </p:anim>
                                    <p:anim calcmode="lin" valueType="num">
                                      <p:cBhvr>
                                        <p:cTn id="9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7"/>
                                        </p:tgtEl>
                                        <p:attrNameLst>
                                          <p:attrName>style.visibility</p:attrName>
                                        </p:attrNameLst>
                                      </p:cBhvr>
                                      <p:to>
                                        <p:strVal val="visible"/>
                                      </p:to>
                                    </p:set>
                                    <p:anim calcmode="lin" valueType="num">
                                      <p:cBhvr additive="base">
                                        <p:cTn id="95" dur="500" fill="hold"/>
                                        <p:tgtEl>
                                          <p:spTgt spid="17"/>
                                        </p:tgtEl>
                                        <p:attrNameLst>
                                          <p:attrName>ppt_x</p:attrName>
                                        </p:attrNameLst>
                                      </p:cBhvr>
                                      <p:tavLst>
                                        <p:tav tm="0">
                                          <p:val>
                                            <p:strVal val="#ppt_x"/>
                                          </p:val>
                                        </p:tav>
                                        <p:tav tm="100000">
                                          <p:val>
                                            <p:strVal val="#ppt_x"/>
                                          </p:val>
                                        </p:tav>
                                      </p:tavLst>
                                    </p:anim>
                                    <p:anim calcmode="lin" valueType="num">
                                      <p:cBhvr additive="base">
                                        <p:cTn id="96" dur="500" fill="hold"/>
                                        <p:tgtEl>
                                          <p:spTgt spid="1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additive="base">
                                        <p:cTn id="99" dur="500" fill="hold"/>
                                        <p:tgtEl>
                                          <p:spTgt spid="19"/>
                                        </p:tgtEl>
                                        <p:attrNameLst>
                                          <p:attrName>ppt_x</p:attrName>
                                        </p:attrNameLst>
                                      </p:cBhvr>
                                      <p:tavLst>
                                        <p:tav tm="0">
                                          <p:val>
                                            <p:strVal val="#ppt_x"/>
                                          </p:val>
                                        </p:tav>
                                        <p:tav tm="100000">
                                          <p:val>
                                            <p:strVal val="#ppt_x"/>
                                          </p:val>
                                        </p:tav>
                                      </p:tavLst>
                                    </p:anim>
                                    <p:anim calcmode="lin" valueType="num">
                                      <p:cBhvr additive="base">
                                        <p:cTn id="100" dur="500" fill="hold"/>
                                        <p:tgtEl>
                                          <p:spTgt spid="19"/>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500" fill="hold"/>
                                        <p:tgtEl>
                                          <p:spTgt spid="10"/>
                                        </p:tgtEl>
                                        <p:attrNameLst>
                                          <p:attrName>ppt_x</p:attrName>
                                        </p:attrNameLst>
                                      </p:cBhvr>
                                      <p:tavLst>
                                        <p:tav tm="0">
                                          <p:val>
                                            <p:strVal val="#ppt_x"/>
                                          </p:val>
                                        </p:tav>
                                        <p:tav tm="100000">
                                          <p:val>
                                            <p:strVal val="#ppt_x"/>
                                          </p:val>
                                        </p:tav>
                                      </p:tavLst>
                                    </p:anim>
                                    <p:anim calcmode="lin" valueType="num">
                                      <p:cBhvr additive="base">
                                        <p:cTn id="104" dur="5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1"/>
                                        </p:tgtEl>
                                        <p:attrNameLst>
                                          <p:attrName>style.visibility</p:attrName>
                                        </p:attrNameLst>
                                      </p:cBhvr>
                                      <p:to>
                                        <p:strVal val="visible"/>
                                      </p:to>
                                    </p:set>
                                    <p:anim calcmode="lin" valueType="num">
                                      <p:cBhvr additive="base">
                                        <p:cTn id="107" dur="500" fill="hold"/>
                                        <p:tgtEl>
                                          <p:spTgt spid="11"/>
                                        </p:tgtEl>
                                        <p:attrNameLst>
                                          <p:attrName>ppt_x</p:attrName>
                                        </p:attrNameLst>
                                      </p:cBhvr>
                                      <p:tavLst>
                                        <p:tav tm="0">
                                          <p:val>
                                            <p:strVal val="#ppt_x"/>
                                          </p:val>
                                        </p:tav>
                                        <p:tav tm="100000">
                                          <p:val>
                                            <p:strVal val="#ppt_x"/>
                                          </p:val>
                                        </p:tav>
                                      </p:tavLst>
                                    </p:anim>
                                    <p:anim calcmode="lin" valueType="num">
                                      <p:cBhvr additive="base">
                                        <p:cTn id="10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1000"/>
                                        <p:tgtEl>
                                          <p:spTgt spid="45"/>
                                        </p:tgtEl>
                                      </p:cBhvr>
                                    </p:animEffect>
                                    <p:anim calcmode="lin" valueType="num">
                                      <p:cBhvr>
                                        <p:cTn id="114" dur="1000" fill="hold"/>
                                        <p:tgtEl>
                                          <p:spTgt spid="45"/>
                                        </p:tgtEl>
                                        <p:attrNameLst>
                                          <p:attrName>ppt_x</p:attrName>
                                        </p:attrNameLst>
                                      </p:cBhvr>
                                      <p:tavLst>
                                        <p:tav tm="0">
                                          <p:val>
                                            <p:strVal val="#ppt_x"/>
                                          </p:val>
                                        </p:tav>
                                        <p:tav tm="100000">
                                          <p:val>
                                            <p:strVal val="#ppt_x"/>
                                          </p:val>
                                        </p:tav>
                                      </p:tavLst>
                                    </p:anim>
                                    <p:anim calcmode="lin" valueType="num">
                                      <p:cBhvr>
                                        <p:cTn id="11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1000"/>
                                        <p:tgtEl>
                                          <p:spTgt spid="41"/>
                                        </p:tgtEl>
                                      </p:cBhvr>
                                    </p:animEffect>
                                    <p:anim calcmode="lin" valueType="num">
                                      <p:cBhvr>
                                        <p:cTn id="121" dur="1000" fill="hold"/>
                                        <p:tgtEl>
                                          <p:spTgt spid="41"/>
                                        </p:tgtEl>
                                        <p:attrNameLst>
                                          <p:attrName>ppt_x</p:attrName>
                                        </p:attrNameLst>
                                      </p:cBhvr>
                                      <p:tavLst>
                                        <p:tav tm="0">
                                          <p:val>
                                            <p:strVal val="#ppt_x"/>
                                          </p:val>
                                        </p:tav>
                                        <p:tav tm="100000">
                                          <p:val>
                                            <p:strVal val="#ppt_x"/>
                                          </p:val>
                                        </p:tav>
                                      </p:tavLst>
                                    </p:anim>
                                    <p:anim calcmode="lin" valueType="num">
                                      <p:cBhvr>
                                        <p:cTn id="12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1000"/>
                                        <p:tgtEl>
                                          <p:spTgt spid="46"/>
                                        </p:tgtEl>
                                      </p:cBhvr>
                                    </p:animEffect>
                                    <p:anim calcmode="lin" valueType="num">
                                      <p:cBhvr>
                                        <p:cTn id="128" dur="1000" fill="hold"/>
                                        <p:tgtEl>
                                          <p:spTgt spid="46"/>
                                        </p:tgtEl>
                                        <p:attrNameLst>
                                          <p:attrName>ppt_x</p:attrName>
                                        </p:attrNameLst>
                                      </p:cBhvr>
                                      <p:tavLst>
                                        <p:tav tm="0">
                                          <p:val>
                                            <p:strVal val="#ppt_x"/>
                                          </p:val>
                                        </p:tav>
                                        <p:tav tm="100000">
                                          <p:val>
                                            <p:strVal val="#ppt_x"/>
                                          </p:val>
                                        </p:tav>
                                      </p:tavLst>
                                    </p:anim>
                                    <p:anim calcmode="lin" valueType="num">
                                      <p:cBhvr>
                                        <p:cTn id="12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fade">
                                      <p:cBhvr>
                                        <p:cTn id="134" dur="1000"/>
                                        <p:tgtEl>
                                          <p:spTgt spid="42"/>
                                        </p:tgtEl>
                                      </p:cBhvr>
                                    </p:animEffect>
                                    <p:anim calcmode="lin" valueType="num">
                                      <p:cBhvr>
                                        <p:cTn id="135" dur="1000" fill="hold"/>
                                        <p:tgtEl>
                                          <p:spTgt spid="42"/>
                                        </p:tgtEl>
                                        <p:attrNameLst>
                                          <p:attrName>ppt_x</p:attrName>
                                        </p:attrNameLst>
                                      </p:cBhvr>
                                      <p:tavLst>
                                        <p:tav tm="0">
                                          <p:val>
                                            <p:strVal val="#ppt_x"/>
                                          </p:val>
                                        </p:tav>
                                        <p:tav tm="100000">
                                          <p:val>
                                            <p:strVal val="#ppt_x"/>
                                          </p:val>
                                        </p:tav>
                                      </p:tavLst>
                                    </p:anim>
                                    <p:anim calcmode="lin" valueType="num">
                                      <p:cBhvr>
                                        <p:cTn id="13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fade">
                                      <p:cBhvr>
                                        <p:cTn id="141" dur="1000"/>
                                        <p:tgtEl>
                                          <p:spTgt spid="28"/>
                                        </p:tgtEl>
                                      </p:cBhvr>
                                    </p:animEffect>
                                    <p:anim calcmode="lin" valueType="num">
                                      <p:cBhvr>
                                        <p:cTn id="142" dur="1000" fill="hold"/>
                                        <p:tgtEl>
                                          <p:spTgt spid="28"/>
                                        </p:tgtEl>
                                        <p:attrNameLst>
                                          <p:attrName>ppt_x</p:attrName>
                                        </p:attrNameLst>
                                      </p:cBhvr>
                                      <p:tavLst>
                                        <p:tav tm="0">
                                          <p:val>
                                            <p:strVal val="#ppt_x"/>
                                          </p:val>
                                        </p:tav>
                                        <p:tav tm="100000">
                                          <p:val>
                                            <p:strVal val="#ppt_x"/>
                                          </p:val>
                                        </p:tav>
                                      </p:tavLst>
                                    </p:anim>
                                    <p:anim calcmode="lin" valueType="num">
                                      <p:cBhvr>
                                        <p:cTn id="14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31"/>
                                        </p:tgtEl>
                                        <p:attrNameLst>
                                          <p:attrName>style.visibility</p:attrName>
                                        </p:attrNameLst>
                                      </p:cBhvr>
                                      <p:to>
                                        <p:strVal val="visible"/>
                                      </p:to>
                                    </p:set>
                                    <p:anim calcmode="lin" valueType="num">
                                      <p:cBhvr additive="base">
                                        <p:cTn id="148" dur="500" fill="hold"/>
                                        <p:tgtEl>
                                          <p:spTgt spid="31"/>
                                        </p:tgtEl>
                                        <p:attrNameLst>
                                          <p:attrName>ppt_x</p:attrName>
                                        </p:attrNameLst>
                                      </p:cBhvr>
                                      <p:tavLst>
                                        <p:tav tm="0">
                                          <p:val>
                                            <p:strVal val="#ppt_x"/>
                                          </p:val>
                                        </p:tav>
                                        <p:tav tm="100000">
                                          <p:val>
                                            <p:strVal val="#ppt_x"/>
                                          </p:val>
                                        </p:tav>
                                      </p:tavLst>
                                    </p:anim>
                                    <p:anim calcmode="lin" valueType="num">
                                      <p:cBhvr additive="base">
                                        <p:cTn id="14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3" grpId="0" animBg="1"/>
      <p:bldP spid="9" grpId="0" animBg="1"/>
      <p:bldP spid="10" grpId="0" animBg="1"/>
      <p:bldP spid="11" grpId="0" animBg="1"/>
      <p:bldP spid="27" grpId="0" animBg="1"/>
      <p:bldP spid="28" grpId="0" animBg="1"/>
      <p:bldP spid="29" grpId="0" animBg="1"/>
      <p:bldP spid="31" grpId="0" animBg="1"/>
      <p:bldP spid="33" grpId="0"/>
      <p:bldP spid="41" grpId="0"/>
      <p:bldP spid="42" grpId="0"/>
      <p:bldP spid="43" grpId="0" animBg="1"/>
      <p:bldP spid="44" grpId="0" animBg="1"/>
      <p:bldP spid="45" grpId="0" animBg="1"/>
      <p:bldP spid="4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45D3D-6EC6-4F91-ADC5-D2C7A14FC4C2}"/>
              </a:ext>
            </a:extLst>
          </p:cNvPr>
          <p:cNvSpPr>
            <a:spLocks noGrp="1"/>
          </p:cNvSpPr>
          <p:nvPr>
            <p:ph type="title"/>
          </p:nvPr>
        </p:nvSpPr>
        <p:spPr>
          <a:xfrm>
            <a:off x="1608082" y="270532"/>
            <a:ext cx="9747305" cy="823913"/>
          </a:xfrm>
        </p:spPr>
        <p:txBody>
          <a:bodyPr>
            <a:norm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b. </a:t>
            </a: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tiễn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và</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trò</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tiễn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đối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với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dirty="0"/>
          </a:p>
        </p:txBody>
      </p:sp>
      <p:sp>
        <p:nvSpPr>
          <p:cNvPr id="3" name="Text Placeholder 2">
            <a:extLst>
              <a:ext uri="{FF2B5EF4-FFF2-40B4-BE49-F238E27FC236}">
                <a16:creationId xmlns:a16="http://schemas.microsoft.com/office/drawing/2014/main" id="{DAF55DE6-05FD-45BA-AAA3-4E6656228E52}"/>
              </a:ext>
            </a:extLst>
          </p:cNvPr>
          <p:cNvSpPr>
            <a:spLocks noGrp="1"/>
          </p:cNvSpPr>
          <p:nvPr>
            <p:ph type="body" idx="1"/>
          </p:nvPr>
        </p:nvSpPr>
        <p:spPr>
          <a:xfrm>
            <a:off x="488731" y="1696926"/>
            <a:ext cx="6101255" cy="523220"/>
          </a:xfrm>
          <a:solidFill>
            <a:srgbClr val="002060"/>
          </a:solidFill>
        </p:spPr>
        <p:txBody>
          <a:bodyPr>
            <a:normAutofit lnSpcReduction="10000"/>
          </a:bodyPr>
          <a:lstStyle/>
          <a:p>
            <a:pPr algn="ctr"/>
            <a:r>
              <a:rPr lang="en-US" sz="2800" dirty="0">
                <a:solidFill>
                  <a:srgbClr val="FFFF00"/>
                </a:solidFill>
                <a:latin typeface="Times New Roman" panose="02020603050405020304" pitchFamily="18" charset="0"/>
                <a:cs typeface="Times New Roman" panose="02020603050405020304" pitchFamily="18" charset="0"/>
              </a:rPr>
              <a:t>Quan </a:t>
            </a:r>
            <a:r>
              <a:rPr lang="en-US" sz="2800" dirty="0" err="1">
                <a:solidFill>
                  <a:srgbClr val="FFFF00"/>
                </a:solidFill>
                <a:latin typeface="Times New Roman" panose="02020603050405020304" pitchFamily="18" charset="0"/>
                <a:cs typeface="Times New Roman" panose="02020603050405020304" pitchFamily="18" charset="0"/>
              </a:rPr>
              <a:t>điểm</a:t>
            </a:r>
            <a:r>
              <a:rPr lang="en-US" sz="2800" dirty="0">
                <a:solidFill>
                  <a:srgbClr val="FFFF00"/>
                </a:solidFill>
                <a:latin typeface="Times New Roman" panose="02020603050405020304" pitchFamily="18" charset="0"/>
                <a:cs typeface="Times New Roman" panose="02020603050405020304" pitchFamily="18" charset="0"/>
              </a:rPr>
              <a:t> tr</a:t>
            </a:r>
            <a:r>
              <a:rPr lang="vi-VN" sz="2800" dirty="0">
                <a:solidFill>
                  <a:srgbClr val="FFFF00"/>
                </a:solidFill>
                <a:latin typeface="Times New Roman" panose="02020603050405020304" pitchFamily="18" charset="0"/>
                <a:cs typeface="Times New Roman" panose="02020603050405020304" pitchFamily="18" charset="0"/>
              </a:rPr>
              <a:t>ư</a:t>
            </a:r>
            <a:r>
              <a:rPr lang="en-US" sz="2800" dirty="0" err="1">
                <a:solidFill>
                  <a:srgbClr val="FFFF00"/>
                </a:solidFill>
                <a:latin typeface="Times New Roman" panose="02020603050405020304" pitchFamily="18" charset="0"/>
                <a:cs typeface="Times New Roman" panose="02020603050405020304" pitchFamily="18" charset="0"/>
              </a:rPr>
              <a:t>ớc</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Mác</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32A5372-BECD-45F2-AA93-F3686EF0A634}"/>
              </a:ext>
            </a:extLst>
          </p:cNvPr>
          <p:cNvSpPr>
            <a:spLocks noGrp="1"/>
          </p:cNvSpPr>
          <p:nvPr>
            <p:ph sz="half" idx="2"/>
          </p:nvPr>
        </p:nvSpPr>
        <p:spPr>
          <a:xfrm>
            <a:off x="488731" y="2246850"/>
            <a:ext cx="6101255" cy="4109499"/>
          </a:xfrm>
          <a:solidFill>
            <a:schemeClr val="accent4">
              <a:lumMod val="20000"/>
              <a:lumOff val="80000"/>
            </a:schemeClr>
          </a:solidFill>
        </p:spPr>
        <p:txBody>
          <a:bodyPr>
            <a:normAutofit/>
          </a:bodyPr>
          <a:lstStyle/>
          <a:p>
            <a:pPr algn="just">
              <a:spcBef>
                <a:spcPts val="0"/>
              </a:spcBef>
              <a:buFont typeface="Wingdings" panose="05000000000000000000" pitchFamily="2" charset="2"/>
              <a:buChar char="Ø"/>
            </a:pPr>
            <a:r>
              <a:rPr lang="en-US" b="1" i="1" dirty="0" err="1">
                <a:solidFill>
                  <a:srgbClr val="002060"/>
                </a:solidFill>
                <a:latin typeface="Times New Roman" panose="02020603050405020304" pitchFamily="18" charset="0"/>
                <a:cs typeface="Times New Roman" panose="02020603050405020304" pitchFamily="18" charset="0"/>
              </a:rPr>
              <a:t>Các</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nhà</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triết</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học</a:t>
            </a:r>
            <a:r>
              <a:rPr lang="en-US" b="1" i="1" dirty="0">
                <a:solidFill>
                  <a:srgbClr val="002060"/>
                </a:solidFill>
                <a:latin typeface="Times New Roman" panose="02020603050405020304" pitchFamily="18" charset="0"/>
                <a:cs typeface="Times New Roman" panose="02020603050405020304" pitchFamily="18" charset="0"/>
              </a:rPr>
              <a:t> DT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hoạt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động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nhận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thức</a:t>
            </a:r>
            <a:r>
              <a:rPr lang="en-US"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hoạt</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động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của</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tinh</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thần</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hoạt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động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thực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tiễn</a:t>
            </a:r>
            <a:r>
              <a:rPr lang="en-US" dirty="0">
                <a:solidFill>
                  <a:srgbClr val="002060"/>
                </a:solidFill>
                <a:latin typeface="Times New Roman" panose="02020603050405020304" pitchFamily="18" charset="0"/>
                <a:cs typeface="Times New Roman" panose="02020603050405020304" pitchFamily="18" charset="0"/>
              </a:rPr>
              <a:t>. </a:t>
            </a:r>
          </a:p>
          <a:p>
            <a:pPr algn="just">
              <a:spcBef>
                <a:spcPts val="0"/>
              </a:spcBef>
              <a:buFont typeface="Wingdings" panose="05000000000000000000" pitchFamily="2" charset="2"/>
              <a:buChar char="Ø"/>
            </a:pPr>
            <a:r>
              <a:rPr lang="en-US" b="1" i="1" dirty="0" err="1">
                <a:solidFill>
                  <a:srgbClr val="002060"/>
                </a:solidFill>
                <a:latin typeface="Times New Roman" panose="02020603050405020304" pitchFamily="18" charset="0"/>
                <a:cs typeface="Times New Roman" panose="02020603050405020304" pitchFamily="18" charset="0"/>
              </a:rPr>
              <a:t>Các</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nhà</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triết</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học</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tôn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giáo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thì</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hoạt</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động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sáng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tạo</a:t>
            </a:r>
            <a:r>
              <a:rPr lang="en-US" b="1" i="1" dirty="0">
                <a:solidFill>
                  <a:srgbClr val="002060"/>
                </a:solidFill>
                <a:latin typeface="Times New Roman" panose="02020603050405020304" pitchFamily="18" charset="0"/>
                <a:cs typeface="Times New Roman" panose="02020603050405020304" pitchFamily="18" charset="0"/>
              </a:rPr>
              <a:t> ra </a:t>
            </a:r>
            <a:r>
              <a:rPr lang="en-US" b="1" i="1" dirty="0" err="1">
                <a:solidFill>
                  <a:srgbClr val="002060"/>
                </a:solidFill>
                <a:latin typeface="Times New Roman" panose="02020603050405020304" pitchFamily="18" charset="0"/>
                <a:cs typeface="Times New Roman" panose="02020603050405020304" pitchFamily="18" charset="0"/>
              </a:rPr>
              <a:t>vũ</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trụ</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của</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Thượng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đế</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hoạt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động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thực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tiễn</a:t>
            </a:r>
            <a:r>
              <a:rPr lang="en-US" dirty="0">
                <a:solidFill>
                  <a:srgbClr val="002060"/>
                </a:solidFill>
                <a:latin typeface="Times New Roman" panose="02020603050405020304" pitchFamily="18" charset="0"/>
                <a:cs typeface="Times New Roman" panose="02020603050405020304" pitchFamily="18" charset="0"/>
              </a:rPr>
              <a:t>.</a:t>
            </a:r>
          </a:p>
          <a:p>
            <a:pPr algn="just">
              <a:spcBef>
                <a:spcPts val="0"/>
              </a:spcBef>
              <a:buFont typeface="Wingdings" panose="05000000000000000000" pitchFamily="2" charset="2"/>
              <a:buChar char="Ø"/>
            </a:pPr>
            <a:r>
              <a:rPr lang="en-US" b="1" i="1" dirty="0" err="1">
                <a:solidFill>
                  <a:srgbClr val="002060"/>
                </a:solidFill>
                <a:latin typeface="Times New Roman" panose="02020603050405020304" pitchFamily="18" charset="0"/>
                <a:cs typeface="Times New Roman" panose="02020603050405020304" pitchFamily="18" charset="0"/>
              </a:rPr>
              <a:t>Các</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nhà</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triết</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học</a:t>
            </a:r>
            <a:r>
              <a:rPr lang="en-US" b="1" i="1" dirty="0">
                <a:solidFill>
                  <a:srgbClr val="002060"/>
                </a:solidFill>
                <a:latin typeface="Times New Roman" panose="02020603050405020304" pitchFamily="18" charset="0"/>
                <a:cs typeface="Times New Roman" panose="02020603050405020304" pitchFamily="18" charset="0"/>
              </a:rPr>
              <a:t> DV </a:t>
            </a:r>
            <a:r>
              <a:rPr lang="en-US" b="1" i="1" dirty="0" err="1">
                <a:solidFill>
                  <a:srgbClr val="002060"/>
                </a:solidFill>
                <a:latin typeface="Times New Roman" panose="02020603050405020304" pitchFamily="18" charset="0"/>
                <a:cs typeface="Times New Roman" panose="02020603050405020304" pitchFamily="18" charset="0"/>
              </a:rPr>
              <a:t>trước</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Mác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a:t>
            </a:r>
            <a:r>
              <a:rPr lang="vi-VN" dirty="0">
                <a:solidFill>
                  <a:srgbClr val="002060"/>
                </a:solidFill>
                <a:latin typeface="Times New Roman" panose="02020603050405020304" pitchFamily="18" charset="0"/>
                <a:cs typeface="Times New Roman" panose="02020603050405020304" pitchFamily="18" charset="0"/>
              </a:rPr>
              <a:t>ư</a:t>
            </a:r>
            <a:r>
              <a:rPr lang="en-US" dirty="0">
                <a:solidFill>
                  <a:srgbClr val="002060"/>
                </a:solidFill>
                <a:latin typeface="Times New Roman" panose="02020603050405020304" pitchFamily="18" charset="0"/>
                <a:cs typeface="Times New Roman" panose="02020603050405020304" pitchFamily="18" charset="0"/>
              </a:rPr>
              <a:t>a </a:t>
            </a:r>
            <a:r>
              <a:rPr lang="en-US" b="1" i="1" dirty="0" err="1">
                <a:solidFill>
                  <a:srgbClr val="002060"/>
                </a:solidFill>
                <a:latin typeface="Times New Roman" panose="02020603050405020304" pitchFamily="18" charset="0"/>
                <a:cs typeface="Times New Roman" panose="02020603050405020304" pitchFamily="18" charset="0"/>
              </a:rPr>
              <a:t>hiểu</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đúng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bản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chất</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của</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thực</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tiễn</a:t>
            </a:r>
            <a:r>
              <a:rPr lang="en-US"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cũng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như</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vai</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trò</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của</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thực</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tiễn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đối</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với</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nhận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thức</a:t>
            </a:r>
            <a:r>
              <a:rPr lang="en-US" b="1" i="1" dirty="0">
                <a:solidFill>
                  <a:srgbClr val="002060"/>
                </a:solidFill>
                <a:latin typeface="Times New Roman" panose="02020603050405020304" pitchFamily="18" charset="0"/>
                <a:cs typeface="Times New Roman" panose="02020603050405020304" pitchFamily="18" charset="0"/>
              </a:rPr>
              <a:t>.</a:t>
            </a:r>
            <a:r>
              <a:rPr lang="en-US" dirty="0">
                <a:solidFill>
                  <a:srgbClr val="002060"/>
                </a:solidFill>
                <a:latin typeface="Times New Roman" panose="02020603050405020304" pitchFamily="18" charset="0"/>
                <a:cs typeface="Times New Roman" panose="02020603050405020304" pitchFamily="18" charset="0"/>
              </a:rPr>
              <a:t> </a:t>
            </a:r>
          </a:p>
          <a:p>
            <a:pPr marL="0" indent="0" algn="just">
              <a:spcBef>
                <a:spcPts val="0"/>
              </a:spcBef>
              <a:buNone/>
            </a:pPr>
            <a:endParaRPr lang="en-US" dirty="0">
              <a:solidFill>
                <a:srgbClr val="002060"/>
              </a:solidFill>
            </a:endParaRPr>
          </a:p>
        </p:txBody>
      </p:sp>
      <p:sp>
        <p:nvSpPr>
          <p:cNvPr id="5" name="Text Placeholder 4">
            <a:extLst>
              <a:ext uri="{FF2B5EF4-FFF2-40B4-BE49-F238E27FC236}">
                <a16:creationId xmlns:a16="http://schemas.microsoft.com/office/drawing/2014/main" id="{FF7515A4-AD54-41BB-9177-CE62B822E357}"/>
              </a:ext>
            </a:extLst>
          </p:cNvPr>
          <p:cNvSpPr>
            <a:spLocks noGrp="1"/>
          </p:cNvSpPr>
          <p:nvPr>
            <p:ph type="body" sz="quarter" idx="3"/>
          </p:nvPr>
        </p:nvSpPr>
        <p:spPr>
          <a:xfrm>
            <a:off x="6905296" y="1681163"/>
            <a:ext cx="4450091" cy="823912"/>
          </a:xfrm>
          <a:solidFill>
            <a:srgbClr val="002060"/>
          </a:solidFill>
        </p:spPr>
        <p:txBody>
          <a:bodyPr>
            <a:normAutofit lnSpcReduction="10000"/>
          </a:bodyPr>
          <a:lstStyle/>
          <a:p>
            <a:pPr algn="ctr"/>
            <a:r>
              <a:rPr lang="en-US" sz="2800" dirty="0">
                <a:solidFill>
                  <a:srgbClr val="FFFF00"/>
                </a:solidFill>
                <a:latin typeface="Times New Roman" panose="02020603050405020304" pitchFamily="18" charset="0"/>
                <a:cs typeface="Times New Roman" panose="02020603050405020304" pitchFamily="18" charset="0"/>
              </a:rPr>
              <a:t>Quan </a:t>
            </a:r>
            <a:r>
              <a:rPr lang="en-US" sz="2800" dirty="0" err="1">
                <a:solidFill>
                  <a:srgbClr val="FFFF00"/>
                </a:solidFill>
                <a:latin typeface="Times New Roman" panose="02020603050405020304" pitchFamily="18" charset="0"/>
                <a:cs typeface="Times New Roman" panose="02020603050405020304" pitchFamily="18" charset="0"/>
              </a:rPr>
              <a:t>điểm</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của</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triết</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học</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Mác</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Lênin</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5062977A-8D15-46AC-919A-B9CCD27DA488}"/>
              </a:ext>
            </a:extLst>
          </p:cNvPr>
          <p:cNvSpPr>
            <a:spLocks noGrp="1"/>
          </p:cNvSpPr>
          <p:nvPr>
            <p:ph sz="quarter" idx="4"/>
          </p:nvPr>
        </p:nvSpPr>
        <p:spPr>
          <a:xfrm>
            <a:off x="6905296" y="2617076"/>
            <a:ext cx="4450092" cy="3739273"/>
          </a:xfrm>
          <a:solidFill>
            <a:schemeClr val="accent4">
              <a:lumMod val="20000"/>
              <a:lumOff val="80000"/>
            </a:schemeClr>
          </a:solidFill>
        </p:spPr>
        <p:txBody>
          <a:bodyPr>
            <a:normAutofit/>
          </a:bodyPr>
          <a:lstStyle/>
          <a:p>
            <a:pPr marL="0" indent="0" algn="just">
              <a:buNone/>
            </a:pPr>
            <a:r>
              <a:rPr lang="vi-VN" b="1" i="1" dirty="0">
                <a:solidFill>
                  <a:srgbClr val="002060"/>
                </a:solidFill>
                <a:latin typeface="+mj-lt"/>
              </a:rPr>
              <a:t>Thực tiễn là toàn bộ những hoạt động vật chất - cảm tính, có tính lịch sử -xã hội của con người nhằm cải tạo tự nhiên và xã hội phục vụ nhân loại tiến bộ</a:t>
            </a:r>
            <a:endParaRPr lang="en-US" dirty="0">
              <a:solidFill>
                <a:srgbClr val="002060"/>
              </a:solidFill>
              <a:latin typeface="+mj-lt"/>
            </a:endParaRPr>
          </a:p>
          <a:p>
            <a:pPr marL="0" indent="0" algn="just">
              <a:buNone/>
            </a:pPr>
            <a:endParaRPr lang="en-US" dirty="0">
              <a:solidFill>
                <a:srgbClr val="002060"/>
              </a:solidFill>
              <a:latin typeface="+mj-lt"/>
            </a:endParaRPr>
          </a:p>
        </p:txBody>
      </p:sp>
      <p:sp>
        <p:nvSpPr>
          <p:cNvPr id="7" name="TextBox 6">
            <a:extLst>
              <a:ext uri="{FF2B5EF4-FFF2-40B4-BE49-F238E27FC236}">
                <a16:creationId xmlns:a16="http://schemas.microsoft.com/office/drawing/2014/main" id="{2B984C5C-8238-4BD6-8443-83BB8CA06B96}"/>
              </a:ext>
            </a:extLst>
          </p:cNvPr>
          <p:cNvSpPr txBox="1"/>
          <p:nvPr/>
        </p:nvSpPr>
        <p:spPr>
          <a:xfrm>
            <a:off x="1198180" y="1005786"/>
            <a:ext cx="4099034"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a:t>
            </a:r>
            <a:r>
              <a:rPr lang="en-US" sz="2800" b="1" dirty="0" err="1">
                <a:solidFill>
                  <a:srgbClr val="FF0000"/>
                </a:solidFill>
                <a:latin typeface="Times New Roman" panose="02020603050405020304" pitchFamily="18" charset="0"/>
                <a:cs typeface="Times New Roman" panose="02020603050405020304" pitchFamily="18" charset="0"/>
              </a:rPr>
              <a:t>Phạm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trù</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thực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tiễn</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681E78D9-29ED-4E1D-B154-E1C331DCDE5C}"/>
              </a:ext>
            </a:extLst>
          </p:cNvPr>
          <p:cNvSpPr>
            <a:spLocks noGrp="1"/>
          </p:cNvSpPr>
          <p:nvPr>
            <p:ph type="sldNum" sz="quarter" idx="12"/>
          </p:nvPr>
        </p:nvSpPr>
        <p:spPr/>
        <p:txBody>
          <a:bodyPr/>
          <a:lstStyle/>
          <a:p>
            <a:fld id="{BCA9E365-C2E6-427D-B945-C61DCC8F5720}" type="slidenum">
              <a:rPr lang="en-US" smtClean="0"/>
              <a:t>192</a:t>
            </a:fld>
            <a:endParaRPr lang="en-US"/>
          </a:p>
        </p:txBody>
      </p:sp>
    </p:spTree>
    <p:extLst>
      <p:ext uri="{BB962C8B-B14F-4D97-AF65-F5344CB8AC3E}">
        <p14:creationId xmlns:p14="http://schemas.microsoft.com/office/powerpoint/2010/main" val="4181188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322B039-869A-49D4-8836-FBCC498CB40D}"/>
              </a:ext>
            </a:extLst>
          </p:cNvPr>
          <p:cNvCxnSpPr/>
          <p:nvPr/>
        </p:nvCxnSpPr>
        <p:spPr>
          <a:xfrm>
            <a:off x="1860333" y="993219"/>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9E564E6-81A3-4D8B-9777-CB0CA8B3D492}"/>
              </a:ext>
            </a:extLst>
          </p:cNvPr>
          <p:cNvCxnSpPr/>
          <p:nvPr/>
        </p:nvCxnSpPr>
        <p:spPr>
          <a:xfrm>
            <a:off x="1828801" y="930157"/>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3DF239-D878-49E3-85D0-ECA3F6E60337}"/>
              </a:ext>
            </a:extLst>
          </p:cNvPr>
          <p:cNvSpPr txBox="1"/>
          <p:nvPr/>
        </p:nvSpPr>
        <p:spPr>
          <a:xfrm>
            <a:off x="2881085" y="269669"/>
            <a:ext cx="6429829"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Đặc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trưng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hoạt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thực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tiễn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id="{906E1D1F-FD8D-4CD1-A109-C9D6D19FB342}"/>
              </a:ext>
            </a:extLst>
          </p:cNvPr>
          <p:cNvSpPr>
            <a:spLocks noGrp="1"/>
          </p:cNvSpPr>
          <p:nvPr>
            <p:ph type="subTitle" idx="1"/>
          </p:nvPr>
        </p:nvSpPr>
        <p:spPr>
          <a:xfrm>
            <a:off x="566058" y="1652956"/>
            <a:ext cx="5062231" cy="4525926"/>
          </a:xfrm>
        </p:spPr>
        <p:txBody>
          <a:bodyPr>
            <a:noAutofit/>
          </a:bodyPr>
          <a:lstStyle/>
          <a:p>
            <a:pPr marL="457200" indent="-457200" algn="just">
              <a:lnSpc>
                <a:spcPct val="100000"/>
              </a:lnSpc>
              <a:spcBef>
                <a:spcPts val="0"/>
              </a:spcBef>
              <a:buFont typeface="Wingdings" panose="05000000000000000000" pitchFamily="2" charset="2"/>
              <a:buChar char="Ø"/>
            </a:pPr>
            <a:r>
              <a:rPr lang="en-US" sz="3000" b="1" i="1" dirty="0" err="1">
                <a:solidFill>
                  <a:srgbClr val="002060"/>
                </a:solidFill>
                <a:latin typeface="Times New Roman" panose="02020603050405020304" pitchFamily="18" charset="0"/>
                <a:cs typeface="Times New Roman" panose="02020603050405020304" pitchFamily="18" charset="0"/>
              </a:rPr>
              <a:t>Hoạt</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động</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thực</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tiễn</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là</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hoạt</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động</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vật</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chất</a:t>
            </a:r>
            <a:r>
              <a:rPr lang="en-US" sz="3000" b="1" i="1" dirty="0">
                <a:solidFill>
                  <a:srgbClr val="002060"/>
                </a:solidFill>
                <a:latin typeface="Times New Roman" panose="02020603050405020304" pitchFamily="18" charset="0"/>
                <a:cs typeface="Times New Roman" panose="02020603050405020304" pitchFamily="18" charset="0"/>
              </a:rPr>
              <a:t> – </a:t>
            </a:r>
            <a:r>
              <a:rPr lang="en-US" sz="3000" b="1" i="1" dirty="0" err="1">
                <a:solidFill>
                  <a:srgbClr val="002060"/>
                </a:solidFill>
                <a:latin typeface="Times New Roman" panose="02020603050405020304" pitchFamily="18" charset="0"/>
                <a:cs typeface="Times New Roman" panose="02020603050405020304" pitchFamily="18" charset="0"/>
              </a:rPr>
              <a:t>cảm</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tính</a:t>
            </a:r>
            <a:r>
              <a:rPr lang="en-US" sz="3000" b="1" i="1" dirty="0">
                <a:solidFill>
                  <a:srgbClr val="00206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Ø"/>
            </a:pPr>
            <a:r>
              <a:rPr lang="en-US" sz="3000" b="1" i="1" dirty="0" err="1">
                <a:solidFill>
                  <a:srgbClr val="002060"/>
                </a:solidFill>
                <a:latin typeface="Times New Roman" panose="02020603050405020304" pitchFamily="18" charset="0"/>
                <a:cs typeface="Times New Roman" panose="02020603050405020304" pitchFamily="18" charset="0"/>
              </a:rPr>
              <a:t>Là</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những</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hoạt</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động</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mang</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tính</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lịch</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sử</a:t>
            </a:r>
            <a:r>
              <a:rPr lang="en-US" sz="3000" b="1" i="1" dirty="0">
                <a:solidFill>
                  <a:srgbClr val="002060"/>
                </a:solidFill>
                <a:latin typeface="Times New Roman" panose="02020603050405020304" pitchFamily="18" charset="0"/>
                <a:cs typeface="Times New Roman" panose="02020603050405020304" pitchFamily="18" charset="0"/>
              </a:rPr>
              <a:t> - </a:t>
            </a:r>
            <a:r>
              <a:rPr lang="en-US" sz="3000" b="1" i="1" dirty="0" err="1">
                <a:solidFill>
                  <a:srgbClr val="002060"/>
                </a:solidFill>
                <a:latin typeface="Times New Roman" panose="02020603050405020304" pitchFamily="18" charset="0"/>
                <a:cs typeface="Times New Roman" panose="02020603050405020304" pitchFamily="18" charset="0"/>
              </a:rPr>
              <a:t>xã</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hội</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của</a:t>
            </a:r>
            <a:r>
              <a:rPr lang="en-US" sz="3000" b="1" i="1" dirty="0">
                <a:solidFill>
                  <a:srgbClr val="002060"/>
                </a:solidFill>
                <a:latin typeface="Times New Roman" panose="02020603050405020304" pitchFamily="18" charset="0"/>
                <a:cs typeface="Times New Roman" panose="02020603050405020304" pitchFamily="18" charset="0"/>
              </a:rPr>
              <a:t> con </a:t>
            </a:r>
            <a:r>
              <a:rPr lang="en-US" sz="3000" b="1" i="1" dirty="0" err="1">
                <a:solidFill>
                  <a:srgbClr val="002060"/>
                </a:solidFill>
                <a:latin typeface="Times New Roman" panose="02020603050405020304" pitchFamily="18" charset="0"/>
                <a:cs typeface="Times New Roman" panose="02020603050405020304" pitchFamily="18" charset="0"/>
              </a:rPr>
              <a:t>người</a:t>
            </a:r>
            <a:r>
              <a:rPr lang="en-US" sz="3000" b="1" i="1" dirty="0">
                <a:solidFill>
                  <a:srgbClr val="002060"/>
                </a:solidFill>
                <a:latin typeface="Times New Roman" panose="02020603050405020304" pitchFamily="18" charset="0"/>
                <a:cs typeface="Times New Roman" panose="02020603050405020304" pitchFamily="18" charset="0"/>
              </a:rPr>
              <a:t>.</a:t>
            </a:r>
            <a:endParaRPr lang="en-US" sz="3000" b="1" dirty="0">
              <a:solidFill>
                <a:srgbClr val="002060"/>
              </a:solidFill>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Font typeface="Wingdings" panose="05000000000000000000" pitchFamily="2" charset="2"/>
              <a:buChar char="Ø"/>
            </a:pPr>
            <a:r>
              <a:rPr lang="en-US" sz="3000" b="1" i="1" dirty="0" err="1">
                <a:solidFill>
                  <a:srgbClr val="002060"/>
                </a:solidFill>
                <a:latin typeface="Times New Roman" panose="02020603050405020304" pitchFamily="18" charset="0"/>
                <a:cs typeface="Times New Roman" panose="02020603050405020304" pitchFamily="18" charset="0"/>
              </a:rPr>
              <a:t>Là</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hoạt</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động</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có</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tính</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mục</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đích</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nhằm</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cải</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tạo</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tự</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nhiên</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và</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xã</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hội</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phục</a:t>
            </a:r>
            <a:r>
              <a:rPr lang="en-US" sz="3000" b="1" i="1" dirty="0">
                <a:solidFill>
                  <a:srgbClr val="002060"/>
                </a:solidFill>
                <a:latin typeface="Times New Roman" panose="02020603050405020304" pitchFamily="18" charset="0"/>
                <a:cs typeface="Times New Roman" panose="02020603050405020304" pitchFamily="18" charset="0"/>
              </a:rPr>
              <a:t> </a:t>
            </a:r>
            <a:r>
              <a:rPr lang="en-US" sz="3000" b="1" i="1" dirty="0" err="1">
                <a:solidFill>
                  <a:srgbClr val="002060"/>
                </a:solidFill>
                <a:latin typeface="Times New Roman" panose="02020603050405020304" pitchFamily="18" charset="0"/>
                <a:cs typeface="Times New Roman" panose="02020603050405020304" pitchFamily="18" charset="0"/>
              </a:rPr>
              <a:t>vụ</a:t>
            </a:r>
            <a:r>
              <a:rPr lang="en-US" sz="3000" b="1" i="1" dirty="0">
                <a:solidFill>
                  <a:srgbClr val="002060"/>
                </a:solidFill>
                <a:latin typeface="Times New Roman" panose="02020603050405020304" pitchFamily="18" charset="0"/>
                <a:cs typeface="Times New Roman" panose="02020603050405020304" pitchFamily="18" charset="0"/>
              </a:rPr>
              <a:t> con </a:t>
            </a:r>
            <a:r>
              <a:rPr lang="en-US" sz="3000" b="1" i="1" dirty="0" err="1">
                <a:solidFill>
                  <a:srgbClr val="002060"/>
                </a:solidFill>
                <a:latin typeface="Times New Roman" panose="02020603050405020304" pitchFamily="18" charset="0"/>
                <a:cs typeface="Times New Roman" panose="02020603050405020304" pitchFamily="18" charset="0"/>
              </a:rPr>
              <a:t>người</a:t>
            </a:r>
            <a:r>
              <a:rPr lang="en-US" sz="3000" b="1" i="1" dirty="0">
                <a:solidFill>
                  <a:srgbClr val="002060"/>
                </a:solidFill>
                <a:latin typeface="Times New Roman" panose="02020603050405020304" pitchFamily="18" charset="0"/>
                <a:cs typeface="Times New Roman" panose="02020603050405020304" pitchFamily="18" charset="0"/>
              </a:rPr>
              <a:t>.</a:t>
            </a:r>
            <a:endParaRPr lang="en-US" sz="3000" b="1"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09CC49B-C4DC-40BB-8A94-2D04CA9BA5FF}"/>
              </a:ext>
            </a:extLst>
          </p:cNvPr>
          <p:cNvPicPr>
            <a:picLocks noChangeAspect="1"/>
          </p:cNvPicPr>
          <p:nvPr/>
        </p:nvPicPr>
        <p:blipFill>
          <a:blip r:embed="rId2"/>
          <a:stretch>
            <a:fillRect/>
          </a:stretch>
        </p:blipFill>
        <p:spPr>
          <a:xfrm>
            <a:off x="6613636" y="1781492"/>
            <a:ext cx="3686292" cy="2408377"/>
          </a:xfrm>
          <a:prstGeom prst="rect">
            <a:avLst/>
          </a:prstGeom>
        </p:spPr>
      </p:pic>
      <p:pic>
        <p:nvPicPr>
          <p:cNvPr id="7" name="Picture 6">
            <a:extLst>
              <a:ext uri="{FF2B5EF4-FFF2-40B4-BE49-F238E27FC236}">
                <a16:creationId xmlns:a16="http://schemas.microsoft.com/office/drawing/2014/main" id="{D4483D0C-47EA-4FDB-B7AB-A875EEF4CF40}"/>
              </a:ext>
            </a:extLst>
          </p:cNvPr>
          <p:cNvPicPr>
            <a:picLocks noChangeAspect="1"/>
          </p:cNvPicPr>
          <p:nvPr/>
        </p:nvPicPr>
        <p:blipFill>
          <a:blip r:embed="rId3"/>
          <a:stretch>
            <a:fillRect/>
          </a:stretch>
        </p:blipFill>
        <p:spPr>
          <a:xfrm>
            <a:off x="5762171" y="4434362"/>
            <a:ext cx="6429829" cy="2153969"/>
          </a:xfrm>
          <a:prstGeom prst="rect">
            <a:avLst/>
          </a:prstGeom>
        </p:spPr>
      </p:pic>
      <p:sp>
        <p:nvSpPr>
          <p:cNvPr id="6" name="Slide Number Placeholder 5">
            <a:extLst>
              <a:ext uri="{FF2B5EF4-FFF2-40B4-BE49-F238E27FC236}">
                <a16:creationId xmlns:a16="http://schemas.microsoft.com/office/drawing/2014/main" id="{18A74077-4039-4D5B-941B-75460523F646}"/>
              </a:ext>
            </a:extLst>
          </p:cNvPr>
          <p:cNvSpPr>
            <a:spLocks noGrp="1"/>
          </p:cNvSpPr>
          <p:nvPr>
            <p:ph type="sldNum" sz="quarter" idx="12"/>
          </p:nvPr>
        </p:nvSpPr>
        <p:spPr/>
        <p:txBody>
          <a:bodyPr/>
          <a:lstStyle/>
          <a:p>
            <a:fld id="{BCA9E365-C2E6-427D-B945-C61DCC8F5720}" type="slidenum">
              <a:rPr lang="en-US" smtClean="0"/>
              <a:t>193</a:t>
            </a:fld>
            <a:endParaRPr lang="en-US"/>
          </a:p>
        </p:txBody>
      </p:sp>
    </p:spTree>
    <p:extLst>
      <p:ext uri="{BB962C8B-B14F-4D97-AF65-F5344CB8AC3E}">
        <p14:creationId xmlns:p14="http://schemas.microsoft.com/office/powerpoint/2010/main" val="17610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 calcmode="lin" valueType="num">
                                      <p:cBhvr additive="base">
                                        <p:cTn id="1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 calcmode="lin" valueType="num">
                                      <p:cBhvr additive="base">
                                        <p:cTn id="19"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 calcmode="lin" valueType="num">
                                      <p:cBhvr additive="base">
                                        <p:cTn id="25"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8510D57-8536-4BE7-A5D7-CA4804137305}"/>
              </a:ext>
            </a:extLst>
          </p:cNvPr>
          <p:cNvCxnSpPr/>
          <p:nvPr/>
        </p:nvCxnSpPr>
        <p:spPr>
          <a:xfrm>
            <a:off x="1860333" y="993219"/>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A2C2D8-4620-4F1C-B175-D070142F00AF}"/>
              </a:ext>
            </a:extLst>
          </p:cNvPr>
          <p:cNvCxnSpPr/>
          <p:nvPr/>
        </p:nvCxnSpPr>
        <p:spPr>
          <a:xfrm>
            <a:off x="1828801" y="930157"/>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48D0A79-6C09-4C63-849D-81EAF464CDA9}"/>
              </a:ext>
            </a:extLst>
          </p:cNvPr>
          <p:cNvSpPr txBox="1"/>
          <p:nvPr/>
        </p:nvSpPr>
        <p:spPr>
          <a:xfrm>
            <a:off x="2983342" y="315003"/>
            <a:ext cx="6536528"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hoạt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động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tiễn</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F5329EE3-122F-4639-89D1-CC677CD459CF}"/>
              </a:ext>
            </a:extLst>
          </p:cNvPr>
          <p:cNvSpPr/>
          <p:nvPr/>
        </p:nvSpPr>
        <p:spPr>
          <a:xfrm flipH="1">
            <a:off x="0" y="1242118"/>
            <a:ext cx="3834493" cy="1154162"/>
          </a:xfrm>
          <a:prstGeom prst="homePlate">
            <a:avLst>
              <a:gd name="adj" fmla="val 53127"/>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Hoạt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động</a:t>
            </a:r>
            <a:r>
              <a:rPr lang="en-US" sz="2800" b="1" dirty="0">
                <a:solidFill>
                  <a:srgbClr val="FFFF00"/>
                </a:solidFill>
                <a:latin typeface="Times New Roman" panose="02020603050405020304" pitchFamily="18" charset="0"/>
                <a:cs typeface="Times New Roman" panose="02020603050405020304" pitchFamily="18" charset="0"/>
              </a:rPr>
              <a:t> </a:t>
            </a:r>
          </a:p>
          <a:p>
            <a:pPr algn="ctr"/>
            <a:r>
              <a:rPr lang="en-US" sz="2800" b="1" dirty="0" err="1">
                <a:solidFill>
                  <a:srgbClr val="FFFF00"/>
                </a:solidFill>
                <a:latin typeface="Times New Roman" panose="02020603050405020304" pitchFamily="18" charset="0"/>
                <a:cs typeface="Times New Roman" panose="02020603050405020304" pitchFamily="18" charset="0"/>
              </a:rPr>
              <a:t>sản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xuất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vật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chất</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2" name="Arrow: Pentagon 11">
            <a:extLst>
              <a:ext uri="{FF2B5EF4-FFF2-40B4-BE49-F238E27FC236}">
                <a16:creationId xmlns:a16="http://schemas.microsoft.com/office/drawing/2014/main" id="{B9EB43ED-CD39-4B36-B814-64BB96910AB1}"/>
              </a:ext>
            </a:extLst>
          </p:cNvPr>
          <p:cNvSpPr/>
          <p:nvPr/>
        </p:nvSpPr>
        <p:spPr>
          <a:xfrm flipH="1">
            <a:off x="0" y="2861656"/>
            <a:ext cx="3834493" cy="1054655"/>
          </a:xfrm>
          <a:prstGeom prst="homePlate">
            <a:avLst>
              <a:gd name="adj" fmla="val 53127"/>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Hoạt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động</a:t>
            </a:r>
            <a:r>
              <a:rPr lang="en-US" sz="2800" b="1" dirty="0">
                <a:solidFill>
                  <a:srgbClr val="FFFF00"/>
                </a:solidFill>
                <a:latin typeface="Times New Roman" panose="02020603050405020304" pitchFamily="18" charset="0"/>
                <a:cs typeface="Times New Roman" panose="02020603050405020304" pitchFamily="18" charset="0"/>
              </a:rPr>
              <a:t> </a:t>
            </a:r>
          </a:p>
          <a:p>
            <a:pPr algn="ctr"/>
            <a:r>
              <a:rPr lang="en-US" sz="2800" b="1" dirty="0" err="1">
                <a:solidFill>
                  <a:srgbClr val="FFFF00"/>
                </a:solidFill>
                <a:latin typeface="Times New Roman" panose="02020603050405020304" pitchFamily="18" charset="0"/>
                <a:cs typeface="Times New Roman" panose="02020603050405020304" pitchFamily="18" charset="0"/>
              </a:rPr>
              <a:t>chính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trị</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XH</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3" name="Arrow: Pentagon 12">
            <a:extLst>
              <a:ext uri="{FF2B5EF4-FFF2-40B4-BE49-F238E27FC236}">
                <a16:creationId xmlns:a16="http://schemas.microsoft.com/office/drawing/2014/main" id="{A0368B32-111D-4826-B05E-C0A98DD34982}"/>
              </a:ext>
            </a:extLst>
          </p:cNvPr>
          <p:cNvSpPr/>
          <p:nvPr/>
        </p:nvSpPr>
        <p:spPr>
          <a:xfrm flipH="1">
            <a:off x="36285" y="4533503"/>
            <a:ext cx="3761922" cy="1200329"/>
          </a:xfrm>
          <a:prstGeom prst="homePlate">
            <a:avLst>
              <a:gd name="adj" fmla="val 53127"/>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Hoạt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động</a:t>
            </a:r>
            <a:r>
              <a:rPr lang="en-US" sz="2800" b="1" dirty="0">
                <a:solidFill>
                  <a:srgbClr val="FFFF00"/>
                </a:solidFill>
                <a:latin typeface="Times New Roman" panose="02020603050405020304" pitchFamily="18" charset="0"/>
                <a:cs typeface="Times New Roman" panose="02020603050405020304" pitchFamily="18" charset="0"/>
              </a:rPr>
              <a:t> </a:t>
            </a:r>
          </a:p>
          <a:p>
            <a:pPr algn="ctr"/>
            <a:r>
              <a:rPr lang="en-US" sz="2800" b="1" dirty="0" err="1">
                <a:solidFill>
                  <a:srgbClr val="FFFF00"/>
                </a:solidFill>
                <a:latin typeface="Times New Roman" panose="02020603050405020304" pitchFamily="18" charset="0"/>
                <a:cs typeface="Times New Roman" panose="02020603050405020304" pitchFamily="18" charset="0"/>
              </a:rPr>
              <a:t>thực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nghiệm</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KH</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9418B2B-E5DA-4380-AB34-442B09944769}"/>
              </a:ext>
            </a:extLst>
          </p:cNvPr>
          <p:cNvSpPr txBox="1"/>
          <p:nvPr/>
        </p:nvSpPr>
        <p:spPr>
          <a:xfrm>
            <a:off x="4265854" y="1267550"/>
            <a:ext cx="7470854" cy="1292662"/>
          </a:xfrm>
          <a:prstGeom prst="rect">
            <a:avLst/>
          </a:prstGeom>
          <a:noFill/>
        </p:spPr>
        <p:txBody>
          <a:bodyPr wrap="square" rtlCol="0">
            <a:spAutoFit/>
          </a:bodyPr>
          <a:lstStyle/>
          <a:p>
            <a:pPr algn="just"/>
            <a:r>
              <a:rPr lang="en-US" sz="2600" b="1" i="1" dirty="0" err="1">
                <a:solidFill>
                  <a:srgbClr val="7030A0"/>
                </a:solidFill>
                <a:latin typeface="Times New Roman" panose="02020603050405020304" pitchFamily="18" charset="0"/>
                <a:cs typeface="Times New Roman" panose="02020603050405020304" pitchFamily="18" charset="0"/>
              </a:rPr>
              <a:t>Là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hoạt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có</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sớm</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nhất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cơ</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bản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nhất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quan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trọng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Vì</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thì</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xã</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hội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tồn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3BC8CB06-19D9-4D8A-B204-6A4BBB26A411}"/>
              </a:ext>
            </a:extLst>
          </p:cNvPr>
          <p:cNvSpPr txBox="1"/>
          <p:nvPr/>
        </p:nvSpPr>
        <p:spPr>
          <a:xfrm>
            <a:off x="4265855" y="2780629"/>
            <a:ext cx="7615964" cy="1292662"/>
          </a:xfrm>
          <a:prstGeom prst="rect">
            <a:avLst/>
          </a:prstGeom>
          <a:noFill/>
        </p:spPr>
        <p:txBody>
          <a:bodyPr wrap="square" rtlCol="0">
            <a:spAutoFit/>
          </a:bodyPr>
          <a:lstStyle/>
          <a:p>
            <a:pPr algn="just"/>
            <a:r>
              <a:rPr lang="en-US" sz="2600" b="1" i="1" dirty="0" err="1">
                <a:solidFill>
                  <a:srgbClr val="7030A0"/>
                </a:solidFill>
                <a:latin typeface="Times New Roman" panose="02020603050405020304" pitchFamily="18" charset="0"/>
                <a:cs typeface="Times New Roman" panose="02020603050405020304" pitchFamily="18" charset="0"/>
              </a:rPr>
              <a:t>Là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hoạt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thể</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hiện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tính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tự</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giác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cao</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của</a:t>
            </a:r>
            <a:r>
              <a:rPr lang="en-US" sz="2600" b="1" i="1" dirty="0">
                <a:solidFill>
                  <a:srgbClr val="7030A0"/>
                </a:solidFill>
                <a:latin typeface="Times New Roman" panose="02020603050405020304" pitchFamily="18" charset="0"/>
                <a:cs typeface="Times New Roman" panose="02020603050405020304" pitchFamily="18" charset="0"/>
              </a:rPr>
              <a:t> con </a:t>
            </a:r>
            <a:r>
              <a:rPr lang="en-US" sz="2600" b="1" i="1" dirty="0" err="1">
                <a:solidFill>
                  <a:srgbClr val="7030A0"/>
                </a:solidFill>
                <a:latin typeface="Times New Roman" panose="02020603050405020304" pitchFamily="18" charset="0"/>
                <a:cs typeface="Times New Roman" panose="02020603050405020304" pitchFamily="18" charset="0"/>
              </a:rPr>
              <a:t>người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nhằm</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biến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đổi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cải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tạo</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xã</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hội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rPr>
              <a:t>v.v.</a:t>
            </a:r>
            <a:r>
              <a:rPr lang="vi-VN" sz="2600" dirty="0">
                <a:solidFill>
                  <a:srgbClr val="7030A0"/>
                </a:solidFill>
                <a:latin typeface="Times New Roman" panose="02020603050405020304" pitchFamily="18" charset="0"/>
                <a:cs typeface="Times New Roman" panose="02020603050405020304" pitchFamily="18" charset="0"/>
              </a:rPr>
              <a:t>.</a:t>
            </a:r>
            <a:r>
              <a:rPr lang="en-US" sz="2600" dirty="0">
                <a:solidFill>
                  <a:srgbClr val="7030A0"/>
                </a:solidFill>
                <a:latin typeface="Times New Roman" panose="02020603050405020304" pitchFamily="18" charset="0"/>
                <a:cs typeface="Times New Roman" panose="02020603050405020304" pitchFamily="18" charset="0"/>
              </a:rPr>
              <a:t> Nh</a:t>
            </a:r>
            <a:r>
              <a:rPr lang="vi-VN" sz="2600" dirty="0">
                <a:solidFill>
                  <a:srgbClr val="7030A0"/>
                </a:solidFill>
                <a:latin typeface="Times New Roman" panose="02020603050405020304" pitchFamily="18" charset="0"/>
                <a:cs typeface="Times New Roman" panose="02020603050405020304" pitchFamily="18" charset="0"/>
              </a:rPr>
              <a:t>ư</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đấu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tranh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giai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cấp</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51BC5062-281E-4450-A3C9-A1F89D7C0644}"/>
              </a:ext>
            </a:extLst>
          </p:cNvPr>
          <p:cNvSpPr txBox="1"/>
          <p:nvPr/>
        </p:nvSpPr>
        <p:spPr>
          <a:xfrm>
            <a:off x="4265854" y="4223774"/>
            <a:ext cx="7615964" cy="1200329"/>
          </a:xfrm>
          <a:prstGeom prst="rect">
            <a:avLst/>
          </a:prstGeom>
          <a:noFill/>
        </p:spPr>
        <p:txBody>
          <a:bodyPr wrap="square" rtlCol="0">
            <a:spAutoFit/>
          </a:bodyPr>
          <a:lstStyle/>
          <a:p>
            <a:pPr algn="just"/>
            <a:r>
              <a:rPr lang="en-US" sz="2400" b="1" i="1" dirty="0" err="1">
                <a:solidFill>
                  <a:srgbClr val="7030A0"/>
                </a:solidFill>
                <a:latin typeface="Times New Roman" panose="02020603050405020304" pitchFamily="18" charset="0"/>
                <a:cs typeface="Times New Roman" panose="02020603050405020304" pitchFamily="18" charset="0"/>
              </a:rPr>
              <a:t>Là</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hoạt</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động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mà</a:t>
            </a:r>
            <a:r>
              <a:rPr lang="en-US" sz="2400" b="1" i="1" dirty="0">
                <a:solidFill>
                  <a:srgbClr val="7030A0"/>
                </a:solidFill>
                <a:latin typeface="Times New Roman" panose="02020603050405020304" pitchFamily="18" charset="0"/>
                <a:cs typeface="Times New Roman" panose="02020603050405020304" pitchFamily="18" charset="0"/>
              </a:rPr>
              <a:t> con </a:t>
            </a:r>
            <a:r>
              <a:rPr lang="en-US" sz="2400" b="1" i="1" dirty="0" err="1">
                <a:solidFill>
                  <a:srgbClr val="7030A0"/>
                </a:solidFill>
                <a:latin typeface="Times New Roman" panose="02020603050405020304" pitchFamily="18" charset="0"/>
                <a:cs typeface="Times New Roman" panose="02020603050405020304" pitchFamily="18" charset="0"/>
              </a:rPr>
              <a:t>người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chủ</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động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tạo</a:t>
            </a:r>
            <a:r>
              <a:rPr lang="en-US" sz="2400" b="1" i="1" dirty="0">
                <a:solidFill>
                  <a:srgbClr val="7030A0"/>
                </a:solidFill>
                <a:latin typeface="Times New Roman" panose="02020603050405020304" pitchFamily="18" charset="0"/>
                <a:cs typeface="Times New Roman" panose="02020603050405020304" pitchFamily="18" charset="0"/>
              </a:rPr>
              <a:t> ra </a:t>
            </a:r>
            <a:r>
              <a:rPr lang="en-US" sz="2400" b="1" i="1" dirty="0" err="1">
                <a:solidFill>
                  <a:srgbClr val="7030A0"/>
                </a:solidFill>
                <a:latin typeface="Times New Roman" panose="02020603050405020304" pitchFamily="18" charset="0"/>
                <a:cs typeface="Times New Roman" panose="02020603050405020304" pitchFamily="18" charset="0"/>
              </a:rPr>
              <a:t>những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điều</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kiện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không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có</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sẵn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trong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tự</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nhiên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để</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tiến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hành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thực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nghiệm</a:t>
            </a:r>
            <a:r>
              <a:rPr lang="en-US" sz="2400" b="1" i="1" dirty="0">
                <a:solidFill>
                  <a:srgbClr val="7030A0"/>
                </a:solidFill>
                <a:latin typeface="Times New Roman" panose="02020603050405020304" pitchFamily="18" charset="0"/>
                <a:cs typeface="Times New Roman" panose="02020603050405020304" pitchFamily="18" charset="0"/>
              </a:rPr>
              <a:t> khoa </a:t>
            </a:r>
            <a:r>
              <a:rPr lang="en-US" sz="2400" b="1" i="1" dirty="0" err="1">
                <a:solidFill>
                  <a:srgbClr val="7030A0"/>
                </a:solidFill>
                <a:latin typeface="Times New Roman" panose="02020603050405020304" pitchFamily="18" charset="0"/>
                <a:cs typeface="Times New Roman" panose="02020603050405020304" pitchFamily="18" charset="0"/>
              </a:rPr>
              <a:t>học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theo</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mục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đích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mình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đề</a:t>
            </a:r>
            <a:r>
              <a:rPr lang="en-US" sz="2400" dirty="0">
                <a:solidFill>
                  <a:srgbClr val="7030A0"/>
                </a:solidFill>
                <a:latin typeface="Times New Roman" panose="02020603050405020304" pitchFamily="18" charset="0"/>
                <a:cs typeface="Times New Roman" panose="02020603050405020304" pitchFamily="18" charset="0"/>
              </a:rPr>
              <a:t> </a:t>
            </a:r>
          </a:p>
        </p:txBody>
      </p:sp>
      <p:sp>
        <p:nvSpPr>
          <p:cNvPr id="21" name="Arrow: Down 20">
            <a:extLst>
              <a:ext uri="{FF2B5EF4-FFF2-40B4-BE49-F238E27FC236}">
                <a16:creationId xmlns:a16="http://schemas.microsoft.com/office/drawing/2014/main" id="{7CA26933-18C8-4295-A577-8DE3C2EAA8F6}"/>
              </a:ext>
            </a:extLst>
          </p:cNvPr>
          <p:cNvSpPr/>
          <p:nvPr/>
        </p:nvSpPr>
        <p:spPr>
          <a:xfrm>
            <a:off x="841984" y="2488132"/>
            <a:ext cx="580572" cy="341533"/>
          </a:xfrm>
          <a:prstGeom prst="downArrow">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EE74E84D-041D-474C-BB7B-8ABB5CD03B41}"/>
              </a:ext>
            </a:extLst>
          </p:cNvPr>
          <p:cNvSpPr/>
          <p:nvPr/>
        </p:nvSpPr>
        <p:spPr>
          <a:xfrm>
            <a:off x="782101" y="4145385"/>
            <a:ext cx="700337" cy="321240"/>
          </a:xfrm>
          <a:prstGeom prst="downArrow">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Arrow: Up 22">
            <a:extLst>
              <a:ext uri="{FF2B5EF4-FFF2-40B4-BE49-F238E27FC236}">
                <a16:creationId xmlns:a16="http://schemas.microsoft.com/office/drawing/2014/main" id="{6E464550-6CB3-43FC-B455-664780DB79AF}"/>
              </a:ext>
            </a:extLst>
          </p:cNvPr>
          <p:cNvSpPr/>
          <p:nvPr/>
        </p:nvSpPr>
        <p:spPr>
          <a:xfrm>
            <a:off x="2875193" y="4139276"/>
            <a:ext cx="348343" cy="321240"/>
          </a:xfrm>
          <a:prstGeom prst="upArrow">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4" name="Arrow: Up 23">
            <a:extLst>
              <a:ext uri="{FF2B5EF4-FFF2-40B4-BE49-F238E27FC236}">
                <a16:creationId xmlns:a16="http://schemas.microsoft.com/office/drawing/2014/main" id="{8CB5F728-CBA5-4F70-949C-6CC458B3B933}"/>
              </a:ext>
            </a:extLst>
          </p:cNvPr>
          <p:cNvSpPr/>
          <p:nvPr/>
        </p:nvSpPr>
        <p:spPr>
          <a:xfrm>
            <a:off x="2845252" y="2507703"/>
            <a:ext cx="348343" cy="321240"/>
          </a:xfrm>
          <a:prstGeom prst="upArrow">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C612B99A-FB42-4712-B48C-78D633380326}"/>
              </a:ext>
            </a:extLst>
          </p:cNvPr>
          <p:cNvSpPr txBox="1"/>
          <p:nvPr/>
        </p:nvSpPr>
        <p:spPr>
          <a:xfrm>
            <a:off x="4120743" y="5626834"/>
            <a:ext cx="7615965" cy="830997"/>
          </a:xfrm>
          <a:prstGeom prst="rect">
            <a:avLst/>
          </a:prstGeom>
          <a:solidFill>
            <a:schemeClr val="accent4">
              <a:lumMod val="20000"/>
              <a:lumOff val="80000"/>
            </a:schemeClr>
          </a:solidFill>
        </p:spPr>
        <p:txBody>
          <a:bodyPr wrap="square" rtlCol="0">
            <a:spAutoFit/>
          </a:bodyPr>
          <a:lstStyle/>
          <a:p>
            <a:pPr algn="ctr"/>
            <a:r>
              <a:rPr lang="en-US" sz="2400" b="1" i="1" dirty="0">
                <a:solidFill>
                  <a:srgbClr val="7030A0"/>
                </a:solidFill>
                <a:latin typeface="Times New Roman" panose="02020603050405020304" pitchFamily="18" charset="0"/>
                <a:cs typeface="Times New Roman" panose="02020603050405020304" pitchFamily="18" charset="0"/>
              </a:rPr>
              <a:t>KL: </a:t>
            </a:r>
            <a:r>
              <a:rPr lang="en-US" sz="2400" b="1" i="1" dirty="0" err="1">
                <a:solidFill>
                  <a:srgbClr val="7030A0"/>
                </a:solidFill>
                <a:latin typeface="Times New Roman" panose="02020603050405020304" pitchFamily="18" charset="0"/>
                <a:cs typeface="Times New Roman" panose="02020603050405020304" pitchFamily="18" charset="0"/>
              </a:rPr>
              <a:t>Các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hoạt</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động</a:t>
            </a:r>
            <a:r>
              <a:rPr lang="en-US" sz="2400" b="1" i="1" dirty="0">
                <a:solidFill>
                  <a:srgbClr val="7030A0"/>
                </a:solidFill>
                <a:latin typeface="Times New Roman" panose="02020603050405020304" pitchFamily="18" charset="0"/>
                <a:cs typeface="Times New Roman" panose="02020603050405020304" pitchFamily="18" charset="0"/>
              </a:rPr>
              <a:t> TT </a:t>
            </a:r>
            <a:r>
              <a:rPr lang="en-US" sz="2400" b="1" i="1" dirty="0" err="1">
                <a:solidFill>
                  <a:srgbClr val="7030A0"/>
                </a:solidFill>
                <a:latin typeface="Times New Roman" panose="02020603050405020304" pitchFamily="18" charset="0"/>
                <a:cs typeface="Times New Roman" panose="02020603050405020304" pitchFamily="18" charset="0"/>
              </a:rPr>
              <a:t>có</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mối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quan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hệ</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lẫn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nhau</a:t>
            </a:r>
            <a:r>
              <a:rPr lang="en-US" sz="2400" b="1" i="1" dirty="0">
                <a:solidFill>
                  <a:srgbClr val="7030A0"/>
                </a:solidFill>
                <a:latin typeface="Times New Roman" panose="02020603050405020304" pitchFamily="18" charset="0"/>
                <a:cs typeface="Times New Roman" panose="02020603050405020304" pitchFamily="18" charset="0"/>
              </a:rPr>
              <a:t>,</a:t>
            </a:r>
          </a:p>
          <a:p>
            <a:pPr algn="ct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trong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đó</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HĐSXVC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là</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quan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trọng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nhất</a:t>
            </a:r>
            <a:endParaRPr lang="en-US" sz="2400" b="1" i="1" dirty="0">
              <a:solidFill>
                <a:srgbClr val="7030A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46B1A5C-F365-489A-9BD4-924E3F5F3139}"/>
              </a:ext>
            </a:extLst>
          </p:cNvPr>
          <p:cNvSpPr>
            <a:spLocks noGrp="1"/>
          </p:cNvSpPr>
          <p:nvPr>
            <p:ph type="sldNum" sz="quarter" idx="12"/>
          </p:nvPr>
        </p:nvSpPr>
        <p:spPr/>
        <p:txBody>
          <a:bodyPr/>
          <a:lstStyle/>
          <a:p>
            <a:fld id="{BCA9E365-C2E6-427D-B945-C61DCC8F5720}" type="slidenum">
              <a:rPr lang="en-US" smtClean="0"/>
              <a:t>194</a:t>
            </a:fld>
            <a:endParaRPr lang="en-US"/>
          </a:p>
        </p:txBody>
      </p:sp>
    </p:spTree>
    <p:extLst>
      <p:ext uri="{BB962C8B-B14F-4D97-AF65-F5344CB8AC3E}">
        <p14:creationId xmlns:p14="http://schemas.microsoft.com/office/powerpoint/2010/main" val="107280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 calcmode="lin" valueType="num">
                                      <p:cBhvr additive="base">
                                        <p:cTn id="3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ppt_x"/>
                                          </p:val>
                                        </p:tav>
                                        <p:tav tm="100000">
                                          <p:val>
                                            <p:strVal val="#ppt_x"/>
                                          </p:val>
                                        </p:tav>
                                      </p:tavLst>
                                    </p:anim>
                                    <p:anim calcmode="lin" valueType="num">
                                      <p:cBhvr additive="base">
                                        <p:cTn id="5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ppt_x"/>
                                          </p:val>
                                        </p:tav>
                                        <p:tav tm="100000">
                                          <p:val>
                                            <p:strVal val="#ppt_x"/>
                                          </p:val>
                                        </p:tav>
                                      </p:tavLst>
                                    </p:anim>
                                    <p:anim calcmode="lin" valueType="num">
                                      <p:cBhvr additive="base">
                                        <p:cTn id="6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animBg="1"/>
      <p:bldP spid="13" grpId="0" animBg="1"/>
      <p:bldP spid="17" grpId="0"/>
      <p:bldP spid="19" grpId="0"/>
      <p:bldP spid="21" grpId="0" animBg="1"/>
      <p:bldP spid="22" grpId="0" animBg="1"/>
      <p:bldP spid="23" grpId="0" animBg="1"/>
      <p:bldP spid="24" grpId="0" animBg="1"/>
      <p:bldP spid="25"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86926F-0045-485B-8509-7290555E14A0}"/>
              </a:ext>
            </a:extLst>
          </p:cNvPr>
          <p:cNvSpPr>
            <a:spLocks noGrp="1"/>
          </p:cNvSpPr>
          <p:nvPr>
            <p:ph type="subTitle" idx="1"/>
          </p:nvPr>
        </p:nvSpPr>
        <p:spPr>
          <a:xfrm>
            <a:off x="580571" y="1340072"/>
            <a:ext cx="11030857" cy="4944614"/>
          </a:xfrm>
        </p:spPr>
        <p:txBody>
          <a:bodyPr>
            <a:normAutofit/>
          </a:bodyPr>
          <a:lstStyle/>
          <a:p>
            <a:pPr algn="just">
              <a:lnSpc>
                <a:spcPct val="100000"/>
              </a:lnSpc>
              <a:spcBef>
                <a:spcPts val="0"/>
              </a:spcBef>
            </a:pPr>
            <a:r>
              <a:rPr lang="en-US" sz="2800" b="1" i="1" dirty="0" err="1">
                <a:solidFill>
                  <a:srgbClr val="FF0000"/>
                </a:solidFill>
                <a:latin typeface="Times New Roman" panose="02020603050405020304" pitchFamily="18" charset="0"/>
                <a:cs typeface="Times New Roman" panose="02020603050405020304" pitchFamily="18" charset="0"/>
              </a:rPr>
              <a:t>Thứ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thực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tiễn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cơ</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sở</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lực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Thực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tiễn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cung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cấp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những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tài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liệu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liệu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tiễn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thì</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khoa </a:t>
            </a:r>
            <a:r>
              <a:rPr lang="en-US" sz="2800" i="1"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lý</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luận</a:t>
            </a:r>
            <a:r>
              <a:rPr lang="en-US" sz="2800" i="1"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Thực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tiễn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luôn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đề</a:t>
            </a:r>
            <a:r>
              <a:rPr lang="en-US" sz="2800" i="1" dirty="0">
                <a:solidFill>
                  <a:srgbClr val="7030A0"/>
                </a:solidFill>
                <a:latin typeface="Times New Roman" panose="02020603050405020304" pitchFamily="18" charset="0"/>
                <a:cs typeface="Times New Roman" panose="02020603050405020304" pitchFamily="18" charset="0"/>
              </a:rPr>
              <a:t> ra </a:t>
            </a:r>
            <a:r>
              <a:rPr lang="en-US" sz="2800" i="1" dirty="0" err="1">
                <a:solidFill>
                  <a:srgbClr val="7030A0"/>
                </a:solidFill>
                <a:latin typeface="Times New Roman" panose="02020603050405020304" pitchFamily="18" charset="0"/>
                <a:cs typeface="Times New Roman" panose="02020603050405020304" pitchFamily="18" charset="0"/>
              </a:rPr>
              <a:t>nhu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cầu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nhiệm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vụ</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phương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hướng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Thực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tiễn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sở</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tạo</a:t>
            </a:r>
            <a:r>
              <a:rPr lang="en-US" sz="2800" i="1" dirty="0">
                <a:solidFill>
                  <a:srgbClr val="7030A0"/>
                </a:solidFill>
                <a:latin typeface="Times New Roman" panose="02020603050405020304" pitchFamily="18" charset="0"/>
                <a:cs typeface="Times New Roman" panose="02020603050405020304" pitchFamily="18" charset="0"/>
              </a:rPr>
              <a:t> ra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cụ</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phương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tiện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máy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móc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hỗ</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trợ</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Thực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tiễn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thúc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đẩy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Vì</a:t>
            </a:r>
            <a:r>
              <a:rPr lang="en-US" sz="2800" i="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luôn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rPr>
              <a:t>đòi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hỏi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tuệ</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nghiên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cứu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hiểu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a:t>
            </a:r>
          </a:p>
        </p:txBody>
      </p:sp>
      <p:cxnSp>
        <p:nvCxnSpPr>
          <p:cNvPr id="4" name="Straight Connector 3">
            <a:extLst>
              <a:ext uri="{FF2B5EF4-FFF2-40B4-BE49-F238E27FC236}">
                <a16:creationId xmlns:a16="http://schemas.microsoft.com/office/drawing/2014/main" id="{569B322C-D253-497B-8549-B7B33AC65B43}"/>
              </a:ext>
            </a:extLst>
          </p:cNvPr>
          <p:cNvCxnSpPr/>
          <p:nvPr/>
        </p:nvCxnSpPr>
        <p:spPr>
          <a:xfrm>
            <a:off x="1860333" y="993219"/>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3A961FA-005E-435F-A933-B8B90DA0251A}"/>
              </a:ext>
            </a:extLst>
          </p:cNvPr>
          <p:cNvCxnSpPr/>
          <p:nvPr/>
        </p:nvCxnSpPr>
        <p:spPr>
          <a:xfrm>
            <a:off x="1828801" y="930157"/>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49E7B8-08A1-4783-B193-BE8D0117C7AE}"/>
              </a:ext>
            </a:extLst>
          </p:cNvPr>
          <p:cNvSpPr txBox="1"/>
          <p:nvPr/>
        </p:nvSpPr>
        <p:spPr>
          <a:xfrm>
            <a:off x="3159860" y="248503"/>
            <a:ext cx="7141028"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trò</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tiễn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đối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với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29F3825-6843-4943-A0C0-6339E51616E9}"/>
              </a:ext>
            </a:extLst>
          </p:cNvPr>
          <p:cNvSpPr>
            <a:spLocks noGrp="1"/>
          </p:cNvSpPr>
          <p:nvPr>
            <p:ph type="sldNum" sz="quarter" idx="12"/>
          </p:nvPr>
        </p:nvSpPr>
        <p:spPr/>
        <p:txBody>
          <a:bodyPr/>
          <a:lstStyle/>
          <a:p>
            <a:fld id="{BCA9E365-C2E6-427D-B945-C61DCC8F5720}" type="slidenum">
              <a:rPr lang="en-US" smtClean="0"/>
              <a:t>195</a:t>
            </a:fld>
            <a:endParaRPr lang="en-US"/>
          </a:p>
        </p:txBody>
      </p:sp>
    </p:spTree>
    <p:extLst>
      <p:ext uri="{BB962C8B-B14F-4D97-AF65-F5344CB8AC3E}">
        <p14:creationId xmlns:p14="http://schemas.microsoft.com/office/powerpoint/2010/main" val="376717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86926F-0045-485B-8509-7290555E14A0}"/>
              </a:ext>
            </a:extLst>
          </p:cNvPr>
          <p:cNvSpPr>
            <a:spLocks noGrp="1"/>
          </p:cNvSpPr>
          <p:nvPr>
            <p:ph type="subTitle" idx="1"/>
          </p:nvPr>
        </p:nvSpPr>
        <p:spPr>
          <a:xfrm>
            <a:off x="281028" y="1711892"/>
            <a:ext cx="2815772" cy="638624"/>
          </a:xfrm>
        </p:spPr>
        <p:txBody>
          <a:bodyPr>
            <a:normAutofit/>
          </a:bodyPr>
          <a:lstStyle/>
          <a:p>
            <a:pPr algn="just">
              <a:lnSpc>
                <a:spcPct val="120000"/>
              </a:lnSpc>
              <a:spcBef>
                <a:spcPts val="0"/>
              </a:spcBef>
            </a:pP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Ví</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dụ</a:t>
            </a:r>
            <a:r>
              <a:rPr lang="en-US" sz="3200" b="1" i="1" dirty="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569B322C-D253-497B-8549-B7B33AC65B43}"/>
              </a:ext>
            </a:extLst>
          </p:cNvPr>
          <p:cNvCxnSpPr/>
          <p:nvPr/>
        </p:nvCxnSpPr>
        <p:spPr>
          <a:xfrm>
            <a:off x="1860333" y="993219"/>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3A961FA-005E-435F-A933-B8B90DA0251A}"/>
              </a:ext>
            </a:extLst>
          </p:cNvPr>
          <p:cNvCxnSpPr/>
          <p:nvPr/>
        </p:nvCxnSpPr>
        <p:spPr>
          <a:xfrm>
            <a:off x="1828801" y="930157"/>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49E7B8-08A1-4783-B193-BE8D0117C7AE}"/>
              </a:ext>
            </a:extLst>
          </p:cNvPr>
          <p:cNvSpPr txBox="1"/>
          <p:nvPr/>
        </p:nvSpPr>
        <p:spPr>
          <a:xfrm>
            <a:off x="3334650" y="325207"/>
            <a:ext cx="7141028"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trò</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tiễn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đối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với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b="1" i="1" dirty="0">
              <a:solidFill>
                <a:srgbClr val="FF0000"/>
              </a:solidFill>
              <a:latin typeface="Times New Roman" panose="02020603050405020304" pitchFamily="18" charset="0"/>
              <a:cs typeface="Times New Roman" panose="02020603050405020304" pitchFamily="18" charset="0"/>
            </a:endParaRPr>
          </a:p>
        </p:txBody>
      </p:sp>
      <p:pic>
        <p:nvPicPr>
          <p:cNvPr id="8" name="Picture 7" descr="11.jpg">
            <a:extLst>
              <a:ext uri="{FF2B5EF4-FFF2-40B4-BE49-F238E27FC236}">
                <a16:creationId xmlns:a16="http://schemas.microsoft.com/office/drawing/2014/main" id="{CD236144-53ED-4293-BA44-C1ED6667AA6D}"/>
              </a:ext>
            </a:extLst>
          </p:cNvPr>
          <p:cNvPicPr>
            <a:picLocks noChangeAspect="1"/>
          </p:cNvPicPr>
          <p:nvPr/>
        </p:nvPicPr>
        <p:blipFill>
          <a:blip r:embed="rId2"/>
          <a:stretch>
            <a:fillRect/>
          </a:stretch>
        </p:blipFill>
        <p:spPr>
          <a:xfrm>
            <a:off x="2773281" y="1537880"/>
            <a:ext cx="3439185" cy="22787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descr="1.jpg">
            <a:extLst>
              <a:ext uri="{FF2B5EF4-FFF2-40B4-BE49-F238E27FC236}">
                <a16:creationId xmlns:a16="http://schemas.microsoft.com/office/drawing/2014/main" id="{16B90AA2-C2BF-4206-9DB4-3938CB975401}"/>
              </a:ext>
            </a:extLst>
          </p:cNvPr>
          <p:cNvPicPr>
            <a:picLocks noChangeAspect="1"/>
          </p:cNvPicPr>
          <p:nvPr/>
        </p:nvPicPr>
        <p:blipFill>
          <a:blip r:embed="rId3"/>
          <a:stretch>
            <a:fillRect/>
          </a:stretch>
        </p:blipFill>
        <p:spPr>
          <a:xfrm>
            <a:off x="7729293" y="1211144"/>
            <a:ext cx="4123164" cy="260547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Arrow: Right 1">
            <a:extLst>
              <a:ext uri="{FF2B5EF4-FFF2-40B4-BE49-F238E27FC236}">
                <a16:creationId xmlns:a16="http://schemas.microsoft.com/office/drawing/2014/main" id="{95C6927D-8755-4507-8228-13E3A0D4208E}"/>
              </a:ext>
            </a:extLst>
          </p:cNvPr>
          <p:cNvSpPr/>
          <p:nvPr/>
        </p:nvSpPr>
        <p:spPr>
          <a:xfrm>
            <a:off x="6742405" y="1859723"/>
            <a:ext cx="551543" cy="709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AB4E2CA6-939E-4376-A875-9C5D00628AF1}"/>
              </a:ext>
            </a:extLst>
          </p:cNvPr>
          <p:cNvPicPr>
            <a:picLocks noChangeAspect="1"/>
          </p:cNvPicPr>
          <p:nvPr/>
        </p:nvPicPr>
        <p:blipFill>
          <a:blip r:embed="rId4"/>
          <a:stretch>
            <a:fillRect/>
          </a:stretch>
        </p:blipFill>
        <p:spPr>
          <a:xfrm>
            <a:off x="7961944" y="4109955"/>
            <a:ext cx="3787529" cy="206351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2" name="Picture 11">
            <a:extLst>
              <a:ext uri="{FF2B5EF4-FFF2-40B4-BE49-F238E27FC236}">
                <a16:creationId xmlns:a16="http://schemas.microsoft.com/office/drawing/2014/main" id="{47C8833F-E801-4C36-BBDB-36236B2FB9C4}"/>
              </a:ext>
            </a:extLst>
          </p:cNvPr>
          <p:cNvPicPr>
            <a:picLocks noChangeAspect="1"/>
          </p:cNvPicPr>
          <p:nvPr/>
        </p:nvPicPr>
        <p:blipFill>
          <a:blip r:embed="rId5"/>
          <a:stretch>
            <a:fillRect/>
          </a:stretch>
        </p:blipFill>
        <p:spPr>
          <a:xfrm>
            <a:off x="2786744" y="4109955"/>
            <a:ext cx="3439185" cy="20723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Arrow: Right 12">
            <a:extLst>
              <a:ext uri="{FF2B5EF4-FFF2-40B4-BE49-F238E27FC236}">
                <a16:creationId xmlns:a16="http://schemas.microsoft.com/office/drawing/2014/main" id="{107CA800-3F31-4737-B173-375F5B7F4A33}"/>
              </a:ext>
            </a:extLst>
          </p:cNvPr>
          <p:cNvSpPr/>
          <p:nvPr/>
        </p:nvSpPr>
        <p:spPr>
          <a:xfrm>
            <a:off x="6689622" y="4536552"/>
            <a:ext cx="551543" cy="70902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BFEF1CD-2399-49AB-943E-86FD5758790A}"/>
              </a:ext>
            </a:extLst>
          </p:cNvPr>
          <p:cNvSpPr>
            <a:spLocks noGrp="1"/>
          </p:cNvSpPr>
          <p:nvPr>
            <p:ph type="sldNum" sz="quarter" idx="12"/>
          </p:nvPr>
        </p:nvSpPr>
        <p:spPr/>
        <p:txBody>
          <a:bodyPr/>
          <a:lstStyle/>
          <a:p>
            <a:fld id="{BCA9E365-C2E6-427D-B945-C61DCC8F5720}" type="slidenum">
              <a:rPr lang="en-US" smtClean="0"/>
              <a:t>196</a:t>
            </a:fld>
            <a:endParaRPr lang="en-US"/>
          </a:p>
        </p:txBody>
      </p:sp>
    </p:spTree>
    <p:extLst>
      <p:ext uri="{BB962C8B-B14F-4D97-AF65-F5344CB8AC3E}">
        <p14:creationId xmlns:p14="http://schemas.microsoft.com/office/powerpoint/2010/main" val="399858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4553DB6-90A3-4534-BDCB-9AB232AD3AD6}"/>
              </a:ext>
            </a:extLst>
          </p:cNvPr>
          <p:cNvSpPr>
            <a:spLocks noGrp="1"/>
          </p:cNvSpPr>
          <p:nvPr>
            <p:ph type="subTitle" idx="1"/>
          </p:nvPr>
        </p:nvSpPr>
        <p:spPr>
          <a:xfrm>
            <a:off x="319946" y="1193800"/>
            <a:ext cx="6080854" cy="4860158"/>
          </a:xfrm>
        </p:spPr>
        <p:txBody>
          <a:bodyPr>
            <a:noAutofit/>
          </a:bodyPr>
          <a:lstStyle/>
          <a:p>
            <a:pPr algn="just">
              <a:lnSpc>
                <a:spcPct val="100000"/>
              </a:lnSpc>
              <a:spcBef>
                <a:spcPts val="0"/>
              </a:spcBef>
            </a:pP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thực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tiễn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mục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đích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a:t>
            </a:r>
          </a:p>
          <a:p>
            <a:pPr algn="just">
              <a:lnSpc>
                <a:spcPct val="100000"/>
              </a:lnSpc>
              <a:spcBef>
                <a:spcPts val="0"/>
              </a:spcBef>
            </a:pPr>
            <a:endParaRPr lang="en-US" sz="2800" b="1" i="1" dirty="0">
              <a:solidFill>
                <a:srgbClr val="7030A0"/>
              </a:solidFill>
              <a:latin typeface="Times New Roman" panose="02020603050405020304" pitchFamily="18" charset="0"/>
              <a:cs typeface="Times New Roman" panose="02020603050405020304" pitchFamily="18" charset="0"/>
            </a:endParaRPr>
          </a:p>
          <a:p>
            <a:pPr marL="342900" indent="-342900" algn="just">
              <a:lnSpc>
                <a:spcPct val="100000"/>
              </a:lnSpc>
              <a:spcBef>
                <a:spcPts val="0"/>
              </a:spcBef>
              <a:buFont typeface="Wingdings" panose="05000000000000000000" pitchFamily="2" charset="2"/>
              <a:buChar char="Ø"/>
            </a:pPr>
            <a:r>
              <a:rPr lang="en-US" sz="2800" b="1" i="1" dirty="0" err="1">
                <a:solidFill>
                  <a:srgbClr val="7030A0"/>
                </a:solidFill>
                <a:latin typeface="Times New Roman" panose="02020603050405020304" pitchFamily="18" charset="0"/>
                <a:cs typeface="Times New Roman" panose="02020603050405020304" pitchFamily="18" charset="0"/>
              </a:rPr>
              <a:t>Nhận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con </a:t>
            </a:r>
            <a:r>
              <a:rPr lang="en-US" sz="2800" b="1" i="1" dirty="0" err="1">
                <a:solidFill>
                  <a:srgbClr val="7030A0"/>
                </a:solidFill>
                <a:latin typeface="Times New Roman" panose="02020603050405020304" pitchFamily="18" charset="0"/>
                <a:cs typeface="Times New Roman" panose="02020603050405020304" pitchFamily="18" charset="0"/>
              </a:rPr>
              <a:t>người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nhằm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phục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vụ</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thực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tiễn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soi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đường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dẫn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dắt</a:t>
            </a:r>
            <a:r>
              <a:rPr lang="en-US" sz="2800" b="1" i="1"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chỉ</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trang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trí</a:t>
            </a:r>
            <a:r>
              <a:rPr lang="en-US" sz="2800" dirty="0">
                <a:solidFill>
                  <a:srgbClr val="7030A0"/>
                </a:solidFill>
                <a:latin typeface="Times New Roman" panose="02020603050405020304" pitchFamily="18" charset="0"/>
                <a:cs typeface="Times New Roman" panose="02020603050405020304" pitchFamily="18" charset="0"/>
              </a:rPr>
              <a:t>…</a:t>
            </a:r>
          </a:p>
          <a:p>
            <a:pPr marL="342900" indent="-342900" algn="just">
              <a:lnSpc>
                <a:spcPct val="100000"/>
              </a:lnSpc>
              <a:spcBef>
                <a:spcPts val="0"/>
              </a:spcBef>
              <a:buFont typeface="Wingdings" panose="05000000000000000000" pitchFamily="2" charset="2"/>
              <a:buChar char="Ø"/>
            </a:pPr>
            <a:r>
              <a:rPr lang="en-US" sz="2800" dirty="0" err="1">
                <a:solidFill>
                  <a:srgbClr val="7030A0"/>
                </a:solidFill>
                <a:latin typeface="Times New Roman" panose="02020603050405020304" pitchFamily="18" charset="0"/>
                <a:cs typeface="Times New Roman" panose="02020603050405020304" pitchFamily="18" charset="0"/>
              </a:rPr>
              <a:t>Mọi</a:t>
            </a:r>
            <a:r>
              <a:rPr lang="en-US" sz="2800" dirty="0">
                <a:solidFill>
                  <a:srgbClr val="7030A0"/>
                </a:solidFill>
                <a:latin typeface="Times New Roman" panose="02020603050405020304" pitchFamily="18" charset="0"/>
                <a:cs typeface="Times New Roman" panose="02020603050405020304" pitchFamily="18" charset="0"/>
              </a:rPr>
              <a:t> tri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khoa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chỉ</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có</a:t>
            </a:r>
            <a:r>
              <a:rPr lang="en-US" sz="2800" b="1" i="1" dirty="0">
                <a:solidFill>
                  <a:srgbClr val="7030A0"/>
                </a:solidFill>
                <a:latin typeface="Times New Roman" panose="02020603050405020304" pitchFamily="18" charset="0"/>
                <a:cs typeface="Times New Roman" panose="02020603050405020304" pitchFamily="18" charset="0"/>
              </a:rPr>
              <a:t> ý </a:t>
            </a:r>
            <a:r>
              <a:rPr lang="en-US" sz="2800" b="1" i="1" dirty="0" err="1">
                <a:solidFill>
                  <a:srgbClr val="7030A0"/>
                </a:solidFill>
                <a:latin typeface="Times New Roman" panose="02020603050405020304" pitchFamily="18" charset="0"/>
                <a:cs typeface="Times New Roman" panose="02020603050405020304" pitchFamily="18" charset="0"/>
              </a:rPr>
              <a:t>nghĩa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khi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nó</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được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áp</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dụng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vào</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đời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sống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thực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tiễn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tiếp</a:t>
            </a:r>
            <a:r>
              <a:rPr lang="en-US" sz="2800" dirty="0">
                <a:solidFill>
                  <a:srgbClr val="7030A0"/>
                </a:solidFill>
                <a:latin typeface="Times New Roman" panose="02020603050405020304" pitchFamily="18" charset="0"/>
                <a:cs typeface="Times New Roman" panose="02020603050405020304" pitchFamily="18" charset="0"/>
              </a:rPr>
              <a:t> hay </a:t>
            </a:r>
            <a:r>
              <a:rPr lang="en-US" sz="2800" dirty="0" err="1">
                <a:solidFill>
                  <a:srgbClr val="7030A0"/>
                </a:solidFill>
                <a:latin typeface="Times New Roman" panose="02020603050405020304" pitchFamily="18" charset="0"/>
                <a:cs typeface="Times New Roman" panose="02020603050405020304" pitchFamily="18" charset="0"/>
              </a:rPr>
              <a:t>gián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tiếp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phục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vụ</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a:t>
            </a:r>
          </a:p>
        </p:txBody>
      </p:sp>
      <p:cxnSp>
        <p:nvCxnSpPr>
          <p:cNvPr id="4" name="Straight Connector 3">
            <a:extLst>
              <a:ext uri="{FF2B5EF4-FFF2-40B4-BE49-F238E27FC236}">
                <a16:creationId xmlns:a16="http://schemas.microsoft.com/office/drawing/2014/main" id="{D1144F9B-48B3-4C88-ADB6-88A65DCB0CA7}"/>
              </a:ext>
            </a:extLst>
          </p:cNvPr>
          <p:cNvCxnSpPr/>
          <p:nvPr/>
        </p:nvCxnSpPr>
        <p:spPr>
          <a:xfrm>
            <a:off x="1860333" y="993219"/>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79446B0-15F8-4E69-829A-10F389396F1C}"/>
              </a:ext>
            </a:extLst>
          </p:cNvPr>
          <p:cNvCxnSpPr/>
          <p:nvPr/>
        </p:nvCxnSpPr>
        <p:spPr>
          <a:xfrm>
            <a:off x="1828801" y="930157"/>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DE172D-6897-45F3-B9C6-3104A8EE0399}"/>
              </a:ext>
            </a:extLst>
          </p:cNvPr>
          <p:cNvSpPr txBox="1"/>
          <p:nvPr/>
        </p:nvSpPr>
        <p:spPr>
          <a:xfrm>
            <a:off x="3151912" y="343876"/>
            <a:ext cx="7141028"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trò</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tiễn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đối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với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b="1" i="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8287EE1-CA12-463D-B8D8-24F7F0FEA058}"/>
              </a:ext>
            </a:extLst>
          </p:cNvPr>
          <p:cNvPicPr>
            <a:picLocks noChangeAspect="1"/>
          </p:cNvPicPr>
          <p:nvPr/>
        </p:nvPicPr>
        <p:blipFill>
          <a:blip r:embed="rId2"/>
          <a:stretch>
            <a:fillRect/>
          </a:stretch>
        </p:blipFill>
        <p:spPr>
          <a:xfrm>
            <a:off x="6722426" y="4256115"/>
            <a:ext cx="4290973" cy="2188227"/>
          </a:xfrm>
          <a:prstGeom prst="rect">
            <a:avLst/>
          </a:prstGeom>
        </p:spPr>
      </p:pic>
      <p:pic>
        <p:nvPicPr>
          <p:cNvPr id="9" name="Picture 8">
            <a:extLst>
              <a:ext uri="{FF2B5EF4-FFF2-40B4-BE49-F238E27FC236}">
                <a16:creationId xmlns:a16="http://schemas.microsoft.com/office/drawing/2014/main" id="{334E6A88-E169-4B79-839D-217C5E01A629}"/>
              </a:ext>
            </a:extLst>
          </p:cNvPr>
          <p:cNvPicPr>
            <a:picLocks noChangeAspect="1"/>
          </p:cNvPicPr>
          <p:nvPr/>
        </p:nvPicPr>
        <p:blipFill>
          <a:blip r:embed="rId3"/>
          <a:stretch>
            <a:fillRect/>
          </a:stretch>
        </p:blipFill>
        <p:spPr>
          <a:xfrm>
            <a:off x="6722426" y="1838479"/>
            <a:ext cx="4290973" cy="2249006"/>
          </a:xfrm>
          <a:prstGeom prst="rect">
            <a:avLst/>
          </a:prstGeom>
        </p:spPr>
      </p:pic>
      <p:sp>
        <p:nvSpPr>
          <p:cNvPr id="10" name="Arrow: Up 9">
            <a:extLst>
              <a:ext uri="{FF2B5EF4-FFF2-40B4-BE49-F238E27FC236}">
                <a16:creationId xmlns:a16="http://schemas.microsoft.com/office/drawing/2014/main" id="{38E4EBF1-CEE2-4B0B-99E7-94E409239647}"/>
              </a:ext>
            </a:extLst>
          </p:cNvPr>
          <p:cNvSpPr/>
          <p:nvPr/>
        </p:nvSpPr>
        <p:spPr>
          <a:xfrm>
            <a:off x="11177623" y="3164114"/>
            <a:ext cx="694431" cy="1335305"/>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71000FC-FE03-42A1-8C4D-300D7E5A14C3}"/>
              </a:ext>
            </a:extLst>
          </p:cNvPr>
          <p:cNvSpPr>
            <a:spLocks noGrp="1"/>
          </p:cNvSpPr>
          <p:nvPr>
            <p:ph type="sldNum" sz="quarter" idx="12"/>
          </p:nvPr>
        </p:nvSpPr>
        <p:spPr/>
        <p:txBody>
          <a:bodyPr/>
          <a:lstStyle/>
          <a:p>
            <a:fld id="{BCA9E365-C2E6-427D-B945-C61DCC8F5720}" type="slidenum">
              <a:rPr lang="en-US" smtClean="0"/>
              <a:t>197</a:t>
            </a:fld>
            <a:endParaRPr lang="en-US"/>
          </a:p>
        </p:txBody>
      </p:sp>
    </p:spTree>
    <p:extLst>
      <p:ext uri="{BB962C8B-B14F-4D97-AF65-F5344CB8AC3E}">
        <p14:creationId xmlns:p14="http://schemas.microsoft.com/office/powerpoint/2010/main" val="309309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A25C867-29C0-4051-B31B-DB022236AAAE}"/>
              </a:ext>
            </a:extLst>
          </p:cNvPr>
          <p:cNvSpPr>
            <a:spLocks noGrp="1"/>
          </p:cNvSpPr>
          <p:nvPr>
            <p:ph type="subTitle" idx="1"/>
          </p:nvPr>
        </p:nvSpPr>
        <p:spPr>
          <a:xfrm>
            <a:off x="917078" y="914290"/>
            <a:ext cx="10343056" cy="1712682"/>
          </a:xfrm>
        </p:spPr>
        <p:txBody>
          <a:bodyPr>
            <a:noAutofit/>
          </a:bodyPr>
          <a:lstStyle/>
          <a:p>
            <a:pPr algn="just"/>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thực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tiễn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tiêu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chuẩn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để</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kiểm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endParaRPr lang="en-US" sz="2800" b="1" i="1" dirty="0">
              <a:solidFill>
                <a:srgbClr val="FF0000"/>
              </a:solidFill>
              <a:latin typeface="Times New Roman" panose="02020603050405020304" pitchFamily="18" charset="0"/>
              <a:cs typeface="Times New Roman" panose="02020603050405020304" pitchFamily="18" charset="0"/>
            </a:endParaRPr>
          </a:p>
          <a:p>
            <a:pPr algn="just"/>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Thực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tiễn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tiêu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chuẩn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khách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quan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duy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để</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kiểm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chân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lý</a:t>
            </a:r>
            <a:r>
              <a:rPr lang="en-US" sz="2800" b="1" i="1"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Dựa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ta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kiểm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nghiệm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đúng</a:t>
            </a:r>
            <a:r>
              <a:rPr lang="en-US" sz="2800" dirty="0">
                <a:solidFill>
                  <a:srgbClr val="7030A0"/>
                </a:solidFill>
                <a:latin typeface="Times New Roman" panose="02020603050405020304" pitchFamily="18" charset="0"/>
                <a:cs typeface="Times New Roman" panose="02020603050405020304" pitchFamily="18" charset="0"/>
              </a:rPr>
              <a:t> hay </a:t>
            </a:r>
            <a:r>
              <a:rPr lang="en-US" sz="2800" dirty="0" err="1">
                <a:solidFill>
                  <a:srgbClr val="7030A0"/>
                </a:solidFill>
                <a:latin typeface="Times New Roman" panose="02020603050405020304" pitchFamily="18" charset="0"/>
                <a:cs typeface="Times New Roman" panose="02020603050405020304" pitchFamily="18" charset="0"/>
              </a:rPr>
              <a:t>sai</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E719CF93-85D6-4E27-A703-73FFBC1B5581}"/>
              </a:ext>
            </a:extLst>
          </p:cNvPr>
          <p:cNvSpPr txBox="1"/>
          <p:nvPr/>
        </p:nvSpPr>
        <p:spPr>
          <a:xfrm>
            <a:off x="3043122" y="230057"/>
            <a:ext cx="7141028"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trò</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tiễn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đối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với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b="1" i="1" dirty="0">
              <a:solidFill>
                <a:srgbClr val="FF0000"/>
              </a:solidFill>
              <a:latin typeface="Times New Roman" panose="02020603050405020304" pitchFamily="18" charset="0"/>
              <a:cs typeface="Times New Roman" panose="02020603050405020304" pitchFamily="18" charset="0"/>
            </a:endParaRPr>
          </a:p>
        </p:txBody>
      </p:sp>
      <p:pic>
        <p:nvPicPr>
          <p:cNvPr id="11" name="Picture 7" descr="伽里略彩">
            <a:extLst>
              <a:ext uri="{FF2B5EF4-FFF2-40B4-BE49-F238E27FC236}">
                <a16:creationId xmlns:a16="http://schemas.microsoft.com/office/drawing/2014/main" id="{970FBE4B-BC1F-4B1C-8A16-70B29E166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896"/>
          <a:stretch>
            <a:fillRect/>
          </a:stretch>
        </p:blipFill>
        <p:spPr bwMode="auto">
          <a:xfrm>
            <a:off x="931866" y="4527488"/>
            <a:ext cx="1789113" cy="2110467"/>
          </a:xfrm>
          <a:prstGeom prst="rect">
            <a:avLst/>
          </a:prstGeom>
          <a:noFill/>
          <a:ln w="9525">
            <a:solidFill>
              <a:srgbClr val="FFFF66"/>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9" descr="亚里士多德（彩色头像）">
            <a:extLst>
              <a:ext uri="{FF2B5EF4-FFF2-40B4-BE49-F238E27FC236}">
                <a16:creationId xmlns:a16="http://schemas.microsoft.com/office/drawing/2014/main" id="{F8678F50-DDCA-4CCF-B105-F6556E732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727"/>
          <a:stretch>
            <a:fillRect/>
          </a:stretch>
        </p:blipFill>
        <p:spPr bwMode="auto">
          <a:xfrm>
            <a:off x="931866" y="2753164"/>
            <a:ext cx="1822450" cy="1690249"/>
          </a:xfrm>
          <a:prstGeom prst="rect">
            <a:avLst/>
          </a:prstGeom>
          <a:noFill/>
          <a:ln w="9525">
            <a:solidFill>
              <a:srgbClr val="FFFF66"/>
            </a:solidFill>
            <a:miter lim="800000"/>
            <a:headEnd/>
            <a:tailEnd/>
          </a:ln>
          <a:extLst>
            <a:ext uri="{909E8E84-426E-40DD-AFC4-6F175D3DCCD1}">
              <a14:hiddenFill xmlns:a14="http://schemas.microsoft.com/office/drawing/2010/main">
                <a:solidFill>
                  <a:srgbClr val="FFFFFF"/>
                </a:solidFill>
              </a14:hiddenFill>
            </a:ext>
          </a:extLst>
        </p:spPr>
      </p:pic>
      <p:sp>
        <p:nvSpPr>
          <p:cNvPr id="13" name="AutoShape 10">
            <a:extLst>
              <a:ext uri="{FF2B5EF4-FFF2-40B4-BE49-F238E27FC236}">
                <a16:creationId xmlns:a16="http://schemas.microsoft.com/office/drawing/2014/main" id="{00ADD483-FDC0-4182-B12F-21CCFF58E929}"/>
              </a:ext>
            </a:extLst>
          </p:cNvPr>
          <p:cNvSpPr>
            <a:spLocks noChangeArrowheads="1"/>
          </p:cNvSpPr>
          <p:nvPr/>
        </p:nvSpPr>
        <p:spPr bwMode="auto">
          <a:xfrm>
            <a:off x="3122616" y="2988418"/>
            <a:ext cx="3728568" cy="1267043"/>
          </a:xfrm>
          <a:prstGeom prst="wedgeRectCallout">
            <a:avLst>
              <a:gd name="adj1" fmla="val -64088"/>
              <a:gd name="adj2" fmla="val 28389"/>
            </a:avLst>
          </a:prstGeom>
          <a:solidFill>
            <a:schemeClr val="bg1"/>
          </a:solidFill>
          <a:ln w="9525">
            <a:solidFill>
              <a:schemeClr val="tx1"/>
            </a:solidFill>
            <a:miter lim="800000"/>
            <a:headEnd/>
            <a:tailEnd/>
          </a:ln>
        </p:spPr>
        <p:txBody>
          <a:bodyPr/>
          <a:lstStyle>
            <a:lvl1pPr eaLnBrk="0" hangingPunct="0">
              <a:defRPr sz="2000">
                <a:solidFill>
                  <a:schemeClr val="tx1"/>
                </a:solidFill>
                <a:latin typeface=".VnArial" panose="020B7200000000000000" pitchFamily="34" charset="0"/>
                <a:cs typeface="Cordia New" panose="020B0304020202020204" pitchFamily="34" charset="-34"/>
              </a:defRPr>
            </a:lvl1pPr>
            <a:lvl2pPr marL="742950" indent="-285750" eaLnBrk="0" hangingPunct="0">
              <a:defRPr sz="2000">
                <a:solidFill>
                  <a:schemeClr val="tx1"/>
                </a:solidFill>
                <a:latin typeface=".VnArial" panose="020B7200000000000000" pitchFamily="34" charset="0"/>
                <a:cs typeface="Cordia New" panose="020B0304020202020204" pitchFamily="34" charset="-34"/>
              </a:defRPr>
            </a:lvl2pPr>
            <a:lvl3pPr marL="1143000" indent="-228600" eaLnBrk="0" hangingPunct="0">
              <a:defRPr sz="2000">
                <a:solidFill>
                  <a:schemeClr val="tx1"/>
                </a:solidFill>
                <a:latin typeface=".VnArial" panose="020B7200000000000000" pitchFamily="34" charset="0"/>
                <a:cs typeface="Cordia New" panose="020B0304020202020204" pitchFamily="34" charset="-34"/>
              </a:defRPr>
            </a:lvl3pPr>
            <a:lvl4pPr marL="1600200" indent="-228600" eaLnBrk="0" hangingPunct="0">
              <a:defRPr sz="2000">
                <a:solidFill>
                  <a:schemeClr val="tx1"/>
                </a:solidFill>
                <a:latin typeface=".VnArial" panose="020B7200000000000000" pitchFamily="34" charset="0"/>
                <a:cs typeface="Cordia New" panose="020B0304020202020204" pitchFamily="34" charset="-34"/>
              </a:defRPr>
            </a:lvl4pPr>
            <a:lvl5pPr marL="2057400" indent="-228600" eaLnBrk="0" hangingPunct="0">
              <a:defRPr sz="2000">
                <a:solidFill>
                  <a:schemeClr val="tx1"/>
                </a:solidFill>
                <a:latin typeface=".VnArial" panose="020B7200000000000000" pitchFamily="34" charset="0"/>
                <a:cs typeface="Cordia New" panose="020B0304020202020204" pitchFamily="34" charset="-34"/>
              </a:defRPr>
            </a:lvl5pPr>
            <a:lvl6pPr marL="2514600" indent="-228600" eaLnBrk="0" fontAlgn="base" hangingPunct="0">
              <a:spcBef>
                <a:spcPct val="0"/>
              </a:spcBef>
              <a:spcAft>
                <a:spcPct val="0"/>
              </a:spcAft>
              <a:defRPr sz="2000">
                <a:solidFill>
                  <a:schemeClr val="tx1"/>
                </a:solidFill>
                <a:latin typeface=".VnArial" panose="020B7200000000000000" pitchFamily="34" charset="0"/>
                <a:cs typeface="Cordia New" panose="020B0304020202020204" pitchFamily="34" charset="-34"/>
              </a:defRPr>
            </a:lvl6pPr>
            <a:lvl7pPr marL="2971800" indent="-228600" eaLnBrk="0" fontAlgn="base" hangingPunct="0">
              <a:spcBef>
                <a:spcPct val="0"/>
              </a:spcBef>
              <a:spcAft>
                <a:spcPct val="0"/>
              </a:spcAft>
              <a:defRPr sz="2000">
                <a:solidFill>
                  <a:schemeClr val="tx1"/>
                </a:solidFill>
                <a:latin typeface=".VnArial" panose="020B7200000000000000" pitchFamily="34" charset="0"/>
                <a:cs typeface="Cordia New" panose="020B0304020202020204" pitchFamily="34" charset="-34"/>
              </a:defRPr>
            </a:lvl7pPr>
            <a:lvl8pPr marL="3429000" indent="-228600" eaLnBrk="0" fontAlgn="base" hangingPunct="0">
              <a:spcBef>
                <a:spcPct val="0"/>
              </a:spcBef>
              <a:spcAft>
                <a:spcPct val="0"/>
              </a:spcAft>
              <a:defRPr sz="2000">
                <a:solidFill>
                  <a:schemeClr val="tx1"/>
                </a:solidFill>
                <a:latin typeface=".VnArial" panose="020B7200000000000000" pitchFamily="34" charset="0"/>
                <a:cs typeface="Cordia New" panose="020B0304020202020204" pitchFamily="34" charset="-34"/>
              </a:defRPr>
            </a:lvl8pPr>
            <a:lvl9pPr marL="3886200" indent="-228600" eaLnBrk="0" fontAlgn="base" hangingPunct="0">
              <a:spcBef>
                <a:spcPct val="0"/>
              </a:spcBef>
              <a:spcAft>
                <a:spcPct val="0"/>
              </a:spcAft>
              <a:defRPr sz="2000">
                <a:solidFill>
                  <a:schemeClr val="tx1"/>
                </a:solidFill>
                <a:latin typeface=".VnArial" panose="020B7200000000000000" pitchFamily="34" charset="0"/>
                <a:cs typeface="Cordia New" panose="020B0304020202020204" pitchFamily="34" charset="-34"/>
              </a:defRPr>
            </a:lvl9pPr>
          </a:lstStyle>
          <a:p>
            <a:r>
              <a:rPr kumimoji="1" lang="en-US" altLang="zh-CN" sz="2400" b="1" dirty="0" err="1">
                <a:solidFill>
                  <a:srgbClr val="800000"/>
                </a:solidFill>
                <a:latin typeface="Times New Roman" panose="02020603050405020304" pitchFamily="18" charset="0"/>
                <a:ea typeface="方正大黑简体"/>
                <a:cs typeface="方正大黑简体"/>
              </a:rPr>
              <a:t>Aistot</a:t>
            </a:r>
            <a:r>
              <a:rPr kumimoji="1" lang="zh-CN" altLang="en-US" sz="2400" b="1" dirty="0">
                <a:solidFill>
                  <a:srgbClr val="800000"/>
                </a:solidFill>
                <a:latin typeface="Times New Roman" panose="02020603050405020304" pitchFamily="18" charset="0"/>
                <a:ea typeface="方正大黑简体"/>
                <a:cs typeface="方正大黑简体"/>
              </a:rPr>
              <a:t>：</a:t>
            </a:r>
            <a:r>
              <a:rPr kumimoji="1" lang="en-US" altLang="zh-CN" sz="2400" b="1" dirty="0" err="1">
                <a:solidFill>
                  <a:srgbClr val="800000"/>
                </a:solidFill>
                <a:latin typeface="Times New Roman" panose="02020603050405020304" pitchFamily="18" charset="0"/>
                <a:ea typeface="方正大黑简体"/>
                <a:cs typeface="方正大黑简体"/>
              </a:rPr>
              <a:t>Vật</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thể</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khác</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nhau</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về</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trọng</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lượng</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thì</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sẽ</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khác</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nhau</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về</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tốc</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độ</a:t>
            </a:r>
            <a:r>
              <a:rPr kumimoji="1" lang="en-US" altLang="zh-CN" sz="2400" b="1" dirty="0">
                <a:solidFill>
                  <a:srgbClr val="800000"/>
                </a:solidFill>
                <a:latin typeface="Times New Roman" panose="02020603050405020304" pitchFamily="18" charset="0"/>
                <a:ea typeface="方正大黑简体"/>
                <a:cs typeface="方正大黑简体"/>
              </a:rPr>
              <a:t> </a:t>
            </a:r>
            <a:r>
              <a:rPr kumimoji="1" lang="en-US" altLang="zh-CN" sz="2400" b="1" dirty="0" err="1">
                <a:solidFill>
                  <a:srgbClr val="800000"/>
                </a:solidFill>
                <a:latin typeface="Times New Roman" panose="02020603050405020304" pitchFamily="18" charset="0"/>
                <a:ea typeface="方正大黑简体"/>
                <a:cs typeface="方正大黑简体"/>
              </a:rPr>
              <a:t>rơi</a:t>
            </a:r>
            <a:r>
              <a:rPr kumimoji="1" lang="en-US" altLang="zh-CN" sz="2400" b="1" dirty="0">
                <a:solidFill>
                  <a:srgbClr val="800000"/>
                </a:solidFill>
                <a:latin typeface="Times New Roman" panose="02020603050405020304" pitchFamily="18" charset="0"/>
                <a:ea typeface="方正大黑简体"/>
                <a:cs typeface="方正大黑简体"/>
              </a:rPr>
              <a:t>.</a:t>
            </a:r>
            <a:endParaRPr kumimoji="1" lang="zh-CN" altLang="en-US" sz="2400" b="1" dirty="0">
              <a:solidFill>
                <a:srgbClr val="800000"/>
              </a:solidFill>
              <a:latin typeface="Times New Roman" panose="02020603050405020304" pitchFamily="18" charset="0"/>
              <a:ea typeface="方正大黑简体"/>
              <a:cs typeface="方正大黑简体"/>
            </a:endParaRPr>
          </a:p>
        </p:txBody>
      </p:sp>
      <p:sp>
        <p:nvSpPr>
          <p:cNvPr id="14" name="AutoShape 11">
            <a:extLst>
              <a:ext uri="{FF2B5EF4-FFF2-40B4-BE49-F238E27FC236}">
                <a16:creationId xmlns:a16="http://schemas.microsoft.com/office/drawing/2014/main" id="{5D541C80-1560-4606-AAE3-F509FF4129D7}"/>
              </a:ext>
            </a:extLst>
          </p:cNvPr>
          <p:cNvSpPr>
            <a:spLocks noChangeArrowheads="1"/>
          </p:cNvSpPr>
          <p:nvPr/>
        </p:nvSpPr>
        <p:spPr bwMode="auto">
          <a:xfrm>
            <a:off x="3122616" y="4821858"/>
            <a:ext cx="3728568" cy="1267043"/>
          </a:xfrm>
          <a:prstGeom prst="wedgeRectCallout">
            <a:avLst>
              <a:gd name="adj1" fmla="val -65407"/>
              <a:gd name="adj2" fmla="val 3875"/>
            </a:avLst>
          </a:prstGeom>
          <a:solidFill>
            <a:schemeClr val="bg1"/>
          </a:solidFill>
          <a:ln w="9525">
            <a:solidFill>
              <a:schemeClr val="tx1"/>
            </a:solidFill>
            <a:miter lim="800000"/>
            <a:headEnd/>
            <a:tailEnd/>
          </a:ln>
        </p:spPr>
        <p:txBody>
          <a:bodyPr/>
          <a:lstStyle>
            <a:lvl1pPr eaLnBrk="0" hangingPunct="0">
              <a:defRPr sz="2000">
                <a:solidFill>
                  <a:schemeClr val="tx1"/>
                </a:solidFill>
                <a:latin typeface=".VnArial" panose="020B7200000000000000" pitchFamily="34" charset="0"/>
                <a:cs typeface="Cordia New" panose="020B0304020202020204" pitchFamily="34" charset="-34"/>
              </a:defRPr>
            </a:lvl1pPr>
            <a:lvl2pPr marL="742950" indent="-285750" eaLnBrk="0" hangingPunct="0">
              <a:defRPr sz="2000">
                <a:solidFill>
                  <a:schemeClr val="tx1"/>
                </a:solidFill>
                <a:latin typeface=".VnArial" panose="020B7200000000000000" pitchFamily="34" charset="0"/>
                <a:cs typeface="Cordia New" panose="020B0304020202020204" pitchFamily="34" charset="-34"/>
              </a:defRPr>
            </a:lvl2pPr>
            <a:lvl3pPr marL="1143000" indent="-228600" eaLnBrk="0" hangingPunct="0">
              <a:defRPr sz="2000">
                <a:solidFill>
                  <a:schemeClr val="tx1"/>
                </a:solidFill>
                <a:latin typeface=".VnArial" panose="020B7200000000000000" pitchFamily="34" charset="0"/>
                <a:cs typeface="Cordia New" panose="020B0304020202020204" pitchFamily="34" charset="-34"/>
              </a:defRPr>
            </a:lvl3pPr>
            <a:lvl4pPr marL="1600200" indent="-228600" eaLnBrk="0" hangingPunct="0">
              <a:defRPr sz="2000">
                <a:solidFill>
                  <a:schemeClr val="tx1"/>
                </a:solidFill>
                <a:latin typeface=".VnArial" panose="020B7200000000000000" pitchFamily="34" charset="0"/>
                <a:cs typeface="Cordia New" panose="020B0304020202020204" pitchFamily="34" charset="-34"/>
              </a:defRPr>
            </a:lvl4pPr>
            <a:lvl5pPr marL="2057400" indent="-228600" eaLnBrk="0" hangingPunct="0">
              <a:defRPr sz="2000">
                <a:solidFill>
                  <a:schemeClr val="tx1"/>
                </a:solidFill>
                <a:latin typeface=".VnArial" panose="020B7200000000000000" pitchFamily="34" charset="0"/>
                <a:cs typeface="Cordia New" panose="020B0304020202020204" pitchFamily="34" charset="-34"/>
              </a:defRPr>
            </a:lvl5pPr>
            <a:lvl6pPr marL="2514600" indent="-228600" eaLnBrk="0" fontAlgn="base" hangingPunct="0">
              <a:spcBef>
                <a:spcPct val="0"/>
              </a:spcBef>
              <a:spcAft>
                <a:spcPct val="0"/>
              </a:spcAft>
              <a:defRPr sz="2000">
                <a:solidFill>
                  <a:schemeClr val="tx1"/>
                </a:solidFill>
                <a:latin typeface=".VnArial" panose="020B7200000000000000" pitchFamily="34" charset="0"/>
                <a:cs typeface="Cordia New" panose="020B0304020202020204" pitchFamily="34" charset="-34"/>
              </a:defRPr>
            </a:lvl6pPr>
            <a:lvl7pPr marL="2971800" indent="-228600" eaLnBrk="0" fontAlgn="base" hangingPunct="0">
              <a:spcBef>
                <a:spcPct val="0"/>
              </a:spcBef>
              <a:spcAft>
                <a:spcPct val="0"/>
              </a:spcAft>
              <a:defRPr sz="2000">
                <a:solidFill>
                  <a:schemeClr val="tx1"/>
                </a:solidFill>
                <a:latin typeface=".VnArial" panose="020B7200000000000000" pitchFamily="34" charset="0"/>
                <a:cs typeface="Cordia New" panose="020B0304020202020204" pitchFamily="34" charset="-34"/>
              </a:defRPr>
            </a:lvl7pPr>
            <a:lvl8pPr marL="3429000" indent="-228600" eaLnBrk="0" fontAlgn="base" hangingPunct="0">
              <a:spcBef>
                <a:spcPct val="0"/>
              </a:spcBef>
              <a:spcAft>
                <a:spcPct val="0"/>
              </a:spcAft>
              <a:defRPr sz="2000">
                <a:solidFill>
                  <a:schemeClr val="tx1"/>
                </a:solidFill>
                <a:latin typeface=".VnArial" panose="020B7200000000000000" pitchFamily="34" charset="0"/>
                <a:cs typeface="Cordia New" panose="020B0304020202020204" pitchFamily="34" charset="-34"/>
              </a:defRPr>
            </a:lvl8pPr>
            <a:lvl9pPr marL="3886200" indent="-228600" eaLnBrk="0" fontAlgn="base" hangingPunct="0">
              <a:spcBef>
                <a:spcPct val="0"/>
              </a:spcBef>
              <a:spcAft>
                <a:spcPct val="0"/>
              </a:spcAft>
              <a:defRPr sz="2000">
                <a:solidFill>
                  <a:schemeClr val="tx1"/>
                </a:solidFill>
                <a:latin typeface=".VnArial" panose="020B7200000000000000" pitchFamily="34" charset="0"/>
                <a:cs typeface="Cordia New" panose="020B0304020202020204" pitchFamily="34" charset="-34"/>
              </a:defRPr>
            </a:lvl9pPr>
          </a:lstStyle>
          <a:p>
            <a:r>
              <a:rPr kumimoji="1" lang="en-US" altLang="zh-CN" sz="2400" b="1" dirty="0" err="1">
                <a:latin typeface="Times New Roman" panose="02020603050405020304" pitchFamily="18" charset="0"/>
                <a:ea typeface="方正大黑简体"/>
                <a:cs typeface="方正大黑简体"/>
              </a:rPr>
              <a:t>Galilê</a:t>
            </a:r>
            <a:r>
              <a:rPr kumimoji="1" lang="zh-CN" altLang="en-US" sz="2400" b="1" dirty="0">
                <a:latin typeface="Times New Roman" panose="02020603050405020304" pitchFamily="18" charset="0"/>
                <a:ea typeface="方正大黑简体"/>
                <a:cs typeface="方正大黑简体"/>
              </a:rPr>
              <a:t>：</a:t>
            </a:r>
            <a:r>
              <a:rPr kumimoji="1" lang="en-US" altLang="zh-CN" sz="2400" b="1" dirty="0" err="1">
                <a:latin typeface="Times New Roman" panose="02020603050405020304" pitchFamily="18" charset="0"/>
                <a:ea typeface="方正大黑简体"/>
                <a:cs typeface="方正大黑简体"/>
              </a:rPr>
              <a:t>Vật</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thể</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khác</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nhau</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về</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trọng</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lượng</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nhưng</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cùng</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tốc</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độ</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khi</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rơi</a:t>
            </a:r>
            <a:r>
              <a:rPr kumimoji="1" lang="en-US" altLang="zh-CN" sz="2400" b="1" dirty="0">
                <a:latin typeface="Times New Roman" panose="02020603050405020304" pitchFamily="18" charset="0"/>
                <a:ea typeface="方正大黑简体"/>
                <a:cs typeface="方正大黑简体"/>
              </a:rPr>
              <a:t> </a:t>
            </a:r>
            <a:r>
              <a:rPr kumimoji="1" lang="en-US" altLang="zh-CN" sz="2400" b="1" dirty="0" err="1">
                <a:latin typeface="Times New Roman" panose="02020603050405020304" pitchFamily="18" charset="0"/>
                <a:ea typeface="方正大黑简体"/>
                <a:cs typeface="方正大黑简体"/>
              </a:rPr>
              <a:t>xuống</a:t>
            </a:r>
            <a:r>
              <a:rPr kumimoji="1" lang="en-US" altLang="zh-CN" sz="2400" b="1" dirty="0">
                <a:latin typeface="Times New Roman" panose="02020603050405020304" pitchFamily="18" charset="0"/>
                <a:ea typeface="方正大黑简体"/>
                <a:cs typeface="方正大黑简体"/>
              </a:rPr>
              <a:t>.</a:t>
            </a:r>
            <a:endParaRPr kumimoji="1" lang="zh-CN" altLang="en-US" sz="2400" b="1" dirty="0">
              <a:latin typeface="Times New Roman" panose="02020603050405020304" pitchFamily="18" charset="0"/>
              <a:ea typeface="方正大黑简体"/>
              <a:cs typeface="方正大黑简体"/>
            </a:endParaRPr>
          </a:p>
        </p:txBody>
      </p:sp>
      <p:pic>
        <p:nvPicPr>
          <p:cNvPr id="19" name="Picture 18">
            <a:extLst>
              <a:ext uri="{FF2B5EF4-FFF2-40B4-BE49-F238E27FC236}">
                <a16:creationId xmlns:a16="http://schemas.microsoft.com/office/drawing/2014/main" id="{944387AD-EEFC-4F9E-999F-69C72462D817}"/>
              </a:ext>
            </a:extLst>
          </p:cNvPr>
          <p:cNvPicPr>
            <a:picLocks noChangeAspect="1"/>
          </p:cNvPicPr>
          <p:nvPr/>
        </p:nvPicPr>
        <p:blipFill>
          <a:blip r:embed="rId4"/>
          <a:stretch>
            <a:fillRect/>
          </a:stretch>
        </p:blipFill>
        <p:spPr>
          <a:xfrm>
            <a:off x="7219484" y="2614758"/>
            <a:ext cx="4857750" cy="3801033"/>
          </a:xfrm>
          <a:prstGeom prst="rect">
            <a:avLst/>
          </a:prstGeom>
        </p:spPr>
      </p:pic>
      <p:sp>
        <p:nvSpPr>
          <p:cNvPr id="2" name="Slide Number Placeholder 1">
            <a:extLst>
              <a:ext uri="{FF2B5EF4-FFF2-40B4-BE49-F238E27FC236}">
                <a16:creationId xmlns:a16="http://schemas.microsoft.com/office/drawing/2014/main" id="{71B92F22-D87E-42A0-BCFA-BA78F7C7BA14}"/>
              </a:ext>
            </a:extLst>
          </p:cNvPr>
          <p:cNvSpPr>
            <a:spLocks noGrp="1"/>
          </p:cNvSpPr>
          <p:nvPr>
            <p:ph type="sldNum" sz="quarter" idx="12"/>
          </p:nvPr>
        </p:nvSpPr>
        <p:spPr/>
        <p:txBody>
          <a:bodyPr/>
          <a:lstStyle/>
          <a:p>
            <a:fld id="{BCA9E365-C2E6-427D-B945-C61DCC8F5720}" type="slidenum">
              <a:rPr lang="en-US" smtClean="0"/>
              <a:t>198</a:t>
            </a:fld>
            <a:endParaRPr lang="en-US"/>
          </a:p>
        </p:txBody>
      </p:sp>
    </p:spTree>
    <p:extLst>
      <p:ext uri="{BB962C8B-B14F-4D97-AF65-F5344CB8AC3E}">
        <p14:creationId xmlns:p14="http://schemas.microsoft.com/office/powerpoint/2010/main" val="327493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829345-C109-44BD-9580-B773FFABF96A}"/>
              </a:ext>
            </a:extLst>
          </p:cNvPr>
          <p:cNvSpPr>
            <a:spLocks noGrp="1"/>
          </p:cNvSpPr>
          <p:nvPr>
            <p:ph type="subTitle" idx="1"/>
          </p:nvPr>
        </p:nvSpPr>
        <p:spPr>
          <a:xfrm>
            <a:off x="346842" y="1199931"/>
            <a:ext cx="11619186" cy="5689600"/>
          </a:xfrm>
        </p:spPr>
        <p:txBody>
          <a:bodyPr>
            <a:noAutofit/>
          </a:bodyPr>
          <a:lstStyle/>
          <a:p>
            <a:pPr marL="457200" indent="-457200" algn="just">
              <a:lnSpc>
                <a:spcPct val="110000"/>
              </a:lnSpc>
              <a:spcBef>
                <a:spcPts val="0"/>
              </a:spcBef>
              <a:buFont typeface="Wingdings" panose="05000000000000000000" pitchFamily="2" charset="2"/>
              <a:buChar char="Ø"/>
            </a:pPr>
            <a:r>
              <a:rPr lang="en-US" sz="2600" dirty="0">
                <a:solidFill>
                  <a:srgbClr val="002060"/>
                </a:solidFill>
                <a:latin typeface="Times New Roman" panose="02020603050405020304" pitchFamily="18" charset="0"/>
                <a:cs typeface="Times New Roman" panose="02020603050405020304" pitchFamily="18" charset="0"/>
              </a:rPr>
              <a:t>Tri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ánh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đúng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hoặc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đúng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chúng</a:t>
            </a:r>
            <a:r>
              <a:rPr lang="en-US" sz="2600" dirty="0">
                <a:solidFill>
                  <a:srgbClr val="002060"/>
                </a:solidFill>
                <a:latin typeface="Times New Roman" panose="02020603050405020304" pitchFamily="18" charset="0"/>
                <a:cs typeface="Times New Roman" panose="02020603050405020304" pitchFamily="18" charset="0"/>
              </a:rPr>
              <a:t> ta </a:t>
            </a:r>
            <a:r>
              <a:rPr lang="en-US" sz="2600" i="1" dirty="0" err="1">
                <a:solidFill>
                  <a:srgbClr val="002060"/>
                </a:solidFill>
                <a:latin typeface="Times New Roman" panose="02020603050405020304" pitchFamily="18" charset="0"/>
                <a:cs typeface="Times New Roman" panose="02020603050405020304" pitchFamily="18" charset="0"/>
              </a:rPr>
              <a:t>không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thể</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lấy</a:t>
            </a:r>
            <a:r>
              <a:rPr lang="en-US" sz="2600" i="1" dirty="0">
                <a:solidFill>
                  <a:srgbClr val="002060"/>
                </a:solidFill>
                <a:latin typeface="Times New Roman" panose="02020603050405020304" pitchFamily="18" charset="0"/>
                <a:cs typeface="Times New Roman" panose="02020603050405020304" pitchFamily="18" charset="0"/>
              </a:rPr>
              <a:t> tri </a:t>
            </a:r>
            <a:r>
              <a:rPr lang="en-US" sz="2600" i="1" dirty="0" err="1">
                <a:solidFill>
                  <a:srgbClr val="002060"/>
                </a:solidFill>
                <a:latin typeface="Times New Roman" panose="02020603050405020304" pitchFamily="18" charset="0"/>
                <a:cs typeface="Times New Roman" panose="02020603050405020304" pitchFamily="18" charset="0"/>
              </a:rPr>
              <a:t>thức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để</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kiểm</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tra</a:t>
            </a:r>
            <a:r>
              <a:rPr lang="en-US" sz="2600" i="1" dirty="0">
                <a:solidFill>
                  <a:srgbClr val="002060"/>
                </a:solidFill>
                <a:latin typeface="Times New Roman" panose="02020603050405020304" pitchFamily="18" charset="0"/>
                <a:cs typeface="Times New Roman" panose="02020603050405020304" pitchFamily="18" charset="0"/>
              </a:rPr>
              <a:t> tri </a:t>
            </a:r>
            <a:r>
              <a:rPr lang="en-US" sz="2600" i="1" dirty="0" err="1">
                <a:solidFill>
                  <a:srgbClr val="002060"/>
                </a:solidFill>
                <a:latin typeface="Times New Roman" panose="02020603050405020304" pitchFamily="18" charset="0"/>
                <a:cs typeface="Times New Roman" panose="02020603050405020304" pitchFamily="18" charset="0"/>
              </a:rPr>
              <a:t>thức</a:t>
            </a:r>
            <a:r>
              <a:rPr lang="en-US" sz="2600" i="1" dirty="0">
                <a:solidFill>
                  <a:srgbClr val="002060"/>
                </a:solidFill>
                <a:latin typeface="Times New Roman" panose="02020603050405020304" pitchFamily="18" charset="0"/>
                <a:cs typeface="Times New Roman" panose="02020603050405020304" pitchFamily="18" charset="0"/>
              </a:rPr>
              <a:t>, hay </a:t>
            </a:r>
            <a:r>
              <a:rPr lang="en-US" sz="2600" i="1" dirty="0" err="1">
                <a:solidFill>
                  <a:srgbClr val="002060"/>
                </a:solidFill>
                <a:latin typeface="Times New Roman" panose="02020603050405020304" pitchFamily="18" charset="0"/>
                <a:cs typeface="Times New Roman" panose="02020603050405020304" pitchFamily="18" charset="0"/>
              </a:rPr>
              <a:t>sự</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tán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thành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của</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số</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đông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hoặc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sự</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có</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lợi</a:t>
            </a:r>
            <a:r>
              <a:rPr lang="en-US" sz="2600"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để</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kiểm</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tra</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sự</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đúng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sai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của</a:t>
            </a:r>
            <a:r>
              <a:rPr lang="en-US" sz="2600" i="1" dirty="0">
                <a:solidFill>
                  <a:srgbClr val="002060"/>
                </a:solidFill>
                <a:latin typeface="Times New Roman" panose="02020603050405020304" pitchFamily="18" charset="0"/>
                <a:cs typeface="Times New Roman" panose="02020603050405020304" pitchFamily="18" charset="0"/>
              </a:rPr>
              <a:t> tri </a:t>
            </a:r>
            <a:r>
              <a:rPr lang="en-US" sz="2600" i="1" dirty="0" err="1">
                <a:solidFill>
                  <a:srgbClr val="002060"/>
                </a:solidFill>
                <a:latin typeface="Times New Roman" panose="02020603050405020304" pitchFamily="18" charset="0"/>
                <a:cs typeface="Times New Roman" panose="02020603050405020304" pitchFamily="18" charset="0"/>
              </a:rPr>
              <a:t>thức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mà</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phải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lấy</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thực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tiễn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để</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kiểm</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tra</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chân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lý</a:t>
            </a:r>
            <a:r>
              <a:rPr lang="en-US" sz="2600" i="1" dirty="0">
                <a:solidFill>
                  <a:srgbClr val="002060"/>
                </a:solidFill>
                <a:latin typeface="Times New Roman" panose="02020603050405020304" pitchFamily="18" charset="0"/>
                <a:cs typeface="Times New Roman" panose="02020603050405020304" pitchFamily="18" charset="0"/>
              </a:rPr>
              <a:t>.</a:t>
            </a:r>
          </a:p>
          <a:p>
            <a:pPr marL="457200" indent="-457200" algn="just">
              <a:lnSpc>
                <a:spcPct val="110000"/>
              </a:lnSpc>
              <a:spcBef>
                <a:spcPts val="0"/>
              </a:spcBef>
              <a:buFont typeface="Wingdings" panose="05000000000000000000" pitchFamily="2" charset="2"/>
              <a:buChar char="Ø"/>
            </a:pPr>
            <a:r>
              <a:rPr lang="en-US" sz="2600" i="1" dirty="0" err="1">
                <a:solidFill>
                  <a:srgbClr val="002060"/>
                </a:solidFill>
                <a:latin typeface="Times New Roman" panose="02020603050405020304" pitchFamily="18" charset="0"/>
                <a:cs typeface="Times New Roman" panose="02020603050405020304" pitchFamily="18" charset="0"/>
              </a:rPr>
              <a:t>Vì</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thực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tiễn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có</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nhiều</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hình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thức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khác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nhau</a:t>
            </a:r>
            <a:r>
              <a:rPr lang="en-US" sz="2600" i="1" dirty="0">
                <a:solidFill>
                  <a:srgbClr val="002060"/>
                </a:solidFill>
                <a:latin typeface="Times New Roman" panose="02020603050405020304" pitchFamily="18" charset="0"/>
                <a:cs typeface="Times New Roman" panose="02020603050405020304" pitchFamily="18" charset="0"/>
              </a:rPr>
              <a: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có</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nhiều</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hình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thức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kiểm</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tra</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chân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nhau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bằng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nghiệm</a:t>
            </a:r>
            <a:r>
              <a:rPr lang="en-US" sz="2600" dirty="0">
                <a:solidFill>
                  <a:srgbClr val="002060"/>
                </a:solidFill>
                <a:latin typeface="Times New Roman" panose="02020603050405020304" pitchFamily="18" charset="0"/>
                <a:cs typeface="Times New Roman" panose="02020603050405020304" pitchFamily="18" charset="0"/>
              </a:rPr>
              <a:t> khoa </a:t>
            </a:r>
            <a:r>
              <a:rPr lang="en-US" sz="2600" dirty="0" err="1">
                <a:solidFill>
                  <a:srgbClr val="002060"/>
                </a:solidFill>
                <a:latin typeface="Times New Roman" panose="02020603050405020304" pitchFamily="18" charset="0"/>
                <a:cs typeface="Times New Roman" panose="02020603050405020304" pitchFamily="18" charset="0"/>
              </a:rPr>
              <a:t>học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áp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dụng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cải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biến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 v.v..</a:t>
            </a:r>
          </a:p>
          <a:p>
            <a:pPr marL="457200" indent="-457200" algn="just">
              <a:lnSpc>
                <a:spcPct val="110000"/>
              </a:lnSpc>
              <a:spcBef>
                <a:spcPts val="0"/>
              </a:spcBef>
              <a:buFont typeface="Wingdings" panose="05000000000000000000" pitchFamily="2" charset="2"/>
              <a:buChar char="Ø"/>
            </a:pPr>
            <a:r>
              <a:rPr lang="en-US" sz="2600" i="1" dirty="0" err="1">
                <a:solidFill>
                  <a:srgbClr val="002060"/>
                </a:solidFill>
                <a:latin typeface="Times New Roman" panose="02020603050405020304" pitchFamily="18" charset="0"/>
                <a:cs typeface="Times New Roman" panose="02020603050405020304" pitchFamily="18" charset="0"/>
              </a:rPr>
              <a:t>Cần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phải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hiểu</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thực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tiễn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là</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tiêu</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chuẩn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của</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chân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lý</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một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cách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biện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chứng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tiêu</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chuẩn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này</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vừa</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có</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tính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tuyệt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đối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vừa</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có</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tính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tương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đối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i="1" dirty="0" err="1">
                <a:solidFill>
                  <a:srgbClr val="002060"/>
                </a:solidFill>
                <a:latin typeface="Times New Roman" panose="02020603050405020304" pitchFamily="18" charset="0"/>
                <a:cs typeface="Times New Roman" panose="02020603050405020304" pitchFamily="18" charset="0"/>
              </a:rPr>
              <a:t>tính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tuyệt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vì</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tiễn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tiêu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chuẩn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khách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quan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kiểm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nghiệm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Tính</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tương</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đối</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vì</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thực</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tiễn</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luôn</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vận</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động</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biến</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đổi</a:t>
            </a:r>
            <a:endParaRPr lang="en-US" sz="2600" dirty="0">
              <a:solidFill>
                <a:srgbClr val="002060"/>
              </a:solidFill>
              <a:latin typeface="Times New Roman" panose="02020603050405020304" pitchFamily="18" charset="0"/>
              <a:cs typeface="Times New Roman" panose="02020603050405020304" pitchFamily="18" charset="0"/>
            </a:endParaRPr>
          </a:p>
          <a:p>
            <a:pPr marL="457200" indent="-457200" algn="just">
              <a:lnSpc>
                <a:spcPct val="110000"/>
              </a:lnSpc>
              <a:spcBef>
                <a:spcPts val="0"/>
              </a:spcBef>
              <a:buFont typeface="Wingdings" panose="05000000000000000000" pitchFamily="2" charset="2"/>
              <a:buChar char="Ø"/>
            </a:pPr>
            <a:r>
              <a:rPr lang="en-US" sz="2600" i="1" dirty="0" err="1">
                <a:solidFill>
                  <a:srgbClr val="002060"/>
                </a:solidFill>
                <a:latin typeface="Times New Roman" panose="02020603050405020304" pitchFamily="18" charset="0"/>
                <a:cs typeface="Times New Roman" panose="02020603050405020304" pitchFamily="18" charset="0"/>
              </a:rPr>
              <a:t>Cần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quán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triệt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quan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điểm</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thực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tiễn</a:t>
            </a:r>
            <a:r>
              <a:rPr lang="en-US" sz="2600" i="1" dirty="0">
                <a:solidFill>
                  <a:srgbClr val="002060"/>
                </a:solidFill>
                <a:latin typeface="Times New Roman" panose="02020603050405020304" pitchFamily="18" charset="0"/>
                <a:cs typeface="Times New Roman" panose="02020603050405020304" pitchFamily="18" charset="0"/>
              </a:rPr>
              <a:t>.</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6D2C3DA-9AE2-45A3-AEC3-5A8F1561A2A1}"/>
              </a:ext>
            </a:extLst>
          </p:cNvPr>
          <p:cNvSpPr>
            <a:spLocks noGrp="1"/>
          </p:cNvSpPr>
          <p:nvPr>
            <p:ph type="sldNum" sz="quarter" idx="12"/>
          </p:nvPr>
        </p:nvSpPr>
        <p:spPr/>
        <p:txBody>
          <a:bodyPr/>
          <a:lstStyle/>
          <a:p>
            <a:fld id="{BCA9E365-C2E6-427D-B945-C61DCC8F5720}" type="slidenum">
              <a:rPr lang="en-US" smtClean="0"/>
              <a:t>199</a:t>
            </a:fld>
            <a:endParaRPr lang="en-US"/>
          </a:p>
        </p:txBody>
      </p:sp>
    </p:spTree>
    <p:extLst>
      <p:ext uri="{BB962C8B-B14F-4D97-AF65-F5344CB8AC3E}">
        <p14:creationId xmlns:p14="http://schemas.microsoft.com/office/powerpoint/2010/main" val="415989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38">
            <a:extLst>
              <a:ext uri="{FF2B5EF4-FFF2-40B4-BE49-F238E27FC236}">
                <a16:creationId xmlns:a16="http://schemas.microsoft.com/office/drawing/2014/main" id="{002071F4-B942-4EFD-B085-3C4B5AAC730F}"/>
              </a:ext>
            </a:extLst>
          </p:cNvPr>
          <p:cNvGraphicFramePr>
            <a:graphicFrameLocks/>
          </p:cNvGraphicFramePr>
          <p:nvPr>
            <p:extLst>
              <p:ext uri="{D42A27DB-BD31-4B8C-83A1-F6EECF244321}">
                <p14:modId xmlns:p14="http://schemas.microsoft.com/office/powerpoint/2010/main" val="1690835307"/>
              </p:ext>
            </p:extLst>
          </p:nvPr>
        </p:nvGraphicFramePr>
        <p:xfrm>
          <a:off x="1049872" y="1625602"/>
          <a:ext cx="10515600" cy="4680499"/>
        </p:xfrm>
        <a:graphic>
          <a:graphicData uri="http://schemas.openxmlformats.org/drawingml/2006/table">
            <a:tbl>
              <a:tblPr/>
              <a:tblGrid>
                <a:gridCol w="2584342">
                  <a:extLst>
                    <a:ext uri="{9D8B030D-6E8A-4147-A177-3AD203B41FA5}">
                      <a16:colId xmlns:a16="http://schemas.microsoft.com/office/drawing/2014/main" val="20000"/>
                    </a:ext>
                  </a:extLst>
                </a:gridCol>
                <a:gridCol w="4227034">
                  <a:extLst>
                    <a:ext uri="{9D8B030D-6E8A-4147-A177-3AD203B41FA5}">
                      <a16:colId xmlns:a16="http://schemas.microsoft.com/office/drawing/2014/main" val="20001"/>
                    </a:ext>
                  </a:extLst>
                </a:gridCol>
                <a:gridCol w="3704224">
                  <a:extLst>
                    <a:ext uri="{9D8B030D-6E8A-4147-A177-3AD203B41FA5}">
                      <a16:colId xmlns:a16="http://schemas.microsoft.com/office/drawing/2014/main" val="20002"/>
                    </a:ext>
                  </a:extLst>
                </a:gridCol>
              </a:tblGrid>
              <a:tr h="630306">
                <a:tc>
                  <a:txBody>
                    <a:bodyPr/>
                    <a:lstStyle/>
                    <a:p>
                      <a:endParaRPr lang="en-US" sz="1800" dirty="0">
                        <a:solidFill>
                          <a:srgbClr val="002060"/>
                        </a:solidFill>
                        <a:latin typeface="Times New Roman" panose="02020603050405020304" pitchFamily="18" charset="0"/>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sm" len="sm"/>
                      <a:tailEnd type="none" w="sm" len="sm"/>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sm" len="sm"/>
                      <a:tailEnd type="none" w="sm" len="sm"/>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NỘI</a:t>
                      </a: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DUNG</a:t>
                      </a:r>
                    </a:p>
                  </a:txBody>
                  <a:tcPr marT="45726" marB="45726"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sm" len="sm"/>
                      <a:tailEnd type="none" w="sm" len="sm"/>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SỐ TIẾT</a:t>
                      </a:r>
                    </a:p>
                  </a:txBody>
                  <a:tcPr marT="45726" marB="45726" anchor="ctr" horzOverflow="overflow">
                    <a:lnL w="12700" cap="flat" cmpd="sng" algn="ctr">
                      <a:solidFill>
                        <a:schemeClr val="bg1">
                          <a:lumMod val="75000"/>
                        </a:schemeClr>
                      </a:solidFill>
                      <a:prstDash val="solid"/>
                      <a:round/>
                      <a:headEnd type="none" w="med" len="med"/>
                      <a:tailEnd type="none" w="med" len="med"/>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50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Giờ</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HD</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Thực</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hành</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sm" len="sm"/>
                      <a:tailEnd type="none" w="sm" len="sm"/>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Tx/>
                        <a:buChar char="-"/>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Giao</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nhiệm</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vụ</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2"/>
                        </a:buClr>
                        <a:buSzPct val="80000"/>
                        <a:buFontTx/>
                        <a:buChar char="-"/>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Kiểm</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tra</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txBody>
                  <a:tcPr marT="45726" marB="45726"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1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tiết</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2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tiết</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txBody>
                  <a:tcPr marT="45726" marB="45726" anchor="ctr" horzOverflow="overflow">
                    <a:lnL w="12700" cap="flat" cmpd="sng" algn="ctr">
                      <a:solidFill>
                        <a:schemeClr val="bg1">
                          <a:lumMod val="75000"/>
                        </a:schemeClr>
                      </a:solidFill>
                      <a:prstDash val="solid"/>
                      <a:round/>
                      <a:headEnd type="none" w="med" len="med"/>
                      <a:tailEnd type="none" w="med" len="med"/>
                    </a:lnL>
                    <a:lnR w="28575" cap="flat" cmpd="sng" algn="ctr">
                      <a:solidFill>
                        <a:schemeClr val="tx1"/>
                      </a:solidFill>
                      <a:prstDash val="solid"/>
                      <a:round/>
                      <a:headEnd type="none" w="sm" len="sm"/>
                      <a:tailEnd type="none" w="sm" len="sm"/>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9651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Giờ</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giảng</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sm" len="sm"/>
                      <a:tailEnd type="none" w="sm" len="sm"/>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Tx/>
                        <a:buChar char="-"/>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Chương</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1</a:t>
                      </a:r>
                    </a:p>
                    <a:p>
                      <a:pPr marL="0" marR="0" lvl="0" indent="0" algn="l" defTabSz="914400" rtl="0" eaLnBrk="1" fontAlgn="base" latinLnBrk="0" hangingPunct="1">
                        <a:lnSpc>
                          <a:spcPct val="100000"/>
                        </a:lnSpc>
                        <a:spcBef>
                          <a:spcPct val="20000"/>
                        </a:spcBef>
                        <a:spcAft>
                          <a:spcPct val="0"/>
                        </a:spcAft>
                        <a:buClr>
                          <a:schemeClr val="accent2"/>
                        </a:buClr>
                        <a:buSzPct val="80000"/>
                        <a:buFontTx/>
                        <a:buChar char="-"/>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Chương</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2</a:t>
                      </a:r>
                    </a:p>
                    <a:p>
                      <a:pPr marL="0" marR="0" lvl="0" indent="0" algn="l" defTabSz="914400" rtl="0" eaLnBrk="1" fontAlgn="base" latinLnBrk="0" hangingPunct="1">
                        <a:lnSpc>
                          <a:spcPct val="100000"/>
                        </a:lnSpc>
                        <a:spcBef>
                          <a:spcPct val="20000"/>
                        </a:spcBef>
                        <a:spcAft>
                          <a:spcPct val="0"/>
                        </a:spcAft>
                        <a:buClr>
                          <a:schemeClr val="accent2"/>
                        </a:buClr>
                        <a:buSzPct val="80000"/>
                        <a:buFontTx/>
                        <a:buChar char="-"/>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Chương</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3</a:t>
                      </a:r>
                    </a:p>
                  </a:txBody>
                  <a:tcPr marT="45726" marB="4572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7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tiết</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14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tiết</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12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tiết</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p>
                  </a:txBody>
                  <a:tcPr marT="45726" marB="45726" anchor="ctr" horzOverflow="overflow">
                    <a:lnL w="12700" cap="flat" cmpd="sng" algn="ctr">
                      <a:solidFill>
                        <a:schemeClr val="bg1">
                          <a:lumMod val="75000"/>
                        </a:schemeClr>
                      </a:solidFill>
                      <a:prstDash val="solid"/>
                      <a:round/>
                      <a:headEnd type="none" w="med" len="med"/>
                      <a:tailEnd type="none" w="med" len="med"/>
                    </a:lnL>
                    <a:lnR w="28575" cap="flat" cmpd="sng" algn="ctr">
                      <a:solidFill>
                        <a:schemeClr val="tx1"/>
                      </a:solidFill>
                      <a:prstDash val="solid"/>
                      <a:round/>
                      <a:headEnd type="none" w="sm" len="sm"/>
                      <a:tailEnd type="none" w="sm" len="sm"/>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0348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Giờ</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thảo</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luận</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sm" len="sm"/>
                      <a:tailEnd type="none" w="sm" len="sm"/>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Tx/>
                        <a:buChar char="-"/>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Thảo</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luận</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trên</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lớp</a:t>
                      </a: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a:t>
                      </a:r>
                    </a:p>
                  </a:txBody>
                  <a:tcPr marT="45726" marB="45726"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9 </a:t>
                      </a:r>
                      <a:r>
                        <a:rPr kumimoji="0" lang="en-US" sz="2800" b="0" i="0" u="none" strike="noStrike" cap="none" normalizeH="0" baseline="0" dirty="0" err="1">
                          <a:ln>
                            <a:noFill/>
                          </a:ln>
                          <a:solidFill>
                            <a:srgbClr val="0070C0"/>
                          </a:solidFill>
                          <a:effectLst/>
                          <a:latin typeface="Times New Roman" panose="02020603050405020304" pitchFamily="18" charset="0"/>
                          <a:cs typeface="Times New Roman" panose="02020603050405020304" pitchFamily="18" charset="0"/>
                        </a:rPr>
                        <a:t>tiết</a:t>
                      </a: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0" lang="en-US" sz="2800" b="0"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endParaRPr>
                    </a:p>
                  </a:txBody>
                  <a:tcPr marT="45726" marB="45726" anchor="ctr" horzOverflow="overflow">
                    <a:lnL w="12700" cap="flat" cmpd="sng" algn="ctr">
                      <a:solidFill>
                        <a:schemeClr val="bg1">
                          <a:lumMod val="75000"/>
                        </a:schemeClr>
                      </a:solidFill>
                      <a:prstDash val="solid"/>
                      <a:round/>
                      <a:headEnd type="none" w="med" len="med"/>
                      <a:tailEnd type="none" w="med" len="med"/>
                    </a:lnL>
                    <a:lnR w="28575" cap="flat" cmpd="sng" algn="ctr">
                      <a:solidFill>
                        <a:schemeClr val="tx1"/>
                      </a:solidFill>
                      <a:prstDash val="solid"/>
                      <a:round/>
                      <a:headEnd type="none" w="sm" len="sm"/>
                      <a:tailEnd type="none" w="sm" len="sm"/>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Flowchart: Terminator 6">
            <a:extLst>
              <a:ext uri="{FF2B5EF4-FFF2-40B4-BE49-F238E27FC236}">
                <a16:creationId xmlns:a16="http://schemas.microsoft.com/office/drawing/2014/main" id="{1885DECD-9473-4A67-9302-09498F8B9336}"/>
              </a:ext>
            </a:extLst>
          </p:cNvPr>
          <p:cNvSpPr/>
          <p:nvPr/>
        </p:nvSpPr>
        <p:spPr>
          <a:xfrm>
            <a:off x="2472267" y="481139"/>
            <a:ext cx="7704666" cy="846667"/>
          </a:xfrm>
          <a:prstGeom prst="flowChartTerminator">
            <a:avLst/>
          </a:prstGeom>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KẾT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CẤU</a:t>
            </a:r>
            <a:r>
              <a:rPr lang="en-US" sz="2800" b="1" dirty="0">
                <a:solidFill>
                  <a:srgbClr val="FFFF00"/>
                </a:solidFill>
                <a:latin typeface="Times New Roman" panose="02020603050405020304" pitchFamily="18" charset="0"/>
                <a:cs typeface="Times New Roman" panose="02020603050405020304" pitchFamily="18" charset="0"/>
              </a:rPr>
              <a:t> CH</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err="1">
                <a:solidFill>
                  <a:srgbClr val="FFFF00"/>
                </a:solidFill>
                <a:latin typeface="Times New Roman" panose="02020603050405020304" pitchFamily="18" charset="0"/>
                <a:cs typeface="Times New Roman" panose="02020603050405020304" pitchFamily="18" charset="0"/>
              </a:rPr>
              <a:t>ƠNG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TRÌNH</a:t>
            </a:r>
            <a:r>
              <a:rPr lang="en-US" sz="2800" b="1" dirty="0">
                <a:solidFill>
                  <a:srgbClr val="FFFF00"/>
                </a:solidFill>
                <a:latin typeface="Times New Roman" panose="02020603050405020304" pitchFamily="18" charset="0"/>
                <a:cs typeface="Times New Roman" panose="02020603050405020304" pitchFamily="18" charset="0"/>
              </a:rPr>
              <a:t>: 3TC (36; 9)</a:t>
            </a:r>
          </a:p>
        </p:txBody>
      </p:sp>
      <p:sp>
        <p:nvSpPr>
          <p:cNvPr id="2" name="Slide Number Placeholder 1">
            <a:extLst>
              <a:ext uri="{FF2B5EF4-FFF2-40B4-BE49-F238E27FC236}">
                <a16:creationId xmlns:a16="http://schemas.microsoft.com/office/drawing/2014/main" id="{A9D6BC46-A4B4-416D-B0A1-3CF5027514AA}"/>
              </a:ext>
            </a:extLst>
          </p:cNvPr>
          <p:cNvSpPr>
            <a:spLocks noGrp="1"/>
          </p:cNvSpPr>
          <p:nvPr>
            <p:ph type="sldNum" sz="quarter" idx="12"/>
          </p:nvPr>
        </p:nvSpPr>
        <p:spPr/>
        <p:txBody>
          <a:bodyPr/>
          <a:lstStyle/>
          <a:p>
            <a:fld id="{BCA9E365-C2E6-427D-B945-C61DCC8F5720}" type="slidenum">
              <a:rPr lang="en-US" smtClean="0"/>
              <a:t>2</a:t>
            </a:fld>
            <a:endParaRPr lang="en-US"/>
          </a:p>
        </p:txBody>
      </p:sp>
    </p:spTree>
    <p:extLst>
      <p:ext uri="{BB962C8B-B14F-4D97-AF65-F5344CB8AC3E}">
        <p14:creationId xmlns:p14="http://schemas.microsoft.com/office/powerpoint/2010/main" val="7472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B37AEBB-B0C3-44C3-AEAA-FE76899EA397}"/>
              </a:ext>
            </a:extLst>
          </p:cNvPr>
          <p:cNvSpPr>
            <a:spLocks noGrp="1"/>
          </p:cNvSpPr>
          <p:nvPr>
            <p:ph type="subTitle" idx="1"/>
          </p:nvPr>
        </p:nvSpPr>
        <p:spPr>
          <a:xfrm>
            <a:off x="1161144" y="2231571"/>
            <a:ext cx="5384800" cy="3545115"/>
          </a:xfrm>
        </p:spPr>
        <p:txBody>
          <a:bodyPr>
            <a:normAutofit/>
          </a:bodyPr>
          <a:lstStyle/>
          <a:p>
            <a:pPr algn="just">
              <a:lnSpc>
                <a:spcPct val="100000"/>
              </a:lnSpc>
              <a:spcBef>
                <a:spcPts val="0"/>
              </a:spcBef>
            </a:pPr>
            <a:r>
              <a:rPr lang="en-US" sz="2800" i="1" dirty="0" err="1">
                <a:solidFill>
                  <a:srgbClr val="7030A0"/>
                </a:solidFill>
                <a:latin typeface="Times New Roman" panose="02020603050405020304" pitchFamily="18" charset="0"/>
                <a:cs typeface="Times New Roman" panose="02020603050405020304" pitchFamily="18" charset="0"/>
              </a:rPr>
              <a:t>Tại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vì</a:t>
            </a:r>
            <a:r>
              <a:rPr lang="en-US" sz="2800" i="1" dirty="0">
                <a:solidFill>
                  <a:srgbClr val="7030A0"/>
                </a:solidFill>
                <a:latin typeface="Times New Roman" panose="02020603050405020304" pitchFamily="18" charset="0"/>
                <a:cs typeface="Times New Roman" panose="02020603050405020304" pitchFamily="18" charset="0"/>
              </a:rPr>
              <a:t>: </a:t>
            </a:r>
          </a:p>
          <a:p>
            <a:pPr algn="just">
              <a:lnSpc>
                <a:spcPct val="100000"/>
              </a:lnSpc>
              <a:spcBef>
                <a:spcPts val="0"/>
              </a:spcBef>
            </a:pP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Đây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vấn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cơ</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sở</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làm</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nền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giải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quyết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vấn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học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đồng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thông</a:t>
            </a:r>
            <a:r>
              <a:rPr lang="en-US" sz="2800" i="1" dirty="0">
                <a:solidFill>
                  <a:srgbClr val="7030A0"/>
                </a:solidFill>
                <a:latin typeface="Times New Roman" panose="02020603050405020304" pitchFamily="18" charset="0"/>
                <a:cs typeface="Times New Roman" panose="02020603050405020304" pitchFamily="18" charset="0"/>
              </a:rPr>
              <a:t> qua </a:t>
            </a:r>
            <a:r>
              <a:rPr lang="en-US" sz="2800" i="1" dirty="0" err="1">
                <a:solidFill>
                  <a:srgbClr val="7030A0"/>
                </a:solidFill>
                <a:latin typeface="Times New Roman" panose="02020603050405020304" pitchFamily="18" charset="0"/>
                <a:cs typeface="Times New Roman" panose="02020603050405020304" pitchFamily="18" charset="0"/>
              </a:rPr>
              <a:t>đó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xác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định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được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lập</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trường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thế</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giới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học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thuyết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gia</a:t>
            </a:r>
            <a:r>
              <a:rPr lang="en-US" sz="2800" i="1" dirty="0">
                <a:solidFill>
                  <a:srgbClr val="7030A0"/>
                </a:solidFill>
                <a:latin typeface="Times New Roman" panose="02020603050405020304" pitchFamily="18" charset="0"/>
                <a:cs typeface="Times New Roman" panose="02020603050405020304" pitchFamily="18" charset="0"/>
              </a:rPr>
              <a:t>.</a:t>
            </a:r>
          </a:p>
        </p:txBody>
      </p:sp>
      <p:sp>
        <p:nvSpPr>
          <p:cNvPr id="4" name="Thought Bubble: Cloud 3">
            <a:extLst>
              <a:ext uri="{FF2B5EF4-FFF2-40B4-BE49-F238E27FC236}">
                <a16:creationId xmlns:a16="http://schemas.microsoft.com/office/drawing/2014/main" id="{BAE25400-2262-4459-8251-0ADF6AEA59A9}"/>
              </a:ext>
            </a:extLst>
          </p:cNvPr>
          <p:cNvSpPr/>
          <p:nvPr/>
        </p:nvSpPr>
        <p:spPr>
          <a:xfrm>
            <a:off x="6233884" y="1244351"/>
            <a:ext cx="5588000" cy="1293898"/>
          </a:xfrm>
          <a:prstGeom prst="cloudCallou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solidFill>
                  <a:srgbClr val="FF0000"/>
                </a:solidFill>
                <a:latin typeface="Times New Roman" panose="02020603050405020304" pitchFamily="18" charset="0"/>
                <a:cs typeface="Times New Roman" panose="02020603050405020304" pitchFamily="18" charset="0"/>
              </a:rPr>
              <a:t>Tại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sao</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gọi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là</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vấn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đề</a:t>
            </a:r>
            <a:r>
              <a:rPr lang="en-US" sz="2400" b="1" i="1" dirty="0">
                <a:solidFill>
                  <a:srgbClr val="FF0000"/>
                </a:solidFill>
                <a:latin typeface="Times New Roman" panose="02020603050405020304" pitchFamily="18" charset="0"/>
                <a:cs typeface="Times New Roman" panose="02020603050405020304" pitchFamily="18" charset="0"/>
              </a:rPr>
              <a:t> c</a:t>
            </a:r>
            <a:r>
              <a:rPr lang="vi-VN" sz="2400" b="1" i="1" dirty="0">
                <a:solidFill>
                  <a:srgbClr val="FF0000"/>
                </a:solidFill>
                <a:latin typeface="Times New Roman" panose="02020603050405020304" pitchFamily="18" charset="0"/>
                <a:cs typeface="Times New Roman" panose="02020603050405020304" pitchFamily="18" charset="0"/>
              </a:rPr>
              <a:t>ơ</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bản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của</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triết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học</a:t>
            </a:r>
            <a:r>
              <a:rPr lang="en-US" sz="2400" b="1" i="1" dirty="0">
                <a:solidFill>
                  <a:srgbClr val="FF0000"/>
                </a:solidFill>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C150F9F4-FA8B-43E3-937B-CF9506AAC4DD}"/>
              </a:ext>
            </a:extLst>
          </p:cNvPr>
          <p:cNvPicPr>
            <a:picLocks noChangeAspect="1"/>
          </p:cNvPicPr>
          <p:nvPr/>
        </p:nvPicPr>
        <p:blipFill>
          <a:blip r:embed="rId2"/>
          <a:stretch>
            <a:fillRect/>
          </a:stretch>
        </p:blipFill>
        <p:spPr>
          <a:xfrm>
            <a:off x="6763656" y="2773606"/>
            <a:ext cx="4528457" cy="3986423"/>
          </a:xfrm>
          <a:prstGeom prst="ellipse">
            <a:avLst/>
          </a:prstGeom>
          <a:ln>
            <a:noFill/>
          </a:ln>
          <a:effectLst>
            <a:softEdge rad="112500"/>
          </a:effectLst>
        </p:spPr>
      </p:pic>
      <p:sp>
        <p:nvSpPr>
          <p:cNvPr id="5" name="TextBox 4">
            <a:extLst>
              <a:ext uri="{FF2B5EF4-FFF2-40B4-BE49-F238E27FC236}">
                <a16:creationId xmlns:a16="http://schemas.microsoft.com/office/drawing/2014/main" id="{B28CBBDD-32A7-41DD-A12A-9701E956AFA1}"/>
              </a:ext>
            </a:extLst>
          </p:cNvPr>
          <p:cNvSpPr txBox="1"/>
          <p:nvPr/>
        </p:nvSpPr>
        <p:spPr>
          <a:xfrm>
            <a:off x="2033753" y="322452"/>
            <a:ext cx="9222827"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Nội</a:t>
            </a:r>
            <a:r>
              <a:rPr lang="en-US" sz="2800" b="1" i="1" dirty="0">
                <a:solidFill>
                  <a:srgbClr val="FF0000"/>
                </a:solidFill>
                <a:latin typeface="Times New Roman" panose="02020603050405020304" pitchFamily="18" charset="0"/>
                <a:cs typeface="Times New Roman" panose="02020603050405020304" pitchFamily="18" charset="0"/>
              </a:rPr>
              <a:t> dung </a:t>
            </a:r>
            <a:r>
              <a:rPr lang="en-US" sz="2800" b="1" i="1" dirty="0" err="1">
                <a:solidFill>
                  <a:srgbClr val="FF0000"/>
                </a:solidFill>
                <a:latin typeface="Times New Roman" panose="02020603050405020304" pitchFamily="18" charset="0"/>
                <a:cs typeface="Times New Roman" panose="02020603050405020304" pitchFamily="18" charset="0"/>
              </a:rPr>
              <a:t>vấn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đề</a:t>
            </a:r>
            <a:r>
              <a:rPr lang="en-US" sz="2800" b="1" i="1" dirty="0">
                <a:solidFill>
                  <a:srgbClr val="FF0000"/>
                </a:solidFill>
                <a:latin typeface="Times New Roman" panose="02020603050405020304" pitchFamily="18" charset="0"/>
                <a:cs typeface="Times New Roman" panose="02020603050405020304" pitchFamily="18" charset="0"/>
              </a:rPr>
              <a:t> c</a:t>
            </a:r>
            <a:r>
              <a:rPr lang="vi-VN" sz="2800" b="1" i="1" dirty="0">
                <a:solidFill>
                  <a:srgbClr val="FF0000"/>
                </a:solidFill>
                <a:latin typeface="Times New Roman" panose="02020603050405020304" pitchFamily="18" charset="0"/>
                <a:cs typeface="Times New Roman" panose="02020603050405020304" pitchFamily="18" charset="0"/>
              </a:rPr>
              <a:t>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D57F409A-D4D4-434A-823E-7432499BC1E1}"/>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5423592-96C5-49CB-8284-6A9E1234424F}"/>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A852E8F-B18C-4DC8-855D-43A345C186DF}"/>
              </a:ext>
            </a:extLst>
          </p:cNvPr>
          <p:cNvSpPr>
            <a:spLocks noGrp="1"/>
          </p:cNvSpPr>
          <p:nvPr>
            <p:ph type="sldNum" sz="quarter" idx="12"/>
          </p:nvPr>
        </p:nvSpPr>
        <p:spPr/>
        <p:txBody>
          <a:bodyPr/>
          <a:lstStyle/>
          <a:p>
            <a:fld id="{BCA9E365-C2E6-427D-B945-C61DCC8F5720}" type="slidenum">
              <a:rPr lang="en-US" smtClean="0"/>
              <a:t>20</a:t>
            </a:fld>
            <a:endParaRPr lang="en-US"/>
          </a:p>
        </p:txBody>
      </p:sp>
    </p:spTree>
    <p:extLst>
      <p:ext uri="{BB962C8B-B14F-4D97-AF65-F5344CB8AC3E}">
        <p14:creationId xmlns:p14="http://schemas.microsoft.com/office/powerpoint/2010/main" val="12846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909D6E-51A3-4ECD-9073-77575983C579}"/>
              </a:ext>
            </a:extLst>
          </p:cNvPr>
          <p:cNvSpPr txBox="1"/>
          <p:nvPr/>
        </p:nvSpPr>
        <p:spPr>
          <a:xfrm>
            <a:off x="3149601" y="242276"/>
            <a:ext cx="7300685"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c.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đoạn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quá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974D2EAB-1E98-4A4A-8F11-0BBBBBBF9458}"/>
              </a:ext>
            </a:extLst>
          </p:cNvPr>
          <p:cNvCxnSpPr/>
          <p:nvPr/>
        </p:nvCxnSpPr>
        <p:spPr>
          <a:xfrm>
            <a:off x="1860333" y="949676"/>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525D6BA-01AC-4219-9210-D4524CF1ABE5}"/>
              </a:ext>
            </a:extLst>
          </p:cNvPr>
          <p:cNvCxnSpPr/>
          <p:nvPr/>
        </p:nvCxnSpPr>
        <p:spPr>
          <a:xfrm>
            <a:off x="1857829" y="886614"/>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964346A-D7C6-4B45-9200-78D4B9E51AAA}"/>
              </a:ext>
            </a:extLst>
          </p:cNvPr>
          <p:cNvSpPr txBox="1"/>
          <p:nvPr/>
        </p:nvSpPr>
        <p:spPr>
          <a:xfrm>
            <a:off x="1857829" y="1082247"/>
            <a:ext cx="9666764"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*Con đ</a:t>
            </a:r>
            <a:r>
              <a:rPr lang="vi-VN" sz="2800" b="1" i="1" dirty="0">
                <a:solidFill>
                  <a:srgbClr val="FF0000"/>
                </a:solidFill>
                <a:latin typeface="Times New Roman" panose="02020603050405020304" pitchFamily="18" charset="0"/>
                <a:cs typeface="Times New Roman" panose="02020603050405020304" pitchFamily="18" charset="0"/>
              </a:rPr>
              <a:t>ư</a:t>
            </a:r>
            <a:r>
              <a:rPr lang="en-US" sz="2800" b="1" i="1" dirty="0" err="1">
                <a:solidFill>
                  <a:srgbClr val="FF0000"/>
                </a:solidFill>
                <a:latin typeface="Times New Roman" panose="02020603050405020304" pitchFamily="18" charset="0"/>
                <a:cs typeface="Times New Roman" panose="02020603050405020304" pitchFamily="18" charset="0"/>
              </a:rPr>
              <a:t>ờng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Lênin</a:t>
            </a:r>
            <a:r>
              <a:rPr lang="en-US" sz="2800" b="1" i="1" dirty="0">
                <a:solidFill>
                  <a:srgbClr val="FF0000"/>
                </a:solidFill>
                <a:latin typeface="Times New Roman" panose="02020603050405020304" pitchFamily="18" charset="0"/>
                <a:cs typeface="Times New Roman" panose="02020603050405020304" pitchFamily="18" charset="0"/>
              </a:rPr>
              <a:t>.</a:t>
            </a:r>
          </a:p>
        </p:txBody>
      </p:sp>
      <p:sp>
        <p:nvSpPr>
          <p:cNvPr id="8" name="Arrow: Pentagon 7">
            <a:extLst>
              <a:ext uri="{FF2B5EF4-FFF2-40B4-BE49-F238E27FC236}">
                <a16:creationId xmlns:a16="http://schemas.microsoft.com/office/drawing/2014/main" id="{0273FDD4-C33A-4881-BFDB-5337453C730C}"/>
              </a:ext>
            </a:extLst>
          </p:cNvPr>
          <p:cNvSpPr/>
          <p:nvPr/>
        </p:nvSpPr>
        <p:spPr>
          <a:xfrm>
            <a:off x="1" y="1971118"/>
            <a:ext cx="3454400" cy="1008571"/>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i="1" dirty="0" err="1">
                <a:solidFill>
                  <a:srgbClr val="FFFF00"/>
                </a:solidFill>
                <a:latin typeface="Times New Roman" panose="02020603050405020304" pitchFamily="18" charset="0"/>
                <a:cs typeface="Times New Roman" panose="02020603050405020304" pitchFamily="18" charset="0"/>
              </a:rPr>
              <a:t>Trực</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quan</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sinh</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động</a:t>
            </a:r>
            <a:endParaRPr lang="en-US" sz="2400" b="1" i="1" dirty="0">
              <a:solidFill>
                <a:srgbClr val="FFFF00"/>
              </a:solidFill>
              <a:latin typeface="Times New Roman" panose="02020603050405020304" pitchFamily="18" charset="0"/>
              <a:cs typeface="Times New Roman" panose="02020603050405020304" pitchFamily="18" charset="0"/>
            </a:endParaRPr>
          </a:p>
          <a:p>
            <a:pPr algn="ctr"/>
            <a:r>
              <a:rPr lang="en-US" sz="2400" b="1" i="1" dirty="0">
                <a:solidFill>
                  <a:srgbClr val="FFFF00"/>
                </a:solidFill>
                <a:latin typeface="Times New Roman" panose="02020603050405020304" pitchFamily="18" charset="0"/>
                <a:cs typeface="Times New Roman" panose="02020603050405020304" pitchFamily="18" charset="0"/>
              </a:rPr>
              <a:t>(</a:t>
            </a:r>
            <a:r>
              <a:rPr lang="en-US" sz="2400" b="1" i="1" dirty="0" err="1">
                <a:solidFill>
                  <a:srgbClr val="FFFF00"/>
                </a:solidFill>
                <a:latin typeface="Times New Roman" panose="02020603050405020304" pitchFamily="18" charset="0"/>
                <a:cs typeface="Times New Roman" panose="02020603050405020304" pitchFamily="18" charset="0"/>
              </a:rPr>
              <a:t>nhận</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thức</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cảm</a:t>
            </a:r>
            <a:r>
              <a:rPr lang="en-US" sz="2400" b="1" i="1" dirty="0">
                <a:solidFill>
                  <a:srgbClr val="FFFF00"/>
                </a:solidFill>
                <a:latin typeface="Times New Roman" panose="02020603050405020304" pitchFamily="18" charset="0"/>
                <a:cs typeface="Times New Roman" panose="02020603050405020304" pitchFamily="18" charset="0"/>
              </a:rPr>
              <a:t> </a:t>
            </a:r>
            <a:r>
              <a:rPr lang="en-US" sz="2400" b="1" i="1" dirty="0" err="1">
                <a:solidFill>
                  <a:srgbClr val="FFFF00"/>
                </a:solidFill>
                <a:latin typeface="Times New Roman" panose="02020603050405020304" pitchFamily="18" charset="0"/>
                <a:cs typeface="Times New Roman" panose="02020603050405020304" pitchFamily="18" charset="0"/>
              </a:rPr>
              <a:t>tính</a:t>
            </a:r>
            <a:r>
              <a:rPr lang="en-US" sz="2400" b="1" i="1" dirty="0">
                <a:solidFill>
                  <a:srgbClr val="FFFF00"/>
                </a:solidFill>
                <a:latin typeface="Times New Roman" panose="02020603050405020304" pitchFamily="18" charset="0"/>
                <a:cs typeface="Times New Roman" panose="02020603050405020304" pitchFamily="18" charset="0"/>
              </a:rPr>
              <a:t>)</a:t>
            </a:r>
          </a:p>
        </p:txBody>
      </p:sp>
      <p:sp>
        <p:nvSpPr>
          <p:cNvPr id="13" name="Arrow: Pentagon 12">
            <a:extLst>
              <a:ext uri="{FF2B5EF4-FFF2-40B4-BE49-F238E27FC236}">
                <a16:creationId xmlns:a16="http://schemas.microsoft.com/office/drawing/2014/main" id="{39C27E3A-2472-4D69-B158-57FAB8A672BE}"/>
              </a:ext>
            </a:extLst>
          </p:cNvPr>
          <p:cNvSpPr/>
          <p:nvPr/>
        </p:nvSpPr>
        <p:spPr>
          <a:xfrm>
            <a:off x="508002" y="3253794"/>
            <a:ext cx="3251197" cy="3274844"/>
          </a:xfrm>
          <a:prstGeom prst="homePlate">
            <a:avLst>
              <a:gd name="adj" fmla="val 27037"/>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7030A0"/>
                </a:solidFill>
                <a:latin typeface="Times New Roman" panose="02020603050405020304" pitchFamily="18" charset="0"/>
                <a:cs typeface="Times New Roman" panose="02020603050405020304" pitchFamily="18" charset="0"/>
              </a:rPr>
              <a:t>Cảm</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giác</a:t>
            </a:r>
            <a:endParaRPr lang="en-US" sz="2800" b="1" dirty="0">
              <a:solidFill>
                <a:srgbClr val="7030A0"/>
              </a:solidFill>
              <a:latin typeface="Times New Roman" panose="02020603050405020304" pitchFamily="18" charset="0"/>
              <a:cs typeface="Times New Roman" panose="02020603050405020304" pitchFamily="18" charset="0"/>
            </a:endParaRPr>
          </a:p>
          <a:p>
            <a:pPr algn="just"/>
            <a:r>
              <a:rPr lang="en-US" sz="2400" dirty="0" err="1">
                <a:solidFill>
                  <a:srgbClr val="7030A0"/>
                </a:solidFill>
                <a:latin typeface="Times New Roman" panose="02020603050405020304" pitchFamily="18" charset="0"/>
                <a:cs typeface="Times New Roman" panose="02020603050405020304" pitchFamily="18" charset="0"/>
              </a:rPr>
              <a:t>Cảm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giác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nảy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sinh</a:t>
            </a:r>
            <a:r>
              <a:rPr lang="en-US" sz="2400" dirty="0">
                <a:solidFill>
                  <a:srgbClr val="7030A0"/>
                </a:solidFill>
                <a:latin typeface="Times New Roman" panose="02020603050405020304" pitchFamily="18" charset="0"/>
                <a:cs typeface="Times New Roman" panose="02020603050405020304" pitchFamily="18" charset="0"/>
              </a:rPr>
              <a:t> do </a:t>
            </a:r>
            <a:r>
              <a:rPr lang="en-US" sz="2400" b="1" i="1" dirty="0" err="1">
                <a:solidFill>
                  <a:srgbClr val="7030A0"/>
                </a:solidFill>
                <a:latin typeface="Times New Roman" panose="02020603050405020304" pitchFamily="18" charset="0"/>
                <a:cs typeface="Times New Roman" panose="02020603050405020304" pitchFamily="18" charset="0"/>
              </a:rPr>
              <a:t>tác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động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trực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tiếp</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của</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khách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thể</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nhận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thức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lên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các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giác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quan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của</a:t>
            </a:r>
            <a:r>
              <a:rPr lang="en-US" sz="2400" b="1" i="1" dirty="0">
                <a:solidFill>
                  <a:srgbClr val="7030A0"/>
                </a:solidFill>
                <a:latin typeface="Times New Roman" panose="02020603050405020304" pitchFamily="18" charset="0"/>
                <a:cs typeface="Times New Roman" panose="02020603050405020304" pitchFamily="18" charset="0"/>
              </a:rPr>
              <a:t> con </a:t>
            </a:r>
            <a:r>
              <a:rPr lang="en-US" sz="2400" b="1" i="1" dirty="0" err="1">
                <a:solidFill>
                  <a:srgbClr val="7030A0"/>
                </a:solidFill>
                <a:latin typeface="Times New Roman" panose="02020603050405020304" pitchFamily="18" charset="0"/>
                <a:cs typeface="Times New Roman" panose="02020603050405020304" pitchFamily="18" charset="0"/>
              </a:rPr>
              <a:t>người</a:t>
            </a:r>
            <a:r>
              <a:rPr lang="en-US" sz="2400" b="1" i="1" dirty="0">
                <a:solidFill>
                  <a:srgbClr val="7030A0"/>
                </a:solidFill>
                <a:latin typeface="Times New Roman" panose="02020603050405020304" pitchFamily="18" charset="0"/>
                <a:cs typeface="Times New Roman" panose="02020603050405020304" pitchFamily="18" charset="0"/>
              </a:rPr>
              <a:t>.</a:t>
            </a:r>
          </a:p>
          <a:p>
            <a:pPr algn="just"/>
            <a:r>
              <a:rPr lang="en-US" sz="2400" b="1" i="1" dirty="0" err="1">
                <a:solidFill>
                  <a:srgbClr val="7030A0"/>
                </a:solidFill>
                <a:latin typeface="Times New Roman" panose="02020603050405020304" pitchFamily="18" charset="0"/>
                <a:cs typeface="Times New Roman" panose="02020603050405020304" pitchFamily="18" charset="0"/>
              </a:rPr>
              <a:t>Phản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ánh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những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thuộc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tính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riêng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lẻ</a:t>
            </a:r>
            <a:endParaRPr lang="en-US" sz="2400" dirty="0">
              <a:solidFill>
                <a:srgbClr val="7030A0"/>
              </a:solidFill>
              <a:latin typeface="Times New Roman" panose="02020603050405020304" pitchFamily="18" charset="0"/>
              <a:cs typeface="Times New Roman" panose="02020603050405020304" pitchFamily="18" charset="0"/>
            </a:endParaRPr>
          </a:p>
          <a:p>
            <a:pPr algn="just"/>
            <a:endParaRPr lang="en-US" sz="2000" dirty="0">
              <a:solidFill>
                <a:srgbClr val="7030A0"/>
              </a:solidFill>
              <a:latin typeface="Times New Roman" panose="02020603050405020304" pitchFamily="18" charset="0"/>
              <a:cs typeface="Times New Roman" panose="02020603050405020304" pitchFamily="18" charset="0"/>
            </a:endParaRPr>
          </a:p>
        </p:txBody>
      </p:sp>
      <p:sp>
        <p:nvSpPr>
          <p:cNvPr id="14" name="Arrow: Chevron 13">
            <a:extLst>
              <a:ext uri="{FF2B5EF4-FFF2-40B4-BE49-F238E27FC236}">
                <a16:creationId xmlns:a16="http://schemas.microsoft.com/office/drawing/2014/main" id="{9ACB5DC1-F945-4DD3-9FEA-DF12834BD397}"/>
              </a:ext>
            </a:extLst>
          </p:cNvPr>
          <p:cNvSpPr/>
          <p:nvPr/>
        </p:nvSpPr>
        <p:spPr>
          <a:xfrm>
            <a:off x="3345542" y="3327480"/>
            <a:ext cx="4913087" cy="3201158"/>
          </a:xfrm>
          <a:prstGeom prst="chevron">
            <a:avLst>
              <a:gd name="adj" fmla="val 28519"/>
            </a:avLst>
          </a:prstGeom>
          <a:solidFill>
            <a:schemeClr val="accent5">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Tri </a:t>
            </a:r>
            <a:r>
              <a:rPr lang="en-US" sz="2800" b="1" dirty="0" err="1">
                <a:solidFill>
                  <a:srgbClr val="7030A0"/>
                </a:solidFill>
                <a:latin typeface="Times New Roman" panose="02020603050405020304" pitchFamily="18" charset="0"/>
                <a:cs typeface="Times New Roman" panose="02020603050405020304" pitchFamily="18" charset="0"/>
              </a:rPr>
              <a:t>giác</a:t>
            </a:r>
            <a:endParaRPr lang="en-US" sz="2800" b="1" dirty="0">
              <a:solidFill>
                <a:srgbClr val="7030A0"/>
              </a:solidFill>
              <a:latin typeface="Times New Roman" panose="02020603050405020304" pitchFamily="18" charset="0"/>
              <a:cs typeface="Times New Roman" panose="02020603050405020304" pitchFamily="18" charset="0"/>
            </a:endParaRPr>
          </a:p>
          <a:p>
            <a:pPr algn="just"/>
            <a:r>
              <a:rPr lang="vi-VN" sz="2400" b="1" i="1" dirty="0">
                <a:solidFill>
                  <a:srgbClr val="7030A0"/>
                </a:solidFill>
                <a:latin typeface="Times New Roman" panose="02020603050405020304" pitchFamily="18" charset="0"/>
                <a:cs typeface="Times New Roman" panose="02020603050405020304" pitchFamily="18" charset="0"/>
              </a:rPr>
              <a:t>là kết quả của sự tác động trực tiếp của sự vật đồng thời lên  nhiều giác quan của con người.</a:t>
            </a:r>
            <a:endParaRPr lang="en-US" sz="2400" b="1" i="1" dirty="0">
              <a:solidFill>
                <a:srgbClr val="7030A0"/>
              </a:solidFill>
              <a:latin typeface="Times New Roman" panose="02020603050405020304" pitchFamily="18" charset="0"/>
              <a:cs typeface="Times New Roman" panose="02020603050405020304" pitchFamily="18" charset="0"/>
            </a:endParaRPr>
          </a:p>
          <a:p>
            <a:pPr algn="just"/>
            <a:r>
              <a:rPr lang="en-US" sz="2400" i="1" dirty="0">
                <a:solidFill>
                  <a:srgbClr val="7030A0"/>
                </a:solidFill>
                <a:latin typeface="Times New Roman" panose="02020603050405020304" pitchFamily="18" charset="0"/>
                <a:cs typeface="Times New Roman" panose="02020603050405020304" pitchFamily="18" charset="0"/>
              </a:rPr>
              <a:t>C</a:t>
            </a:r>
            <a:r>
              <a:rPr lang="vi-VN" sz="2400" i="1" dirty="0">
                <a:solidFill>
                  <a:srgbClr val="7030A0"/>
                </a:solidFill>
                <a:latin typeface="Times New Roman" panose="02020603050405020304" pitchFamily="18" charset="0"/>
                <a:cs typeface="Times New Roman" panose="02020603050405020304" pitchFamily="18" charset="0"/>
              </a:rPr>
              <a:t>ho hình ảnh trọn vẹn hơn cảm giác</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16" name="Arrow: Chevron 15">
            <a:extLst>
              <a:ext uri="{FF2B5EF4-FFF2-40B4-BE49-F238E27FC236}">
                <a16:creationId xmlns:a16="http://schemas.microsoft.com/office/drawing/2014/main" id="{AF6D9900-12D9-47B3-81A0-1717D3370D81}"/>
              </a:ext>
            </a:extLst>
          </p:cNvPr>
          <p:cNvSpPr/>
          <p:nvPr/>
        </p:nvSpPr>
        <p:spPr>
          <a:xfrm>
            <a:off x="7590971" y="3327480"/>
            <a:ext cx="4601029" cy="3201157"/>
          </a:xfrm>
          <a:prstGeom prst="chevron">
            <a:avLst>
              <a:gd name="adj" fmla="val 28519"/>
            </a:avLst>
          </a:prstGeom>
          <a:solidFill>
            <a:schemeClr val="accent4">
              <a:lumMod val="60000"/>
              <a:lumOff val="4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b="1" dirty="0">
              <a:solidFill>
                <a:srgbClr val="7030A0"/>
              </a:solidFill>
              <a:latin typeface="Times New Roman" panose="02020603050405020304" pitchFamily="18" charset="0"/>
              <a:cs typeface="Times New Roman" panose="02020603050405020304" pitchFamily="18" charset="0"/>
            </a:endParaRPr>
          </a:p>
          <a:p>
            <a:pPr algn="ctr"/>
            <a:r>
              <a:rPr lang="en-US" sz="2800" b="1" dirty="0" err="1">
                <a:solidFill>
                  <a:srgbClr val="7030A0"/>
                </a:solidFill>
                <a:latin typeface="Times New Roman" panose="02020603050405020304" pitchFamily="18" charset="0"/>
                <a:cs typeface="Times New Roman" panose="02020603050405020304" pitchFamily="18" charset="0"/>
              </a:rPr>
              <a:t>Biểu</a:t>
            </a:r>
            <a:r>
              <a:rPr lang="en-US" sz="2800" b="1" dirty="0">
                <a:solidFill>
                  <a:srgbClr val="7030A0"/>
                </a:solidFill>
                <a:latin typeface="Times New Roman" panose="02020603050405020304" pitchFamily="18" charset="0"/>
                <a:cs typeface="Times New Roman" panose="02020603050405020304" pitchFamily="18" charset="0"/>
              </a:rPr>
              <a:t> t</a:t>
            </a:r>
            <a:r>
              <a:rPr lang="vi-VN" sz="2800" b="1" dirty="0">
                <a:solidFill>
                  <a:srgbClr val="7030A0"/>
                </a:solidFill>
                <a:latin typeface="Times New Roman" panose="02020603050405020304" pitchFamily="18" charset="0"/>
                <a:cs typeface="Times New Roman" panose="02020603050405020304" pitchFamily="18" charset="0"/>
              </a:rPr>
              <a:t>ư</a:t>
            </a:r>
            <a:r>
              <a:rPr lang="en-US" sz="2800" b="1" dirty="0" err="1">
                <a:solidFill>
                  <a:srgbClr val="7030A0"/>
                </a:solidFill>
                <a:latin typeface="Times New Roman" panose="02020603050405020304" pitchFamily="18" charset="0"/>
                <a:cs typeface="Times New Roman" panose="02020603050405020304" pitchFamily="18" charset="0"/>
              </a:rPr>
              <a:t>ợng</a:t>
            </a:r>
            <a:endParaRPr lang="en-US" sz="2800" b="1" dirty="0">
              <a:solidFill>
                <a:srgbClr val="7030A0"/>
              </a:solidFill>
              <a:latin typeface="Times New Roman" panose="02020603050405020304" pitchFamily="18" charset="0"/>
              <a:cs typeface="Times New Roman" panose="02020603050405020304" pitchFamily="18" charset="0"/>
            </a:endParaRPr>
          </a:p>
          <a:p>
            <a:pPr algn="just"/>
            <a:r>
              <a:rPr lang="en-US" sz="2400" b="1" i="1" dirty="0" err="1">
                <a:solidFill>
                  <a:srgbClr val="7030A0"/>
                </a:solidFill>
                <a:latin typeface="Times New Roman" panose="02020603050405020304" pitchFamily="18" charset="0"/>
                <a:cs typeface="Times New Roman" panose="02020603050405020304" pitchFamily="18" charset="0"/>
              </a:rPr>
              <a:t>là</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hình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ảnh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sự</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vật</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được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tái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hiện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trong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đầu</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óc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của</a:t>
            </a:r>
            <a:r>
              <a:rPr lang="en-US" sz="2400" b="1" i="1" dirty="0">
                <a:solidFill>
                  <a:srgbClr val="7030A0"/>
                </a:solidFill>
                <a:latin typeface="Times New Roman" panose="02020603050405020304" pitchFamily="18" charset="0"/>
                <a:cs typeface="Times New Roman" panose="02020603050405020304" pitchFamily="18" charset="0"/>
              </a:rPr>
              <a:t> con </a:t>
            </a:r>
            <a:r>
              <a:rPr lang="en-US" sz="2400" b="1" i="1" dirty="0" err="1">
                <a:solidFill>
                  <a:srgbClr val="7030A0"/>
                </a:solidFill>
                <a:latin typeface="Times New Roman" panose="02020603050405020304" pitchFamily="18" charset="0"/>
                <a:cs typeface="Times New Roman" panose="02020603050405020304" pitchFamily="18" charset="0"/>
              </a:rPr>
              <a:t>người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khi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sự</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vật</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không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trực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tiếp</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tác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động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vào</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giác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quan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của</a:t>
            </a:r>
            <a:r>
              <a:rPr lang="en-US" sz="2400" b="1" i="1" dirty="0">
                <a:solidFill>
                  <a:srgbClr val="7030A0"/>
                </a:solidFill>
                <a:latin typeface="Times New Roman" panose="02020603050405020304" pitchFamily="18" charset="0"/>
                <a:cs typeface="Times New Roman" panose="02020603050405020304" pitchFamily="18" charset="0"/>
              </a:rPr>
              <a:t> con </a:t>
            </a:r>
            <a:r>
              <a:rPr lang="en-US" sz="2400" b="1" i="1" dirty="0" err="1">
                <a:solidFill>
                  <a:srgbClr val="7030A0"/>
                </a:solidFill>
                <a:latin typeface="Times New Roman" panose="02020603050405020304" pitchFamily="18" charset="0"/>
                <a:cs typeface="Times New Roman" panose="02020603050405020304" pitchFamily="18" charset="0"/>
              </a:rPr>
              <a:t>người</a:t>
            </a:r>
            <a:r>
              <a:rPr lang="en-US" sz="2400" b="1" i="1" dirty="0">
                <a:solidFill>
                  <a:srgbClr val="7030A0"/>
                </a:solidFill>
                <a:latin typeface="Times New Roman" panose="02020603050405020304" pitchFamily="18" charset="0"/>
                <a:cs typeface="Times New Roman" panose="02020603050405020304" pitchFamily="18" charset="0"/>
              </a:rPr>
              <a:t>. </a:t>
            </a:r>
          </a:p>
          <a:p>
            <a:pPr algn="ct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CF05421-1783-4B3D-8DE4-8555CA1125EE}"/>
              </a:ext>
            </a:extLst>
          </p:cNvPr>
          <p:cNvSpPr txBox="1"/>
          <p:nvPr/>
        </p:nvSpPr>
        <p:spPr>
          <a:xfrm>
            <a:off x="3759199" y="1857364"/>
            <a:ext cx="8055428" cy="1384995"/>
          </a:xfrm>
          <a:prstGeom prst="rect">
            <a:avLst/>
          </a:prstGeom>
          <a:noFill/>
        </p:spPr>
        <p:txBody>
          <a:bodyPr wrap="square" rtlCol="0">
            <a:spAutoFit/>
          </a:bodyPr>
          <a:lstStyle/>
          <a:p>
            <a:pPr algn="just"/>
            <a:r>
              <a:rPr lang="en-US" sz="2800" dirty="0">
                <a:solidFill>
                  <a:srgbClr val="7030A0"/>
                </a:solidFill>
                <a:latin typeface="Times New Roman" panose="02020603050405020304" pitchFamily="18" charset="0"/>
                <a:cs typeface="Times New Roman" panose="02020603050405020304" pitchFamily="18" charset="0"/>
              </a:rPr>
              <a:t>Ở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đoạn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này</a:t>
            </a:r>
            <a:r>
              <a:rPr lang="en-US" sz="2800" dirty="0">
                <a:solidFill>
                  <a:srgbClr val="7030A0"/>
                </a:solidFill>
                <a:latin typeface="Times New Roman" panose="02020603050405020304" pitchFamily="18" charset="0"/>
                <a:cs typeface="Times New Roman" panose="02020603050405020304" pitchFamily="18" charset="0"/>
              </a:rPr>
              <a: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nhận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con </a:t>
            </a:r>
            <a:r>
              <a:rPr lang="en-US" sz="2800" b="1" i="1" dirty="0" err="1">
                <a:solidFill>
                  <a:srgbClr val="7030A0"/>
                </a:solidFill>
                <a:latin typeface="Times New Roman" panose="02020603050405020304" pitchFamily="18" charset="0"/>
                <a:cs typeface="Times New Roman" panose="02020603050405020304" pitchFamily="18" charset="0"/>
              </a:rPr>
              <a:t>người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phản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ánh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trực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tiếp</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khách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thông</a:t>
            </a:r>
            <a:r>
              <a:rPr lang="en-US" sz="2800" dirty="0">
                <a:solidFill>
                  <a:srgbClr val="7030A0"/>
                </a:solidFill>
                <a:latin typeface="Times New Roman" panose="02020603050405020304" pitchFamily="18" charset="0"/>
                <a:cs typeface="Times New Roman" panose="02020603050405020304" pitchFamily="18" charset="0"/>
              </a:rPr>
              <a:t> qua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diễn</a:t>
            </a:r>
            <a:r>
              <a:rPr lang="en-US" sz="2800" dirty="0">
                <a:solidFill>
                  <a:srgbClr val="7030A0"/>
                </a:solidFill>
                <a:latin typeface="Times New Roman" panose="02020603050405020304" pitchFamily="18" charset="0"/>
                <a:cs typeface="Times New Roman" panose="02020603050405020304" pitchFamily="18" charset="0"/>
              </a:rPr>
              <a:t> ra </a:t>
            </a:r>
            <a:r>
              <a:rPr lang="en-US" sz="2800" dirty="0" err="1">
                <a:solidFill>
                  <a:srgbClr val="7030A0"/>
                </a:solidFill>
                <a:latin typeface="Times New Roman" panose="02020603050405020304" pitchFamily="18" charset="0"/>
                <a:cs typeface="Times New Roman" panose="02020603050405020304" pitchFamily="18" charset="0"/>
              </a:rPr>
              <a:t>dưới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8729D00D-56F0-43A9-82C2-C35C2968B859}"/>
              </a:ext>
            </a:extLst>
          </p:cNvPr>
          <p:cNvSpPr>
            <a:spLocks noGrp="1"/>
          </p:cNvSpPr>
          <p:nvPr>
            <p:ph type="sldNum" sz="quarter" idx="12"/>
          </p:nvPr>
        </p:nvSpPr>
        <p:spPr/>
        <p:txBody>
          <a:bodyPr/>
          <a:lstStyle/>
          <a:p>
            <a:fld id="{BCA9E365-C2E6-427D-B945-C61DCC8F5720}" type="slidenum">
              <a:rPr lang="en-US" smtClean="0"/>
              <a:t>200</a:t>
            </a:fld>
            <a:endParaRPr lang="en-US"/>
          </a:p>
        </p:txBody>
      </p:sp>
    </p:spTree>
    <p:extLst>
      <p:ext uri="{BB962C8B-B14F-4D97-AF65-F5344CB8AC3E}">
        <p14:creationId xmlns:p14="http://schemas.microsoft.com/office/powerpoint/2010/main" val="145617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animBg="1"/>
      <p:bldP spid="13" grpId="0" animBg="1"/>
      <p:bldP spid="14" grpId="0" animBg="1"/>
      <p:bldP spid="16" grpId="0" animBg="1"/>
      <p:bldP spid="17"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7EA069-F14C-45F7-B8ED-213601FE687E}"/>
              </a:ext>
            </a:extLst>
          </p:cNvPr>
          <p:cNvSpPr>
            <a:spLocks noGrp="1"/>
          </p:cNvSpPr>
          <p:nvPr>
            <p:ph type="subTitle" idx="1"/>
          </p:nvPr>
        </p:nvSpPr>
        <p:spPr>
          <a:xfrm>
            <a:off x="7155542" y="2638270"/>
            <a:ext cx="4208893" cy="2791484"/>
          </a:xfrm>
        </p:spPr>
        <p:txBody>
          <a:bodyPr>
            <a:normAutofit/>
          </a:bodyPr>
          <a:lstStyle/>
          <a:p>
            <a:pPr algn="just"/>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Là</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sự</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phản</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ánh</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trực</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tiếp</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đối</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tượng</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bằng</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các</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giác</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quan</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của</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chủ</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thể</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nhận</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thức</a:t>
            </a:r>
            <a:r>
              <a:rPr lang="en-US" altLang="en-US" sz="2600" dirty="0">
                <a:solidFill>
                  <a:srgbClr val="002060"/>
                </a:solidFill>
                <a:latin typeface="Times New Roman" panose="02020603050405020304" pitchFamily="18" charset="0"/>
                <a:cs typeface="Times New Roman" panose="02020603050405020304" pitchFamily="18" charset="0"/>
              </a:rPr>
              <a:t>.</a:t>
            </a:r>
          </a:p>
          <a:p>
            <a:pPr algn="just"/>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Chỉ</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phản</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ánh</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được</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cái</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bề</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ngoài</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ch</a:t>
            </a:r>
            <a:r>
              <a:rPr lang="vi-VN" altLang="en-US" sz="2600" dirty="0">
                <a:solidFill>
                  <a:srgbClr val="002060"/>
                </a:solidFill>
                <a:latin typeface="Times New Roman" panose="02020603050405020304" pitchFamily="18" charset="0"/>
                <a:cs typeface="Times New Roman" panose="02020603050405020304" pitchFamily="18" charset="0"/>
              </a:rPr>
              <a:t>ư</a:t>
            </a:r>
            <a:r>
              <a:rPr lang="en-US" altLang="en-US" sz="2600" dirty="0">
                <a:solidFill>
                  <a:srgbClr val="002060"/>
                </a:solidFill>
                <a:latin typeface="Times New Roman" panose="02020603050405020304" pitchFamily="18" charset="0"/>
                <a:cs typeface="Times New Roman" panose="02020603050405020304" pitchFamily="18" charset="0"/>
              </a:rPr>
              <a:t>a </a:t>
            </a:r>
            <a:r>
              <a:rPr lang="en-US" altLang="en-US" sz="2600" dirty="0" err="1">
                <a:solidFill>
                  <a:srgbClr val="002060"/>
                </a:solidFill>
                <a:latin typeface="Times New Roman" panose="02020603050405020304" pitchFamily="18" charset="0"/>
                <a:cs typeface="Times New Roman" panose="02020603050405020304" pitchFamily="18" charset="0"/>
              </a:rPr>
              <a:t>phân</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biệt</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rõ</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cái</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tất</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nhiên</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và</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ngẫu</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nhiên</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cái</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bản</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chất</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và</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không</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bản</a:t>
            </a:r>
            <a:r>
              <a:rPr lang="en-US" altLang="en-US" sz="2600" dirty="0">
                <a:solidFill>
                  <a:srgbClr val="002060"/>
                </a:solidFill>
                <a:latin typeface="Times New Roman" panose="02020603050405020304" pitchFamily="18" charset="0"/>
                <a:cs typeface="Times New Roman" panose="02020603050405020304" pitchFamily="18" charset="0"/>
              </a:rPr>
              <a:t> </a:t>
            </a:r>
            <a:r>
              <a:rPr lang="en-US" altLang="en-US" sz="2600" dirty="0" err="1">
                <a:solidFill>
                  <a:srgbClr val="002060"/>
                </a:solidFill>
                <a:latin typeface="Times New Roman" panose="02020603050405020304" pitchFamily="18" charset="0"/>
                <a:cs typeface="Times New Roman" panose="02020603050405020304" pitchFamily="18" charset="0"/>
              </a:rPr>
              <a:t>chất</a:t>
            </a:r>
            <a:r>
              <a:rPr lang="en-US" altLang="en-US" sz="2600" dirty="0">
                <a:solidFill>
                  <a:srgbClr val="002060"/>
                </a:solidFill>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61501834-69D4-456B-A015-2D6A8C8E13A5}"/>
              </a:ext>
            </a:extLst>
          </p:cNvPr>
          <p:cNvSpPr txBox="1"/>
          <p:nvPr/>
        </p:nvSpPr>
        <p:spPr>
          <a:xfrm>
            <a:off x="3149601" y="242276"/>
            <a:ext cx="7300685"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c.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đoạn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endParaRPr lang="en-US" sz="2800"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1A80081-B2F7-46BE-BA82-ECB4A1C1C81E}"/>
              </a:ext>
            </a:extLst>
          </p:cNvPr>
          <p:cNvCxnSpPr/>
          <p:nvPr/>
        </p:nvCxnSpPr>
        <p:spPr>
          <a:xfrm>
            <a:off x="1860333" y="949676"/>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F3193B2-E2A9-4FE8-84C9-F5D245989806}"/>
              </a:ext>
            </a:extLst>
          </p:cNvPr>
          <p:cNvCxnSpPr/>
          <p:nvPr/>
        </p:nvCxnSpPr>
        <p:spPr>
          <a:xfrm>
            <a:off x="1857829" y="886614"/>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F7A3C16-E4C3-4CCC-89BE-27D8A4C50DE4}"/>
              </a:ext>
            </a:extLst>
          </p:cNvPr>
          <p:cNvSpPr txBox="1"/>
          <p:nvPr/>
        </p:nvSpPr>
        <p:spPr>
          <a:xfrm>
            <a:off x="1640114" y="1064195"/>
            <a:ext cx="8810172" cy="523220"/>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*Con đ</a:t>
            </a:r>
            <a:r>
              <a:rPr lang="vi-VN" sz="2800" b="1" i="1" dirty="0">
                <a:latin typeface="Times New Roman" panose="02020603050405020304" pitchFamily="18" charset="0"/>
                <a:cs typeface="Times New Roman" panose="02020603050405020304" pitchFamily="18" charset="0"/>
              </a:rPr>
              <a:t>ư</a:t>
            </a:r>
            <a:r>
              <a:rPr lang="en-US" sz="2800" b="1" i="1" dirty="0" err="1">
                <a:latin typeface="Times New Roman" panose="02020603050405020304" pitchFamily="18" charset="0"/>
                <a:cs typeface="Times New Roman" panose="02020603050405020304" pitchFamily="18" charset="0"/>
              </a:rPr>
              <a:t>ờng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biện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chứng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nhận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thức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chân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lý</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của</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Lênin</a:t>
            </a:r>
            <a:endParaRPr lang="en-US" sz="2800" b="1" i="1" dirty="0">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C04307AF-79C4-42FE-83B6-72653738B66E}"/>
              </a:ext>
            </a:extLst>
          </p:cNvPr>
          <p:cNvSpPr/>
          <p:nvPr/>
        </p:nvSpPr>
        <p:spPr>
          <a:xfrm>
            <a:off x="1" y="1781926"/>
            <a:ext cx="3454400" cy="856343"/>
          </a:xfrm>
          <a:prstGeom prst="homePlat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i="1" dirty="0" err="1">
                <a:latin typeface="Times New Roman" panose="02020603050405020304" pitchFamily="18" charset="0"/>
                <a:cs typeface="Times New Roman" panose="02020603050405020304" pitchFamily="18" charset="0"/>
              </a:rPr>
              <a:t>Trực</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quan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sinh</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động</a:t>
            </a:r>
            <a:endParaRPr lang="en-US" sz="2400" b="1" i="1" dirty="0">
              <a:latin typeface="Times New Roman" panose="02020603050405020304" pitchFamily="18" charset="0"/>
              <a:cs typeface="Times New Roman" panose="02020603050405020304" pitchFamily="18" charset="0"/>
            </a:endParaRPr>
          </a:p>
          <a:p>
            <a:pPr algn="ctr"/>
            <a:r>
              <a:rPr lang="en-US" sz="2400" b="1" i="1" dirty="0">
                <a:latin typeface="Times New Roman" panose="02020603050405020304" pitchFamily="18" charset="0"/>
                <a:cs typeface="Times New Roman" panose="02020603050405020304" pitchFamily="18" charset="0"/>
              </a:rPr>
              <a:t>(</a:t>
            </a:r>
            <a:r>
              <a:rPr lang="en-US" sz="2400" b="1" i="1" dirty="0" err="1">
                <a:latin typeface="Times New Roman" panose="02020603050405020304" pitchFamily="18" charset="0"/>
                <a:cs typeface="Times New Roman" panose="02020603050405020304" pitchFamily="18" charset="0"/>
              </a:rPr>
              <a:t>nhận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thức</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cảm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tính</a:t>
            </a:r>
            <a:r>
              <a:rPr lang="en-US" sz="2400" b="1" i="1"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8012BD1C-59B6-439A-AAAE-B735EE4662B6}"/>
              </a:ext>
            </a:extLst>
          </p:cNvPr>
          <p:cNvSpPr txBox="1"/>
          <p:nvPr/>
        </p:nvSpPr>
        <p:spPr>
          <a:xfrm>
            <a:off x="3860800" y="1988457"/>
            <a:ext cx="72281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Đặc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điểm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đoạn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cảm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tính</a:t>
            </a:r>
            <a:endParaRPr lang="en-US" sz="2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1F72BCF-A5AD-4E33-9F0C-A226BE85BF33}"/>
              </a:ext>
            </a:extLst>
          </p:cNvPr>
          <p:cNvPicPr>
            <a:picLocks noChangeAspect="1"/>
          </p:cNvPicPr>
          <p:nvPr/>
        </p:nvPicPr>
        <p:blipFill>
          <a:blip r:embed="rId2"/>
          <a:stretch>
            <a:fillRect/>
          </a:stretch>
        </p:blipFill>
        <p:spPr>
          <a:xfrm>
            <a:off x="827565" y="2770798"/>
            <a:ext cx="5679517" cy="2791484"/>
          </a:xfrm>
          <a:prstGeom prst="rect">
            <a:avLst/>
          </a:prstGeom>
        </p:spPr>
      </p:pic>
      <p:sp>
        <p:nvSpPr>
          <p:cNvPr id="11" name="TextBox 10">
            <a:extLst>
              <a:ext uri="{FF2B5EF4-FFF2-40B4-BE49-F238E27FC236}">
                <a16:creationId xmlns:a16="http://schemas.microsoft.com/office/drawing/2014/main" id="{00F9BC22-0462-45DF-B698-7C06971AA8EF}"/>
              </a:ext>
            </a:extLst>
          </p:cNvPr>
          <p:cNvSpPr txBox="1"/>
          <p:nvPr/>
        </p:nvSpPr>
        <p:spPr>
          <a:xfrm>
            <a:off x="863600" y="5708082"/>
            <a:ext cx="10464800"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Yêu</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cầu</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của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nhận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thức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phải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nắm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lấy</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bản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chất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quy</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luật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do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vậy</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cần</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phải</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nhận</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thức</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ở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trình</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cao</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h</a:t>
            </a:r>
            <a:r>
              <a:rPr lang="vi-VN"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ơ</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 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NTLT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167EF34-7F12-4875-8EDF-F9D9698C4AF1}"/>
              </a:ext>
            </a:extLst>
          </p:cNvPr>
          <p:cNvSpPr>
            <a:spLocks noGrp="1"/>
          </p:cNvSpPr>
          <p:nvPr>
            <p:ph type="sldNum" sz="quarter" idx="12"/>
          </p:nvPr>
        </p:nvSpPr>
        <p:spPr/>
        <p:txBody>
          <a:bodyPr/>
          <a:lstStyle/>
          <a:p>
            <a:fld id="{BCA9E365-C2E6-427D-B945-C61DCC8F5720}" type="slidenum">
              <a:rPr lang="en-US" smtClean="0"/>
              <a:t>201</a:t>
            </a:fld>
            <a:endParaRPr lang="en-US"/>
          </a:p>
        </p:txBody>
      </p:sp>
    </p:spTree>
    <p:extLst>
      <p:ext uri="{BB962C8B-B14F-4D97-AF65-F5344CB8AC3E}">
        <p14:creationId xmlns:p14="http://schemas.microsoft.com/office/powerpoint/2010/main" val="329921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1"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501834-69D4-456B-A015-2D6A8C8E13A5}"/>
              </a:ext>
            </a:extLst>
          </p:cNvPr>
          <p:cNvSpPr txBox="1"/>
          <p:nvPr/>
        </p:nvSpPr>
        <p:spPr>
          <a:xfrm>
            <a:off x="3149601" y="242276"/>
            <a:ext cx="7300685"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c.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đoạn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endParaRPr lang="en-US" sz="2800"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1A80081-B2F7-46BE-BA82-ECB4A1C1C81E}"/>
              </a:ext>
            </a:extLst>
          </p:cNvPr>
          <p:cNvCxnSpPr/>
          <p:nvPr/>
        </p:nvCxnSpPr>
        <p:spPr>
          <a:xfrm>
            <a:off x="1860333" y="949676"/>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F3193B2-E2A9-4FE8-84C9-F5D245989806}"/>
              </a:ext>
            </a:extLst>
          </p:cNvPr>
          <p:cNvCxnSpPr/>
          <p:nvPr/>
        </p:nvCxnSpPr>
        <p:spPr>
          <a:xfrm>
            <a:off x="1857829" y="886614"/>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F7A3C16-E4C3-4CCC-89BE-27D8A4C50DE4}"/>
              </a:ext>
            </a:extLst>
          </p:cNvPr>
          <p:cNvSpPr txBox="1"/>
          <p:nvPr/>
        </p:nvSpPr>
        <p:spPr>
          <a:xfrm>
            <a:off x="2394857" y="1074525"/>
            <a:ext cx="8810172" cy="523220"/>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*Con đ</a:t>
            </a:r>
            <a:r>
              <a:rPr lang="vi-VN" sz="2800" b="1" i="1" dirty="0">
                <a:latin typeface="Times New Roman" panose="02020603050405020304" pitchFamily="18" charset="0"/>
                <a:cs typeface="Times New Roman" panose="02020603050405020304" pitchFamily="18" charset="0"/>
              </a:rPr>
              <a:t>ư</a:t>
            </a:r>
            <a:r>
              <a:rPr lang="en-US" sz="2800" b="1" i="1" dirty="0" err="1">
                <a:latin typeface="Times New Roman" panose="02020603050405020304" pitchFamily="18" charset="0"/>
                <a:cs typeface="Times New Roman" panose="02020603050405020304" pitchFamily="18" charset="0"/>
              </a:rPr>
              <a:t>ờng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biện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chứng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nhận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thức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chân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lý</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của</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Lênin</a:t>
            </a:r>
            <a:endParaRPr lang="en-US" sz="2800" b="1" i="1" dirty="0">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C04307AF-79C4-42FE-83B6-72653738B66E}"/>
              </a:ext>
            </a:extLst>
          </p:cNvPr>
          <p:cNvSpPr/>
          <p:nvPr/>
        </p:nvSpPr>
        <p:spPr>
          <a:xfrm>
            <a:off x="1" y="1781926"/>
            <a:ext cx="3454400" cy="856343"/>
          </a:xfrm>
          <a:prstGeom prst="homePlate">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i="1" dirty="0">
                <a:solidFill>
                  <a:schemeClr val="bg1"/>
                </a:solidFill>
                <a:latin typeface="Times New Roman" panose="02020603050405020304" pitchFamily="18" charset="0"/>
                <a:cs typeface="Times New Roman" panose="02020603050405020304" pitchFamily="18" charset="0"/>
              </a:rPr>
              <a:t>T</a:t>
            </a:r>
            <a:r>
              <a:rPr lang="vi-VN" sz="2400" b="1" i="1" dirty="0">
                <a:solidFill>
                  <a:schemeClr val="bg1"/>
                </a:solidFill>
                <a:latin typeface="Times New Roman" panose="02020603050405020304" pitchFamily="18" charset="0"/>
                <a:cs typeface="Times New Roman" panose="02020603050405020304" pitchFamily="18" charset="0"/>
              </a:rPr>
              <a:t>ư</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duy</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trừu</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tượng</a:t>
            </a:r>
            <a:endParaRPr lang="en-US" sz="2400" b="1" i="1" dirty="0">
              <a:solidFill>
                <a:schemeClr val="bg1"/>
              </a:solidFill>
              <a:latin typeface="Times New Roman" panose="02020603050405020304" pitchFamily="18" charset="0"/>
              <a:cs typeface="Times New Roman" panose="02020603050405020304" pitchFamily="18" charset="0"/>
            </a:endParaRPr>
          </a:p>
          <a:p>
            <a:pPr algn="ctr"/>
            <a:r>
              <a:rPr lang="en-US" sz="2400" b="1" i="1" dirty="0">
                <a:solidFill>
                  <a:schemeClr val="bg1"/>
                </a:solidFill>
                <a:latin typeface="Times New Roman" panose="02020603050405020304" pitchFamily="18" charset="0"/>
                <a:cs typeface="Times New Roman" panose="02020603050405020304" pitchFamily="18" charset="0"/>
              </a:rPr>
              <a:t>(</a:t>
            </a:r>
            <a:r>
              <a:rPr lang="en-US" sz="2400" b="1" i="1" dirty="0" err="1">
                <a:solidFill>
                  <a:schemeClr val="bg1"/>
                </a:solidFill>
                <a:latin typeface="Times New Roman" panose="02020603050405020304" pitchFamily="18" charset="0"/>
                <a:cs typeface="Times New Roman" panose="02020603050405020304" pitchFamily="18" charset="0"/>
              </a:rPr>
              <a:t>nhận</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thức</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lý</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tính</a:t>
            </a:r>
            <a:r>
              <a:rPr lang="en-US" sz="2400" b="1" i="1" dirty="0">
                <a:solidFill>
                  <a:schemeClr val="bg1"/>
                </a:solidFill>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6F4A7DBC-75A6-4898-9AA7-2593E3748F61}"/>
              </a:ext>
            </a:extLst>
          </p:cNvPr>
          <p:cNvSpPr txBox="1"/>
          <p:nvPr/>
        </p:nvSpPr>
        <p:spPr>
          <a:xfrm>
            <a:off x="3802743" y="1746219"/>
            <a:ext cx="7736115" cy="830997"/>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đoạn</a:t>
            </a:r>
            <a:r>
              <a:rPr lang="en-US" sz="2400" dirty="0">
                <a:latin typeface="Times New Roman" panose="02020603050405020304" pitchFamily="18" charset="0"/>
                <a:cs typeface="Times New Roman" panose="02020603050405020304" pitchFamily="18" charset="0"/>
              </a:rPr>
              <a:t> </a:t>
            </a:r>
            <a:r>
              <a:rPr lang="en-US" sz="2400" b="1" i="1" u="sng" dirty="0" err="1">
                <a:latin typeface="Times New Roman" panose="02020603050405020304" pitchFamily="18" charset="0"/>
                <a:cs typeface="Times New Roman" panose="02020603050405020304" pitchFamily="18" charset="0"/>
              </a:rPr>
              <a:t>phản</a:t>
            </a:r>
            <a:r>
              <a:rPr lang="en-US" sz="2400" b="1" i="1" u="sng" dirty="0">
                <a:latin typeface="Times New Roman" panose="02020603050405020304" pitchFamily="18" charset="0"/>
                <a:cs typeface="Times New Roman" panose="02020603050405020304" pitchFamily="18" charset="0"/>
              </a:rPr>
              <a:t> </a:t>
            </a:r>
            <a:r>
              <a:rPr lang="en-US" sz="2400" b="1" i="1" u="sng" dirty="0" err="1">
                <a:latin typeface="Times New Roman" panose="02020603050405020304" pitchFamily="18" charset="0"/>
                <a:cs typeface="Times New Roman" panose="02020603050405020304" pitchFamily="18" charset="0"/>
              </a:rPr>
              <a:t>ánh</a:t>
            </a:r>
            <a:r>
              <a:rPr lang="en-US" sz="2400" b="1" i="1" u="sng" dirty="0">
                <a:latin typeface="Times New Roman" panose="02020603050405020304" pitchFamily="18" charset="0"/>
                <a:cs typeface="Times New Roman" panose="02020603050405020304" pitchFamily="18" charset="0"/>
              </a:rPr>
              <a:t> </a:t>
            </a:r>
            <a:r>
              <a:rPr lang="en-US" sz="2400" b="1" i="1" u="sng" dirty="0" err="1">
                <a:latin typeface="Times New Roman" panose="02020603050405020304" pitchFamily="18" charset="0"/>
                <a:cs typeface="Times New Roman" panose="02020603050405020304" pitchFamily="18" charset="0"/>
              </a:rPr>
              <a:t>gián</a:t>
            </a:r>
            <a:r>
              <a:rPr lang="en-US" sz="2400" b="1" i="1" u="sng" dirty="0">
                <a:latin typeface="Times New Roman" panose="02020603050405020304" pitchFamily="18" charset="0"/>
                <a:cs typeface="Times New Roman" panose="02020603050405020304" pitchFamily="18" charset="0"/>
              </a:rPr>
              <a:t> </a:t>
            </a:r>
            <a:r>
              <a:rPr lang="en-US" sz="2400" b="1" i="1" u="sng" dirty="0" err="1">
                <a:latin typeface="Times New Roman" panose="02020603050405020304" pitchFamily="18" charset="0"/>
                <a:cs typeface="Times New Roman" panose="02020603050405020304" pitchFamily="18" charset="0"/>
              </a:rPr>
              <a:t>tiếp</a:t>
            </a:r>
            <a:r>
              <a:rPr lang="en-US" sz="2400" b="1" i="1" u="sng"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b="1" i="1" u="sng" dirty="0" err="1">
                <a:latin typeface="Times New Roman" panose="02020603050405020304" pitchFamily="18" charset="0"/>
                <a:cs typeface="Times New Roman" panose="02020603050405020304" pitchFamily="18" charset="0"/>
              </a:rPr>
              <a:t>khái</a:t>
            </a:r>
            <a:r>
              <a:rPr lang="en-US" sz="2400" b="1" i="1" u="sng" dirty="0">
                <a:latin typeface="Times New Roman" panose="02020603050405020304" pitchFamily="18" charset="0"/>
                <a:cs typeface="Times New Roman" panose="02020603050405020304" pitchFamily="18" charset="0"/>
              </a:rPr>
              <a:t> </a:t>
            </a:r>
            <a:r>
              <a:rPr lang="en-US" sz="2400" b="1" i="1" u="sng" dirty="0" err="1">
                <a:latin typeface="Times New Roman" panose="02020603050405020304" pitchFamily="18" charset="0"/>
                <a:cs typeface="Times New Roman" panose="02020603050405020304" pitchFamily="18" charset="0"/>
              </a:rPr>
              <a:t>quát</a:t>
            </a:r>
            <a:r>
              <a:rPr lang="en-US" sz="2400" b="1" i="1" u="sng"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r>
              <a:rPr lang="en-US" sz="2400" dirty="0">
                <a:latin typeface="Times New Roman" panose="02020603050405020304" pitchFamily="18" charset="0"/>
                <a:cs typeface="Times New Roman" panose="02020603050405020304" pitchFamily="18" charset="0"/>
              </a:rPr>
              <a:t>. </a:t>
            </a:r>
          </a:p>
        </p:txBody>
      </p:sp>
      <p:sp>
        <p:nvSpPr>
          <p:cNvPr id="11" name="Arrow: Pentagon 10">
            <a:extLst>
              <a:ext uri="{FF2B5EF4-FFF2-40B4-BE49-F238E27FC236}">
                <a16:creationId xmlns:a16="http://schemas.microsoft.com/office/drawing/2014/main" id="{C880B9B8-931F-47D6-86C4-52BA677DF909}"/>
              </a:ext>
            </a:extLst>
          </p:cNvPr>
          <p:cNvSpPr/>
          <p:nvPr/>
        </p:nvSpPr>
        <p:spPr>
          <a:xfrm>
            <a:off x="348343" y="2963618"/>
            <a:ext cx="3454400" cy="3247567"/>
          </a:xfrm>
          <a:prstGeom prst="homePlate">
            <a:avLst>
              <a:gd name="adj" fmla="val 12388"/>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i="1" dirty="0" err="1">
                <a:latin typeface="Times New Roman" panose="02020603050405020304" pitchFamily="18" charset="0"/>
                <a:cs typeface="Times New Roman" panose="02020603050405020304" pitchFamily="18" charset="0"/>
              </a:rPr>
              <a:t>Khái</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niệm</a:t>
            </a:r>
            <a:r>
              <a:rPr lang="en-US" sz="2400" b="1" i="1" dirty="0">
                <a:latin typeface="Times New Roman" panose="02020603050405020304" pitchFamily="18" charset="0"/>
                <a:cs typeface="Times New Roman" panose="02020603050405020304" pitchFamily="18" charset="0"/>
              </a:rPr>
              <a:t> </a:t>
            </a:r>
          </a:p>
          <a:p>
            <a:pPr algn="just"/>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p:txBody>
      </p:sp>
      <p:sp>
        <p:nvSpPr>
          <p:cNvPr id="12" name="Arrow: Chevron 11">
            <a:extLst>
              <a:ext uri="{FF2B5EF4-FFF2-40B4-BE49-F238E27FC236}">
                <a16:creationId xmlns:a16="http://schemas.microsoft.com/office/drawing/2014/main" id="{4B83E889-09BE-47F2-8209-A6A80DA18B62}"/>
              </a:ext>
            </a:extLst>
          </p:cNvPr>
          <p:cNvSpPr/>
          <p:nvPr/>
        </p:nvSpPr>
        <p:spPr>
          <a:xfrm>
            <a:off x="3737429" y="2918008"/>
            <a:ext cx="3933371" cy="3308621"/>
          </a:xfrm>
          <a:prstGeom prst="chevron">
            <a:avLst>
              <a:gd name="adj" fmla="val 12120"/>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i="1" dirty="0" err="1">
                <a:latin typeface="Times New Roman" panose="02020603050405020304" pitchFamily="18" charset="0"/>
                <a:cs typeface="Times New Roman" panose="02020603050405020304" pitchFamily="18" charset="0"/>
              </a:rPr>
              <a:t>Phán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đoán</a:t>
            </a:r>
            <a:endParaRPr lang="en-US" sz="2400" b="1" i="1" dirty="0">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phủ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p>
          <a:p>
            <a:pPr algn="just"/>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3" name="Arrow: Chevron 12">
            <a:extLst>
              <a:ext uri="{FF2B5EF4-FFF2-40B4-BE49-F238E27FC236}">
                <a16:creationId xmlns:a16="http://schemas.microsoft.com/office/drawing/2014/main" id="{C46E4B6A-ED5D-4A14-838D-874F4184AA37}"/>
              </a:ext>
            </a:extLst>
          </p:cNvPr>
          <p:cNvSpPr/>
          <p:nvPr/>
        </p:nvSpPr>
        <p:spPr>
          <a:xfrm>
            <a:off x="7474858" y="3012601"/>
            <a:ext cx="4441372" cy="3308621"/>
          </a:xfrm>
          <a:prstGeom prst="chevron">
            <a:avLst>
              <a:gd name="adj" fmla="val 12120"/>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vi-VN" sz="2400" b="1" i="1" dirty="0">
                <a:latin typeface="Times New Roman" panose="02020603050405020304" pitchFamily="18" charset="0"/>
                <a:cs typeface="Times New Roman" panose="02020603050405020304" pitchFamily="18" charset="0"/>
              </a:rPr>
              <a:t>Suy lý</a:t>
            </a:r>
            <a:r>
              <a:rPr lang="en-US" sz="2400" b="1" dirty="0">
                <a:latin typeface="Times New Roman" panose="02020603050405020304" pitchFamily="18" charset="0"/>
                <a:cs typeface="Times New Roman" panose="02020603050405020304" pitchFamily="18" charset="0"/>
              </a:rPr>
              <a:t> </a:t>
            </a:r>
          </a:p>
          <a:p>
            <a:pPr algn="just"/>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suy</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a:t>
            </a:r>
          </a:p>
          <a:p>
            <a:pPr algn="just"/>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8963626-1244-4044-A5DC-FAE6854799DE}"/>
              </a:ext>
            </a:extLst>
          </p:cNvPr>
          <p:cNvSpPr>
            <a:spLocks noGrp="1"/>
          </p:cNvSpPr>
          <p:nvPr>
            <p:ph type="sldNum" sz="quarter" idx="12"/>
          </p:nvPr>
        </p:nvSpPr>
        <p:spPr/>
        <p:txBody>
          <a:bodyPr/>
          <a:lstStyle/>
          <a:p>
            <a:fld id="{BCA9E365-C2E6-427D-B945-C61DCC8F5720}" type="slidenum">
              <a:rPr lang="en-US" smtClean="0"/>
              <a:t>202</a:t>
            </a:fld>
            <a:endParaRPr lang="en-US"/>
          </a:p>
        </p:txBody>
      </p:sp>
    </p:spTree>
    <p:extLst>
      <p:ext uri="{BB962C8B-B14F-4D97-AF65-F5344CB8AC3E}">
        <p14:creationId xmlns:p14="http://schemas.microsoft.com/office/powerpoint/2010/main" val="394450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1" grpId="0" animBg="1"/>
      <p:bldP spid="12" grpId="0" animBg="1"/>
      <p:bldP spid="13"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501834-69D4-456B-A015-2D6A8C8E13A5}"/>
              </a:ext>
            </a:extLst>
          </p:cNvPr>
          <p:cNvSpPr txBox="1"/>
          <p:nvPr/>
        </p:nvSpPr>
        <p:spPr>
          <a:xfrm>
            <a:off x="3149601" y="242276"/>
            <a:ext cx="7300685"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c.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đoạn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quá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1A80081-B2F7-46BE-BA82-ECB4A1C1C81E}"/>
              </a:ext>
            </a:extLst>
          </p:cNvPr>
          <p:cNvCxnSpPr/>
          <p:nvPr/>
        </p:nvCxnSpPr>
        <p:spPr>
          <a:xfrm>
            <a:off x="1860333" y="949676"/>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F3193B2-E2A9-4FE8-84C9-F5D245989806}"/>
              </a:ext>
            </a:extLst>
          </p:cNvPr>
          <p:cNvCxnSpPr/>
          <p:nvPr/>
        </p:nvCxnSpPr>
        <p:spPr>
          <a:xfrm>
            <a:off x="1857829" y="886614"/>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Arrow: Pentagon 7">
            <a:extLst>
              <a:ext uri="{FF2B5EF4-FFF2-40B4-BE49-F238E27FC236}">
                <a16:creationId xmlns:a16="http://schemas.microsoft.com/office/drawing/2014/main" id="{C04307AF-79C4-42FE-83B6-72653738B66E}"/>
              </a:ext>
            </a:extLst>
          </p:cNvPr>
          <p:cNvSpPr/>
          <p:nvPr/>
        </p:nvSpPr>
        <p:spPr>
          <a:xfrm>
            <a:off x="130629" y="1304115"/>
            <a:ext cx="3454400" cy="1308389"/>
          </a:xfrm>
          <a:prstGeom prst="homePlate">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T</a:t>
            </a:r>
            <a:r>
              <a:rPr lang="vi-VN" sz="2800" b="1" i="1" dirty="0">
                <a:solidFill>
                  <a:srgbClr val="FFFF00"/>
                </a:solidFill>
                <a:latin typeface="Times New Roman" panose="02020603050405020304" pitchFamily="18" charset="0"/>
                <a:cs typeface="Times New Roman" panose="02020603050405020304" pitchFamily="18" charset="0"/>
              </a:rPr>
              <a:t>ư</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duy</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trừu</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tượng</a:t>
            </a:r>
            <a:endParaRPr lang="en-US" sz="2800" b="1" i="1" dirty="0">
              <a:solidFill>
                <a:srgbClr val="FFFF00"/>
              </a:solidFill>
              <a:latin typeface="Times New Roman" panose="02020603050405020304" pitchFamily="18" charset="0"/>
              <a:cs typeface="Times New Roman" panose="02020603050405020304" pitchFamily="18" charset="0"/>
            </a:endParaRPr>
          </a:p>
          <a:p>
            <a:pPr algn="ctr"/>
            <a:r>
              <a:rPr lang="en-US" sz="2800" b="1" i="1" dirty="0">
                <a:solidFill>
                  <a:srgbClr val="FFFF00"/>
                </a:solidFill>
                <a:latin typeface="Times New Roman" panose="02020603050405020304" pitchFamily="18" charset="0"/>
                <a:cs typeface="Times New Roman" panose="02020603050405020304" pitchFamily="18" charset="0"/>
              </a:rPr>
              <a:t>(</a:t>
            </a:r>
            <a:r>
              <a:rPr lang="en-US" sz="2800" b="1" i="1" dirty="0" err="1">
                <a:solidFill>
                  <a:srgbClr val="FFFF00"/>
                </a:solidFill>
                <a:latin typeface="Times New Roman" panose="02020603050405020304" pitchFamily="18" charset="0"/>
                <a:cs typeface="Times New Roman" panose="02020603050405020304" pitchFamily="18" charset="0"/>
              </a:rPr>
              <a:t>nhận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thức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lý</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tính</a:t>
            </a:r>
            <a:r>
              <a:rPr lang="en-US" sz="2800" b="1" i="1" dirty="0">
                <a:solidFill>
                  <a:srgbClr val="FFFF00"/>
                </a:solidFill>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6F4A7DBC-75A6-4898-9AA7-2593E3748F61}"/>
              </a:ext>
            </a:extLst>
          </p:cNvPr>
          <p:cNvSpPr txBox="1"/>
          <p:nvPr/>
        </p:nvSpPr>
        <p:spPr>
          <a:xfrm>
            <a:off x="3804244" y="1435089"/>
            <a:ext cx="7736115"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Đặc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điểm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giai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đoạn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lý</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tính</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id="{31EE8446-CD50-4FBC-9901-37ACDEF73D89}"/>
              </a:ext>
            </a:extLst>
          </p:cNvPr>
          <p:cNvSpPr>
            <a:spLocks noGrp="1"/>
          </p:cNvSpPr>
          <p:nvPr>
            <p:ph type="subTitle" idx="1"/>
          </p:nvPr>
        </p:nvSpPr>
        <p:spPr>
          <a:xfrm>
            <a:off x="4524703" y="2213582"/>
            <a:ext cx="7015656" cy="3828572"/>
          </a:xfrm>
        </p:spPr>
        <p:txBody>
          <a:bodyPr>
            <a:noAutofit/>
          </a:bodyPr>
          <a:lstStyle/>
          <a:p>
            <a:pPr marL="342900" indent="-342900" algn="just">
              <a:buFont typeface="Wingdings" panose="05000000000000000000" pitchFamily="2" charset="2"/>
              <a:buChar char="v"/>
            </a:pPr>
            <a:r>
              <a:rPr lang="en-US" sz="2800" dirty="0" err="1">
                <a:solidFill>
                  <a:srgbClr val="7030A0"/>
                </a:solidFill>
                <a:latin typeface="Times New Roman" panose="02020603050405020304" pitchFamily="18" charset="0"/>
                <a:cs typeface="Times New Roman" panose="02020603050405020304" pitchFamily="18" charset="0"/>
              </a:rPr>
              <a:t>Phản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trừu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gián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tiếp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v"/>
            </a:pPr>
            <a:r>
              <a:rPr lang="en-US" sz="2800" dirty="0" err="1">
                <a:solidFill>
                  <a:srgbClr val="7030A0"/>
                </a:solidFill>
                <a:latin typeface="Times New Roman" panose="02020603050405020304" pitchFamily="18" charset="0"/>
                <a:cs typeface="Times New Roman" panose="02020603050405020304" pitchFamily="18" charset="0"/>
              </a:rPr>
              <a:t>Phản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hệ</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sắc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hơn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cảm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tính</a:t>
            </a:r>
            <a:r>
              <a:rPr lang="en-US" sz="2800" dirty="0">
                <a:solidFill>
                  <a:srgbClr val="7030A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v"/>
            </a:pPr>
            <a:r>
              <a:rPr lang="en-US" sz="2800" dirty="0" err="1">
                <a:solidFill>
                  <a:srgbClr val="7030A0"/>
                </a:solidFill>
                <a:latin typeface="Times New Roman" panose="02020603050405020304" pitchFamily="18" charset="0"/>
                <a:cs typeface="Times New Roman" panose="02020603050405020304" pitchFamily="18" charset="0"/>
              </a:rPr>
              <a:t>Đồng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luôn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hàm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Do </a:t>
            </a:r>
            <a:r>
              <a:rPr lang="en-US" sz="2800" dirty="0" err="1">
                <a:solidFill>
                  <a:srgbClr val="7030A0"/>
                </a:solidFill>
                <a:latin typeface="Times New Roman" panose="02020603050405020304" pitchFamily="18" charset="0"/>
                <a:cs typeface="Times New Roman" panose="02020603050405020304" pitchFamily="18" charset="0"/>
              </a:rPr>
              <a:t>đó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cần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gắn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liền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kiểm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bởi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a:t>
            </a:r>
          </a:p>
        </p:txBody>
      </p:sp>
      <p:pic>
        <p:nvPicPr>
          <p:cNvPr id="10" name="Picture 9">
            <a:extLst>
              <a:ext uri="{FF2B5EF4-FFF2-40B4-BE49-F238E27FC236}">
                <a16:creationId xmlns:a16="http://schemas.microsoft.com/office/drawing/2014/main" id="{6D68FC0F-D49C-4A34-A76A-4E5475DD62FF}"/>
              </a:ext>
            </a:extLst>
          </p:cNvPr>
          <p:cNvPicPr>
            <a:picLocks noChangeAspect="1"/>
          </p:cNvPicPr>
          <p:nvPr/>
        </p:nvPicPr>
        <p:blipFill>
          <a:blip r:embed="rId2"/>
          <a:stretch>
            <a:fillRect/>
          </a:stretch>
        </p:blipFill>
        <p:spPr>
          <a:xfrm>
            <a:off x="420007" y="2966943"/>
            <a:ext cx="3663262" cy="3171825"/>
          </a:xfrm>
          <a:prstGeom prst="rect">
            <a:avLst/>
          </a:prstGeom>
        </p:spPr>
      </p:pic>
      <p:sp>
        <p:nvSpPr>
          <p:cNvPr id="3" name="Slide Number Placeholder 2">
            <a:extLst>
              <a:ext uri="{FF2B5EF4-FFF2-40B4-BE49-F238E27FC236}">
                <a16:creationId xmlns:a16="http://schemas.microsoft.com/office/drawing/2014/main" id="{A9466C03-E4FD-4DFE-8BA7-403E711F791D}"/>
              </a:ext>
            </a:extLst>
          </p:cNvPr>
          <p:cNvSpPr>
            <a:spLocks noGrp="1"/>
          </p:cNvSpPr>
          <p:nvPr>
            <p:ph type="sldNum" sz="quarter" idx="12"/>
          </p:nvPr>
        </p:nvSpPr>
        <p:spPr/>
        <p:txBody>
          <a:bodyPr/>
          <a:lstStyle/>
          <a:p>
            <a:fld id="{BCA9E365-C2E6-427D-B945-C61DCC8F5720}" type="slidenum">
              <a:rPr lang="en-US" smtClean="0"/>
              <a:t>203</a:t>
            </a:fld>
            <a:endParaRPr lang="en-US"/>
          </a:p>
        </p:txBody>
      </p:sp>
    </p:spTree>
    <p:extLst>
      <p:ext uri="{BB962C8B-B14F-4D97-AF65-F5344CB8AC3E}">
        <p14:creationId xmlns:p14="http://schemas.microsoft.com/office/powerpoint/2010/main" val="36536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 calcmode="lin" valueType="num">
                                      <p:cBhvr additive="base">
                                        <p:cTn id="1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 calcmode="lin" valueType="num">
                                      <p:cBhvr additive="base">
                                        <p:cTn id="19"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 calcmode="lin" valueType="num">
                                      <p:cBhvr additive="base">
                                        <p:cTn id="25"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DA95A9-BE00-4684-B253-4A815F5CBE50}"/>
              </a:ext>
            </a:extLst>
          </p:cNvPr>
          <p:cNvSpPr>
            <a:spLocks noGrp="1"/>
          </p:cNvSpPr>
          <p:nvPr>
            <p:ph type="subTitle" idx="1"/>
          </p:nvPr>
        </p:nvSpPr>
        <p:spPr>
          <a:xfrm>
            <a:off x="633046" y="1498503"/>
            <a:ext cx="10860016" cy="4472883"/>
          </a:xfrm>
        </p:spPr>
        <p:txBody>
          <a:bodyPr>
            <a:noAutofit/>
          </a:bodyPr>
          <a:lstStyle/>
          <a:p>
            <a:pPr algn="just">
              <a:lnSpc>
                <a:spcPct val="100000"/>
              </a:lnSpc>
              <a:spcBef>
                <a:spcPts val="0"/>
              </a:spcBef>
            </a:pP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NTCT</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và</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NTLT</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là</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hai</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giai</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đoạn</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khác</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nhau</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về</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chất</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nhưng</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lại</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thống</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nhất</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với</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nhau</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liên</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hệ</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bổ</a:t>
            </a:r>
            <a:r>
              <a:rPr lang="en-US" sz="3300" b="1" i="1" dirty="0">
                <a:solidFill>
                  <a:srgbClr val="FF0000"/>
                </a:solidFill>
                <a:latin typeface="Times New Roman" panose="02020603050405020304" pitchFamily="18" charset="0"/>
                <a:cs typeface="Times New Roman" panose="02020603050405020304" pitchFamily="18" charset="0"/>
              </a:rPr>
              <a:t> sung </a:t>
            </a:r>
            <a:r>
              <a:rPr lang="en-US" sz="3300" b="1" i="1" dirty="0" err="1">
                <a:solidFill>
                  <a:srgbClr val="FF0000"/>
                </a:solidFill>
                <a:latin typeface="Times New Roman" panose="02020603050405020304" pitchFamily="18" charset="0"/>
                <a:cs typeface="Times New Roman" panose="02020603050405020304" pitchFamily="18" charset="0"/>
              </a:rPr>
              <a:t>cho</a:t>
            </a:r>
            <a:r>
              <a:rPr lang="en-US" sz="3300" b="1" i="1" dirty="0">
                <a:solidFill>
                  <a:srgbClr val="FF0000"/>
                </a:solidFill>
                <a:latin typeface="Times New Roman" panose="02020603050405020304" pitchFamily="18" charset="0"/>
                <a:cs typeface="Times New Roman" panose="02020603050405020304" pitchFamily="18" charset="0"/>
              </a:rPr>
              <a:t> </a:t>
            </a:r>
            <a:r>
              <a:rPr lang="en-US" sz="3300" b="1" i="1" dirty="0" err="1">
                <a:solidFill>
                  <a:srgbClr val="FF0000"/>
                </a:solidFill>
                <a:latin typeface="Times New Roman" panose="02020603050405020304" pitchFamily="18" charset="0"/>
                <a:cs typeface="Times New Roman" panose="02020603050405020304" pitchFamily="18" charset="0"/>
              </a:rPr>
              <a:t>nhau</a:t>
            </a:r>
            <a:r>
              <a:rPr lang="en-US" sz="3300" b="1" i="1" dirty="0">
                <a:solidFill>
                  <a:srgbClr val="FF0000"/>
                </a:solidFill>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Ø"/>
            </a:pPr>
            <a:r>
              <a:rPr lang="en-US" sz="3300" b="1" i="1" dirty="0" err="1">
                <a:solidFill>
                  <a:srgbClr val="7030A0"/>
                </a:solidFill>
                <a:latin typeface="Times New Roman" panose="02020603050405020304" pitchFamily="18" charset="0"/>
                <a:cs typeface="Times New Roman" panose="02020603050405020304" pitchFamily="18" charset="0"/>
              </a:rPr>
              <a:t>NTCT</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là</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cơ</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sở</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cho</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NTLT</a:t>
            </a:r>
            <a:r>
              <a:rPr lang="en-US" sz="3300" b="1" i="1"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Ø"/>
            </a:pPr>
            <a:r>
              <a:rPr lang="en-US" sz="3300" b="1" i="1" dirty="0" err="1">
                <a:solidFill>
                  <a:srgbClr val="7030A0"/>
                </a:solidFill>
                <a:latin typeface="Times New Roman" panose="02020603050405020304" pitchFamily="18" charset="0"/>
                <a:cs typeface="Times New Roman" panose="02020603050405020304" pitchFamily="18" charset="0"/>
              </a:rPr>
              <a:t>Nhờ</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có</a:t>
            </a:r>
            <a:r>
              <a:rPr lang="en-US" sz="3300"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NTLT</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mà</a:t>
            </a:r>
            <a:r>
              <a:rPr lang="en-US" sz="3300" b="1" i="1" dirty="0">
                <a:solidFill>
                  <a:srgbClr val="7030A0"/>
                </a:solidFill>
                <a:latin typeface="Times New Roman" panose="02020603050405020304" pitchFamily="18" charset="0"/>
                <a:cs typeface="Times New Roman" panose="02020603050405020304" pitchFamily="18" charset="0"/>
              </a:rPr>
              <a:t> con </a:t>
            </a:r>
            <a:r>
              <a:rPr lang="en-US" sz="3300" b="1" i="1" dirty="0" err="1">
                <a:solidFill>
                  <a:srgbClr val="7030A0"/>
                </a:solidFill>
                <a:latin typeface="Times New Roman" panose="02020603050405020304" pitchFamily="18" charset="0"/>
                <a:cs typeface="Times New Roman" panose="02020603050405020304" pitchFamily="18" charset="0"/>
              </a:rPr>
              <a:t>người</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mới</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đi</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sâu</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nhận</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thức</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được</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bản</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chất</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của</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sự</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vật</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hiện</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tượng</a:t>
            </a:r>
            <a:r>
              <a:rPr lang="en-US" sz="3300" b="1" i="1" dirty="0">
                <a:solidFill>
                  <a:srgbClr val="7030A0"/>
                </a:solidFill>
                <a:latin typeface="Times New Roman" panose="02020603050405020304" pitchFamily="18" charset="0"/>
                <a:cs typeface="Times New Roman" panose="02020603050405020304" pitchFamily="18" charset="0"/>
              </a:rPr>
              <a:t>.</a:t>
            </a:r>
            <a:r>
              <a:rPr lang="en-US" sz="3300"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Ø"/>
            </a:pPr>
            <a:r>
              <a:rPr lang="en-US" sz="3300" dirty="0" err="1">
                <a:solidFill>
                  <a:srgbClr val="7030A0"/>
                </a:solidFill>
                <a:latin typeface="Times New Roman" panose="02020603050405020304" pitchFamily="18" charset="0"/>
                <a:cs typeface="Times New Roman" panose="02020603050405020304" pitchFamily="18" charset="0"/>
              </a:rPr>
              <a:t>Trong</a:t>
            </a:r>
            <a:r>
              <a:rPr lang="en-US" sz="3300" dirty="0">
                <a:solidFill>
                  <a:srgbClr val="7030A0"/>
                </a:solidFill>
                <a:latin typeface="Times New Roman" panose="02020603050405020304" pitchFamily="18" charset="0"/>
                <a:cs typeface="Times New Roman" panose="02020603050405020304" pitchFamily="18" charset="0"/>
              </a:rPr>
              <a:t> </a:t>
            </a:r>
            <a:r>
              <a:rPr lang="en-US" sz="3300" dirty="0" err="1">
                <a:solidFill>
                  <a:srgbClr val="7030A0"/>
                </a:solidFill>
                <a:latin typeface="Times New Roman" panose="02020603050405020304" pitchFamily="18" charset="0"/>
                <a:cs typeface="Times New Roman" panose="02020603050405020304" pitchFamily="18" charset="0"/>
              </a:rPr>
              <a:t>thực</a:t>
            </a:r>
            <a:r>
              <a:rPr lang="en-US" sz="3300" dirty="0">
                <a:solidFill>
                  <a:srgbClr val="7030A0"/>
                </a:solidFill>
                <a:latin typeface="Times New Roman" panose="02020603050405020304" pitchFamily="18" charset="0"/>
                <a:cs typeface="Times New Roman" panose="02020603050405020304" pitchFamily="18" charset="0"/>
              </a:rPr>
              <a:t> </a:t>
            </a:r>
            <a:r>
              <a:rPr lang="en-US" sz="3300" dirty="0" err="1">
                <a:solidFill>
                  <a:srgbClr val="7030A0"/>
                </a:solidFill>
                <a:latin typeface="Times New Roman" panose="02020603050405020304" pitchFamily="18" charset="0"/>
                <a:cs typeface="Times New Roman" panose="02020603050405020304" pitchFamily="18" charset="0"/>
              </a:rPr>
              <a:t>tiễn</a:t>
            </a:r>
            <a:r>
              <a:rPr lang="en-US" sz="3300"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cần</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tránh</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tuyệt</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đối</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hóa</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vai</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trò</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của</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NTCT</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hạ</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thấp</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và</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phủ</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nhận</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vai</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trò</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của</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NTLT</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và</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ngược</a:t>
            </a:r>
            <a:r>
              <a:rPr lang="en-US" sz="3300" b="1" i="1" dirty="0">
                <a:solidFill>
                  <a:srgbClr val="7030A0"/>
                </a:solidFill>
                <a:latin typeface="Times New Roman" panose="02020603050405020304" pitchFamily="18" charset="0"/>
                <a:cs typeface="Times New Roman" panose="02020603050405020304" pitchFamily="18" charset="0"/>
              </a:rPr>
              <a:t> </a:t>
            </a:r>
            <a:r>
              <a:rPr lang="en-US" sz="3300" b="1" i="1" dirty="0" err="1">
                <a:solidFill>
                  <a:srgbClr val="7030A0"/>
                </a:solidFill>
                <a:latin typeface="Times New Roman" panose="02020603050405020304" pitchFamily="18" charset="0"/>
                <a:cs typeface="Times New Roman" panose="02020603050405020304" pitchFamily="18" charset="0"/>
              </a:rPr>
              <a:t>lại</a:t>
            </a:r>
            <a:r>
              <a:rPr lang="en-US" sz="3300" b="1" i="1" dirty="0">
                <a:solidFill>
                  <a:srgbClr val="7030A0"/>
                </a:solidFill>
                <a:latin typeface="Times New Roman" panose="02020603050405020304" pitchFamily="18" charset="0"/>
                <a:cs typeface="Times New Roman" panose="02020603050405020304" pitchFamily="18" charset="0"/>
              </a:rPr>
              <a:t>.</a:t>
            </a:r>
            <a:endParaRPr lang="en-US" sz="3300"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5AE8E28-AFCD-4A17-8F8F-F630A97D5B07}"/>
              </a:ext>
            </a:extLst>
          </p:cNvPr>
          <p:cNvSpPr txBox="1"/>
          <p:nvPr/>
        </p:nvSpPr>
        <p:spPr>
          <a:xfrm>
            <a:off x="3149601" y="242276"/>
            <a:ext cx="7300685"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c.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đoạn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quá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055D5E2-8F60-4FCE-A79B-E5BD81213CF6}"/>
              </a:ext>
            </a:extLst>
          </p:cNvPr>
          <p:cNvCxnSpPr/>
          <p:nvPr/>
        </p:nvCxnSpPr>
        <p:spPr>
          <a:xfrm>
            <a:off x="1860333" y="949676"/>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F29723-0F7A-4C5F-AC09-39BFBAD86D3A}"/>
              </a:ext>
            </a:extLst>
          </p:cNvPr>
          <p:cNvCxnSpPr/>
          <p:nvPr/>
        </p:nvCxnSpPr>
        <p:spPr>
          <a:xfrm>
            <a:off x="1857829" y="886614"/>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2B31BC2-A635-404F-AC6F-AD502F9DA6E1}"/>
              </a:ext>
            </a:extLst>
          </p:cNvPr>
          <p:cNvSpPr>
            <a:spLocks noGrp="1"/>
          </p:cNvSpPr>
          <p:nvPr>
            <p:ph type="sldNum" sz="quarter" idx="12"/>
          </p:nvPr>
        </p:nvSpPr>
        <p:spPr/>
        <p:txBody>
          <a:bodyPr/>
          <a:lstStyle/>
          <a:p>
            <a:fld id="{BCA9E365-C2E6-427D-B945-C61DCC8F5720}" type="slidenum">
              <a:rPr lang="en-US" smtClean="0"/>
              <a:t>204</a:t>
            </a:fld>
            <a:endParaRPr lang="en-US"/>
          </a:p>
        </p:txBody>
      </p:sp>
    </p:spTree>
    <p:extLst>
      <p:ext uri="{BB962C8B-B14F-4D97-AF65-F5344CB8AC3E}">
        <p14:creationId xmlns:p14="http://schemas.microsoft.com/office/powerpoint/2010/main" val="402120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DA95A9-BE00-4684-B253-4A815F5CBE50}"/>
              </a:ext>
            </a:extLst>
          </p:cNvPr>
          <p:cNvSpPr>
            <a:spLocks noGrp="1"/>
          </p:cNvSpPr>
          <p:nvPr>
            <p:ph type="subTitle" idx="1"/>
          </p:nvPr>
        </p:nvSpPr>
        <p:spPr>
          <a:xfrm>
            <a:off x="667658" y="1424357"/>
            <a:ext cx="10872827" cy="4931994"/>
          </a:xfrm>
        </p:spPr>
        <p:txBody>
          <a:bodyPr>
            <a:normAutofit/>
          </a:bodyPr>
          <a:lstStyle/>
          <a:p>
            <a:pPr algn="just">
              <a:lnSpc>
                <a:spcPct val="100000"/>
              </a:lnSpc>
              <a:spcBef>
                <a:spcPts val="0"/>
              </a:spcBef>
            </a:pP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Sự</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thống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nhất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giữa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TQSĐ</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TDTT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và</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tiễn</a:t>
            </a:r>
            <a:endParaRPr lang="en-US" sz="3200" b="1" i="1" dirty="0">
              <a:solidFill>
                <a:srgbClr val="FF0000"/>
              </a:solidFill>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Font typeface="Wingdings" panose="05000000000000000000" pitchFamily="2" charset="2"/>
              <a:buChar char="Ø"/>
            </a:pPr>
            <a:r>
              <a:rPr lang="en-US" sz="3200" b="1" i="1" dirty="0" err="1">
                <a:solidFill>
                  <a:srgbClr val="7030A0"/>
                </a:solidFill>
                <a:latin typeface="Times New Roman" panose="02020603050405020304" pitchFamily="18" charset="0"/>
                <a:cs typeface="Times New Roman" panose="02020603050405020304" pitchFamily="18" charset="0"/>
              </a:rPr>
              <a:t>Một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vòng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khâu</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nhận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thức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được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bắt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đầu</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từ</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trực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quan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sinh</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động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tư</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duy</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trừu</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tượng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đến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thực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tiễn</a:t>
            </a:r>
            <a:r>
              <a:rPr lang="en-US" sz="3200"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Ø"/>
            </a:pPr>
            <a:r>
              <a:rPr lang="en-US" sz="3200" dirty="0" err="1">
                <a:solidFill>
                  <a:srgbClr val="7030A0"/>
                </a:solidFill>
                <a:latin typeface="Times New Roman" panose="02020603050405020304" pitchFamily="18" charset="0"/>
                <a:cs typeface="Times New Roman" panose="02020603050405020304" pitchFamily="18" charset="0"/>
              </a:rPr>
              <a:t>Trong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đó</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thực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tiễn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vừa</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là</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cơ</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sở</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vừa</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là</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khâu</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kết</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thúc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và</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đồng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thời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có</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vai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trò</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kiểm</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tra</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tính</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chân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thực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các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kết</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quả</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nhận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thức</a:t>
            </a:r>
            <a:r>
              <a:rPr lang="en-US" sz="3200" dirty="0">
                <a:solidFill>
                  <a:srgbClr val="7030A0"/>
                </a:solidFill>
                <a:latin typeface="Times New Roman" panose="02020603050405020304" pitchFamily="18" charset="0"/>
                <a:cs typeface="Times New Roman" panose="02020603050405020304" pitchFamily="18" charset="0"/>
              </a:rPr>
              <a:t>. </a:t>
            </a:r>
          </a:p>
          <a:p>
            <a:pPr marL="457200" indent="-457200" algn="just">
              <a:lnSpc>
                <a:spcPct val="100000"/>
              </a:lnSpc>
              <a:spcBef>
                <a:spcPts val="0"/>
              </a:spcBef>
              <a:buFont typeface="Wingdings" panose="05000000000000000000" pitchFamily="2" charset="2"/>
              <a:buChar char="Ø"/>
            </a:pPr>
            <a:r>
              <a:rPr lang="en-US" sz="3200" dirty="0" err="1">
                <a:solidFill>
                  <a:srgbClr val="7030A0"/>
                </a:solidFill>
                <a:latin typeface="Times New Roman" panose="02020603050405020304" pitchFamily="18" charset="0"/>
                <a:cs typeface="Times New Roman" panose="02020603050405020304" pitchFamily="18" charset="0"/>
              </a:rPr>
              <a:t>Kết</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thúc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vòng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khâu</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này</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cũng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đồng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thời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là</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sự</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bắt</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đầu</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của</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một</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vòng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khâu</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mới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của</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sự</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nhận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thức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sâu</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sắc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hơn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toàn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diện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hơn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Cứ</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thế</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nhận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thức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của</a:t>
            </a:r>
            <a:r>
              <a:rPr lang="en-US" sz="3200" dirty="0">
                <a:solidFill>
                  <a:srgbClr val="7030A0"/>
                </a:solidFill>
                <a:latin typeface="Times New Roman" panose="02020603050405020304" pitchFamily="18" charset="0"/>
                <a:cs typeface="Times New Roman" panose="02020603050405020304" pitchFamily="18" charset="0"/>
              </a:rPr>
              <a:t> con </a:t>
            </a:r>
            <a:r>
              <a:rPr lang="en-US" sz="3200" dirty="0" err="1">
                <a:solidFill>
                  <a:srgbClr val="7030A0"/>
                </a:solidFill>
                <a:latin typeface="Times New Roman" panose="02020603050405020304" pitchFamily="18" charset="0"/>
                <a:cs typeface="Times New Roman" panose="02020603050405020304" pitchFamily="18" charset="0"/>
              </a:rPr>
              <a:t>người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là</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vô</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tận</a:t>
            </a:r>
            <a:r>
              <a:rPr lang="en-US" sz="3200" dirty="0">
                <a:solidFill>
                  <a:srgbClr val="7030A0"/>
                </a:solidFill>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B5AE8E28-AFCD-4A17-8F8F-F630A97D5B07}"/>
              </a:ext>
            </a:extLst>
          </p:cNvPr>
          <p:cNvSpPr txBox="1"/>
          <p:nvPr/>
        </p:nvSpPr>
        <p:spPr>
          <a:xfrm>
            <a:off x="3149601" y="242276"/>
            <a:ext cx="7300685"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C.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đoạn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quá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055D5E2-8F60-4FCE-A79B-E5BD81213CF6}"/>
              </a:ext>
            </a:extLst>
          </p:cNvPr>
          <p:cNvCxnSpPr/>
          <p:nvPr/>
        </p:nvCxnSpPr>
        <p:spPr>
          <a:xfrm>
            <a:off x="1860333" y="949676"/>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F29723-0F7A-4C5F-AC09-39BFBAD86D3A}"/>
              </a:ext>
            </a:extLst>
          </p:cNvPr>
          <p:cNvCxnSpPr/>
          <p:nvPr/>
        </p:nvCxnSpPr>
        <p:spPr>
          <a:xfrm>
            <a:off x="1857829" y="886614"/>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26547EC2-EC55-4266-A771-084C9BD4FAB8}"/>
              </a:ext>
            </a:extLst>
          </p:cNvPr>
          <p:cNvSpPr>
            <a:spLocks noGrp="1"/>
          </p:cNvSpPr>
          <p:nvPr>
            <p:ph type="sldNum" sz="quarter" idx="12"/>
          </p:nvPr>
        </p:nvSpPr>
        <p:spPr/>
        <p:txBody>
          <a:bodyPr/>
          <a:lstStyle/>
          <a:p>
            <a:fld id="{BCA9E365-C2E6-427D-B945-C61DCC8F5720}" type="slidenum">
              <a:rPr lang="en-US" smtClean="0"/>
              <a:t>205</a:t>
            </a:fld>
            <a:endParaRPr lang="en-US"/>
          </a:p>
        </p:txBody>
      </p:sp>
    </p:spTree>
    <p:extLst>
      <p:ext uri="{BB962C8B-B14F-4D97-AF65-F5344CB8AC3E}">
        <p14:creationId xmlns:p14="http://schemas.microsoft.com/office/powerpoint/2010/main" val="266187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AE8E28-AFCD-4A17-8F8F-F630A97D5B07}"/>
              </a:ext>
            </a:extLst>
          </p:cNvPr>
          <p:cNvSpPr txBox="1"/>
          <p:nvPr/>
        </p:nvSpPr>
        <p:spPr>
          <a:xfrm>
            <a:off x="2002969" y="242276"/>
            <a:ext cx="9506607"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d. Quan </a:t>
            </a:r>
            <a:r>
              <a:rPr lang="en-US" sz="2800" b="1" i="1" dirty="0" err="1">
                <a:solidFill>
                  <a:srgbClr val="FF0000"/>
                </a:solidFill>
                <a:latin typeface="Times New Roman" panose="02020603050405020304" pitchFamily="18" charset="0"/>
                <a:cs typeface="Times New Roman" panose="02020603050405020304" pitchFamily="18" charset="0"/>
              </a:rPr>
              <a:t>điểm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endParaRPr lang="en-US" sz="2800"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055D5E2-8F60-4FCE-A79B-E5BD81213CF6}"/>
              </a:ext>
            </a:extLst>
          </p:cNvPr>
          <p:cNvCxnSpPr/>
          <p:nvPr/>
        </p:nvCxnSpPr>
        <p:spPr>
          <a:xfrm>
            <a:off x="1860333" y="949676"/>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F29723-0F7A-4C5F-AC09-39BFBAD86D3A}"/>
              </a:ext>
            </a:extLst>
          </p:cNvPr>
          <p:cNvCxnSpPr/>
          <p:nvPr/>
        </p:nvCxnSpPr>
        <p:spPr>
          <a:xfrm>
            <a:off x="1857829" y="886614"/>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EF7006F6-5422-4C73-8538-8E4BBFEC28CB}"/>
              </a:ext>
            </a:extLst>
          </p:cNvPr>
          <p:cNvSpPr/>
          <p:nvPr/>
        </p:nvSpPr>
        <p:spPr>
          <a:xfrm>
            <a:off x="-2" y="1422400"/>
            <a:ext cx="4179611" cy="856334"/>
          </a:xfrm>
          <a:prstGeom prst="homePlate">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 Quan </a:t>
            </a:r>
            <a:r>
              <a:rPr lang="en-US" sz="2800" b="1" dirty="0" err="1">
                <a:solidFill>
                  <a:srgbClr val="FFFF00"/>
                </a:solidFill>
                <a:latin typeface="Times New Roman" panose="02020603050405020304" pitchFamily="18" charset="0"/>
                <a:cs typeface="Times New Roman" panose="02020603050405020304" pitchFamily="18" charset="0"/>
              </a:rPr>
              <a:t>điểm</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về</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chân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lý</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05BCA07-F78C-4B4B-8ABC-F4A5111667F9}"/>
              </a:ext>
            </a:extLst>
          </p:cNvPr>
          <p:cNvSpPr txBox="1"/>
          <p:nvPr/>
        </p:nvSpPr>
        <p:spPr>
          <a:xfrm>
            <a:off x="4359545" y="1375013"/>
            <a:ext cx="7619746" cy="954107"/>
          </a:xfrm>
          <a:prstGeom prst="rect">
            <a:avLst/>
          </a:prstGeom>
          <a:solidFill>
            <a:schemeClr val="accent4">
              <a:lumMod val="40000"/>
              <a:lumOff val="60000"/>
            </a:schemeClr>
          </a:solidFill>
        </p:spPr>
        <p:txBody>
          <a:bodyPr wrap="square" rtlCol="0">
            <a:spAutoFit/>
          </a:bodyPr>
          <a:lstStyle/>
          <a:p>
            <a:r>
              <a:rPr lang="en-US" sz="2800" b="1" i="1" dirty="0" err="1">
                <a:solidFill>
                  <a:srgbClr val="7030A0"/>
                </a:solidFill>
                <a:latin typeface="Times New Roman" panose="02020603050405020304" pitchFamily="18" charset="0"/>
                <a:cs typeface="Times New Roman" panose="02020603050405020304" pitchFamily="18" charset="0"/>
              </a:rPr>
              <a:t>Chân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lý</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là</a:t>
            </a:r>
            <a:r>
              <a:rPr lang="en-US" sz="2800" b="1" i="1" dirty="0">
                <a:solidFill>
                  <a:srgbClr val="7030A0"/>
                </a:solidFill>
                <a:latin typeface="Times New Roman" panose="02020603050405020304" pitchFamily="18" charset="0"/>
                <a:cs typeface="Times New Roman" panose="02020603050405020304" pitchFamily="18" charset="0"/>
              </a:rPr>
              <a:t> tri </a:t>
            </a:r>
            <a:r>
              <a:rPr lang="en-US" sz="2800" b="1" i="1" dirty="0" err="1">
                <a:solidFill>
                  <a:srgbClr val="7030A0"/>
                </a:solidFill>
                <a:latin typeface="Times New Roman" panose="02020603050405020304" pitchFamily="18" charset="0"/>
                <a:cs typeface="Times New Roman" panose="02020603050405020304" pitchFamily="18" charset="0"/>
              </a:rPr>
              <a:t>thức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phù</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hợp</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với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hiện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thực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khách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quan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được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thực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tiễn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kiểm</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nghiệm</a:t>
            </a:r>
            <a:r>
              <a:rPr lang="en-US" sz="2800" b="1" i="1" dirty="0">
                <a:solidFill>
                  <a:srgbClr val="7030A0"/>
                </a:solidFill>
                <a:latin typeface="Times New Roman" panose="02020603050405020304" pitchFamily="18" charset="0"/>
                <a:cs typeface="Times New Roman" panose="02020603050405020304" pitchFamily="18" charset="0"/>
              </a:rPr>
              <a:t>.</a:t>
            </a:r>
            <a:endParaRPr lang="en-US" sz="2800" b="1" dirty="0">
              <a:solidFill>
                <a:srgbClr val="7030A0"/>
              </a:solidFill>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FCCCEC94-71E6-4EE9-9EDA-D20C24F5DF5A}"/>
              </a:ext>
            </a:extLst>
          </p:cNvPr>
          <p:cNvSpPr/>
          <p:nvPr/>
        </p:nvSpPr>
        <p:spPr>
          <a:xfrm>
            <a:off x="1" y="2444201"/>
            <a:ext cx="2342120" cy="3850956"/>
          </a:xfrm>
          <a:prstGeom prst="homePlate">
            <a:avLst>
              <a:gd name="adj" fmla="val 20597"/>
            </a:avLst>
          </a:prstGeom>
          <a:solidFill>
            <a:srgbClr val="00206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Các</a:t>
            </a: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tính</a:t>
            </a: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chất</a:t>
            </a: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của</a:t>
            </a: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chân</a:t>
            </a: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lý</a:t>
            </a:r>
            <a:endParaRPr lang="en-US" sz="3200" b="1" dirty="0">
              <a:solidFill>
                <a:srgbClr val="FFFF0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32AF36D2-B477-4E02-A843-E2B6C1282E21}"/>
              </a:ext>
            </a:extLst>
          </p:cNvPr>
          <p:cNvSpPr/>
          <p:nvPr/>
        </p:nvSpPr>
        <p:spPr>
          <a:xfrm>
            <a:off x="2699335" y="2609234"/>
            <a:ext cx="4179612" cy="856334"/>
          </a:xfrm>
          <a:prstGeom prst="hexagon">
            <a:avLst/>
          </a:prstGeom>
          <a:solidFill>
            <a:schemeClr val="accent6">
              <a:lumMod val="50000"/>
            </a:schemeClr>
          </a:solidFill>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chemeClr val="bg1"/>
                </a:solidFill>
                <a:latin typeface="Times New Roman" panose="02020603050405020304" pitchFamily="18" charset="0"/>
                <a:cs typeface="Times New Roman" panose="02020603050405020304" pitchFamily="18" charset="0"/>
              </a:rPr>
              <a:t>Tính</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khách</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quan</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6E1841D6-A99A-4AC7-A6C8-4F9097BB55DE}"/>
              </a:ext>
            </a:extLst>
          </p:cNvPr>
          <p:cNvSpPr/>
          <p:nvPr/>
        </p:nvSpPr>
        <p:spPr>
          <a:xfrm>
            <a:off x="2845639" y="3590895"/>
            <a:ext cx="4179612" cy="856334"/>
          </a:xfrm>
          <a:prstGeom prst="hexagon">
            <a:avLst/>
          </a:prstGeom>
          <a:solidFill>
            <a:schemeClr val="accent6">
              <a:lumMod val="50000"/>
            </a:schemeClr>
          </a:solidFill>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chemeClr val="bg1"/>
                </a:solidFill>
                <a:latin typeface="Times New Roman" panose="02020603050405020304" pitchFamily="18" charset="0"/>
                <a:cs typeface="Times New Roman" panose="02020603050405020304" pitchFamily="18" charset="0"/>
              </a:rPr>
              <a:t>Tính</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tương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đối</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2" name="Hexagon 11">
            <a:extLst>
              <a:ext uri="{FF2B5EF4-FFF2-40B4-BE49-F238E27FC236}">
                <a16:creationId xmlns:a16="http://schemas.microsoft.com/office/drawing/2014/main" id="{8E483A46-E7A1-47B3-BF1D-BCF48F268DD2}"/>
              </a:ext>
            </a:extLst>
          </p:cNvPr>
          <p:cNvSpPr/>
          <p:nvPr/>
        </p:nvSpPr>
        <p:spPr>
          <a:xfrm>
            <a:off x="2845639" y="4579266"/>
            <a:ext cx="4179612" cy="856334"/>
          </a:xfrm>
          <a:prstGeom prst="hexagon">
            <a:avLst/>
          </a:prstGeom>
          <a:solidFill>
            <a:schemeClr val="accent6">
              <a:lumMod val="50000"/>
            </a:schemeClr>
          </a:solidFill>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chemeClr val="bg1"/>
                </a:solidFill>
                <a:latin typeface="Times New Roman" panose="02020603050405020304" pitchFamily="18" charset="0"/>
                <a:cs typeface="Times New Roman" panose="02020603050405020304" pitchFamily="18" charset="0"/>
              </a:rPr>
              <a:t>Tính</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tuyệt</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đối</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3" name="Hexagon 12">
            <a:extLst>
              <a:ext uri="{FF2B5EF4-FFF2-40B4-BE49-F238E27FC236}">
                <a16:creationId xmlns:a16="http://schemas.microsoft.com/office/drawing/2014/main" id="{BAECCF0C-1F4B-49CE-B7AA-3280F1428C05}"/>
              </a:ext>
            </a:extLst>
          </p:cNvPr>
          <p:cNvSpPr/>
          <p:nvPr/>
        </p:nvSpPr>
        <p:spPr>
          <a:xfrm>
            <a:off x="2845639" y="5567637"/>
            <a:ext cx="4179612" cy="598706"/>
          </a:xfrm>
          <a:prstGeom prst="hexagon">
            <a:avLst/>
          </a:prstGeom>
          <a:solidFill>
            <a:schemeClr val="accent6">
              <a:lumMod val="50000"/>
            </a:schemeClr>
          </a:solidFill>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chemeClr val="bg1"/>
                </a:solidFill>
                <a:latin typeface="Times New Roman" panose="02020603050405020304" pitchFamily="18" charset="0"/>
                <a:cs typeface="Times New Roman" panose="02020603050405020304" pitchFamily="18" charset="0"/>
              </a:rPr>
              <a:t>Tính</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cụ</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thể</a:t>
            </a:r>
            <a:endParaRPr lang="en-US" sz="3200" b="1" dirty="0">
              <a:solidFill>
                <a:schemeClr val="bg1"/>
              </a:solidFill>
              <a:latin typeface="Times New Roman" panose="02020603050405020304" pitchFamily="18"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57FE7D5C-6980-48F5-9A08-7BBDD6C90D60}"/>
              </a:ext>
            </a:extLst>
          </p:cNvPr>
          <p:cNvCxnSpPr>
            <a:cxnSpLocks/>
            <a:stCxn id="9" idx="3"/>
            <a:endCxn id="10" idx="3"/>
          </p:cNvCxnSpPr>
          <p:nvPr/>
        </p:nvCxnSpPr>
        <p:spPr>
          <a:xfrm flipV="1">
            <a:off x="2342121" y="3037401"/>
            <a:ext cx="357214" cy="133227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BE24807-F9F2-4DC3-9070-967EFC6CF2A7}"/>
              </a:ext>
            </a:extLst>
          </p:cNvPr>
          <p:cNvCxnSpPr>
            <a:cxnSpLocks/>
            <a:stCxn id="9" idx="3"/>
            <a:endCxn id="13" idx="3"/>
          </p:cNvCxnSpPr>
          <p:nvPr/>
        </p:nvCxnSpPr>
        <p:spPr>
          <a:xfrm>
            <a:off x="2342121" y="4369679"/>
            <a:ext cx="503518" cy="14973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176BED-2F06-4EF5-B467-854CCD9FCDC3}"/>
              </a:ext>
            </a:extLst>
          </p:cNvPr>
          <p:cNvCxnSpPr>
            <a:cxnSpLocks/>
            <a:stCxn id="9" idx="3"/>
            <a:endCxn id="11" idx="3"/>
          </p:cNvCxnSpPr>
          <p:nvPr/>
        </p:nvCxnSpPr>
        <p:spPr>
          <a:xfrm flipV="1">
            <a:off x="2342121" y="4019062"/>
            <a:ext cx="503518" cy="35061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03F7A3-A48E-4DDA-BC01-5237CF180E09}"/>
              </a:ext>
            </a:extLst>
          </p:cNvPr>
          <p:cNvCxnSpPr>
            <a:cxnSpLocks/>
            <a:stCxn id="9" idx="3"/>
            <a:endCxn id="12" idx="3"/>
          </p:cNvCxnSpPr>
          <p:nvPr/>
        </p:nvCxnSpPr>
        <p:spPr>
          <a:xfrm>
            <a:off x="2342121" y="4369679"/>
            <a:ext cx="503518" cy="63775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C2A31E2-EE8E-48D5-AFDD-3E35FF83EE02}"/>
              </a:ext>
            </a:extLst>
          </p:cNvPr>
          <p:cNvSpPr>
            <a:spLocks noGrp="1"/>
          </p:cNvSpPr>
          <p:nvPr>
            <p:ph type="sldNum" sz="quarter" idx="12"/>
          </p:nvPr>
        </p:nvSpPr>
        <p:spPr/>
        <p:txBody>
          <a:bodyPr/>
          <a:lstStyle/>
          <a:p>
            <a:fld id="{BCA9E365-C2E6-427D-B945-C61DCC8F5720}" type="slidenum">
              <a:rPr lang="en-US" smtClean="0"/>
              <a:t>206</a:t>
            </a:fld>
            <a:endParaRPr lang="en-US"/>
          </a:p>
        </p:txBody>
      </p:sp>
      <p:pic>
        <p:nvPicPr>
          <p:cNvPr id="44" name="Picture 43">
            <a:extLst>
              <a:ext uri="{FF2B5EF4-FFF2-40B4-BE49-F238E27FC236}">
                <a16:creationId xmlns:a16="http://schemas.microsoft.com/office/drawing/2014/main" id="{ED1BB787-FE04-463F-A541-EF1BEAB087E8}"/>
              </a:ext>
            </a:extLst>
          </p:cNvPr>
          <p:cNvPicPr>
            <a:picLocks noChangeAspect="1"/>
          </p:cNvPicPr>
          <p:nvPr/>
        </p:nvPicPr>
        <p:blipFill>
          <a:blip r:embed="rId2"/>
          <a:stretch>
            <a:fillRect/>
          </a:stretch>
        </p:blipFill>
        <p:spPr>
          <a:xfrm>
            <a:off x="7299884" y="2609234"/>
            <a:ext cx="4679407" cy="3362152"/>
          </a:xfrm>
          <a:prstGeom prst="rect">
            <a:avLst/>
          </a:prstGeom>
        </p:spPr>
      </p:pic>
    </p:spTree>
    <p:extLst>
      <p:ext uri="{BB962C8B-B14F-4D97-AF65-F5344CB8AC3E}">
        <p14:creationId xmlns:p14="http://schemas.microsoft.com/office/powerpoint/2010/main" val="41071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anim calcmode="lin" valueType="num">
                                      <p:cBhvr>
                                        <p:cTn id="59" dur="1000" fill="hold"/>
                                        <p:tgtEl>
                                          <p:spTgt spid="10"/>
                                        </p:tgtEl>
                                        <p:attrNameLst>
                                          <p:attrName>ppt_x</p:attrName>
                                        </p:attrNameLst>
                                      </p:cBhvr>
                                      <p:tavLst>
                                        <p:tav tm="0">
                                          <p:val>
                                            <p:strVal val="#ppt_x"/>
                                          </p:val>
                                        </p:tav>
                                        <p:tav tm="100000">
                                          <p:val>
                                            <p:strVal val="#ppt_x"/>
                                          </p:val>
                                        </p:tav>
                                      </p:tavLst>
                                    </p:anim>
                                    <p:anim calcmode="lin" valueType="num">
                                      <p:cBhvr>
                                        <p:cTn id="60" dur="1000" fill="hold"/>
                                        <p:tgtEl>
                                          <p:spTgt spid="1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8" grpId="0" animBg="1"/>
      <p:bldP spid="9" grpId="0" animBg="1"/>
      <p:bldP spid="10" grpId="0" animBg="1"/>
      <p:bldP spid="11" grpId="0" animBg="1"/>
      <p:bldP spid="12" grpId="0" animBg="1"/>
      <p:bldP spid="1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3E37BB-D60B-484D-9483-284E95EF32F7}"/>
              </a:ext>
            </a:extLst>
          </p:cNvPr>
          <p:cNvSpPr>
            <a:spLocks noGrp="1"/>
          </p:cNvSpPr>
          <p:nvPr>
            <p:ph type="subTitle" idx="1"/>
          </p:nvPr>
        </p:nvSpPr>
        <p:spPr>
          <a:xfrm>
            <a:off x="1161393" y="1654633"/>
            <a:ext cx="10536621" cy="4253689"/>
          </a:xfrm>
        </p:spPr>
        <p:txBody>
          <a:bodyPr>
            <a:noAutofit/>
          </a:bodyPr>
          <a:lstStyle/>
          <a:p>
            <a:pPr algn="just"/>
            <a:r>
              <a:rPr lang="fr-FR" sz="2800" dirty="0">
                <a:solidFill>
                  <a:srgbClr val="7030A0"/>
                </a:solidFill>
                <a:latin typeface="Times New Roman" panose="02020603050405020304" pitchFamily="18" charset="0"/>
                <a:cs typeface="Times New Roman" panose="02020603050405020304" pitchFamily="18" charset="0"/>
              </a:rPr>
              <a:t>17. </a:t>
            </a:r>
            <a:r>
              <a:rPr lang="fr-FR" sz="2800" dirty="0" err="1">
                <a:solidFill>
                  <a:srgbClr val="7030A0"/>
                </a:solidFill>
                <a:latin typeface="Times New Roman" panose="02020603050405020304" pitchFamily="18" charset="0"/>
                <a:cs typeface="Times New Roman" panose="02020603050405020304" pitchFamily="18" charset="0"/>
              </a:rPr>
              <a:t>Khái</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niệm</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và</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các</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hình</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thức</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cơ</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bản</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của</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thực</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tiễn</a:t>
            </a:r>
            <a:r>
              <a:rPr lang="fr-FR" sz="2800" dirty="0">
                <a:solidFill>
                  <a:srgbClr val="7030A0"/>
                </a:solidFill>
                <a:latin typeface="Times New Roman" panose="02020603050405020304" pitchFamily="18" charset="0"/>
                <a:cs typeface="Times New Roman" panose="02020603050405020304" pitchFamily="18" charset="0"/>
              </a:rPr>
              <a:t>. Vai </a:t>
            </a:r>
            <a:r>
              <a:rPr lang="fr-FR" sz="2800" dirty="0" err="1">
                <a:solidFill>
                  <a:srgbClr val="7030A0"/>
                </a:solidFill>
                <a:latin typeface="Times New Roman" panose="02020603050405020304" pitchFamily="18" charset="0"/>
                <a:cs typeface="Times New Roman" panose="02020603050405020304" pitchFamily="18" charset="0"/>
              </a:rPr>
              <a:t>trò</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của</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thực</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tiễn</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đối</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với</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nhận</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thức</a:t>
            </a:r>
            <a:r>
              <a:rPr lang="fr-FR" sz="2800" dirty="0">
                <a:solidFill>
                  <a:srgbClr val="7030A0"/>
                </a:solidFill>
                <a:latin typeface="Times New Roman" panose="02020603050405020304" pitchFamily="18" charset="0"/>
                <a:cs typeface="Times New Roman" panose="02020603050405020304" pitchFamily="18" charset="0"/>
              </a:rPr>
              <a:t>. Ý </a:t>
            </a:r>
            <a:r>
              <a:rPr lang="fr-FR" sz="2800" dirty="0" err="1">
                <a:solidFill>
                  <a:srgbClr val="7030A0"/>
                </a:solidFill>
                <a:latin typeface="Times New Roman" panose="02020603050405020304" pitchFamily="18" charset="0"/>
                <a:cs typeface="Times New Roman" panose="02020603050405020304" pitchFamily="18" charset="0"/>
              </a:rPr>
              <a:t>nghĩa</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phương</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pháp</a:t>
            </a:r>
            <a:r>
              <a:rPr lang="fr-FR" sz="2800" dirty="0">
                <a:solidFill>
                  <a:srgbClr val="7030A0"/>
                </a:solidFill>
                <a:latin typeface="Times New Roman" panose="02020603050405020304" pitchFamily="18" charset="0"/>
                <a:cs typeface="Times New Roman" panose="02020603050405020304" pitchFamily="18" charset="0"/>
              </a:rPr>
              <a:t> </a:t>
            </a:r>
            <a:r>
              <a:rPr lang="fr-FR" sz="2800" dirty="0" err="1">
                <a:solidFill>
                  <a:srgbClr val="7030A0"/>
                </a:solidFill>
                <a:latin typeface="Times New Roman" panose="02020603050405020304" pitchFamily="18" charset="0"/>
                <a:cs typeface="Times New Roman" panose="02020603050405020304" pitchFamily="18" charset="0"/>
              </a:rPr>
              <a:t>luận</a:t>
            </a:r>
            <a:r>
              <a:rPr lang="fr-FR" sz="2800"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fr-FR" sz="2800" dirty="0">
                <a:solidFill>
                  <a:srgbClr val="7030A0"/>
                </a:solidFill>
                <a:latin typeface="Times New Roman" panose="02020603050405020304" pitchFamily="18" charset="0"/>
                <a:cs typeface="Times New Roman" panose="02020603050405020304" pitchFamily="18" charset="0"/>
              </a:rPr>
              <a:t>18.</a:t>
            </a:r>
            <a:r>
              <a:rPr lang="pt-BR" sz="2800" dirty="0">
                <a:solidFill>
                  <a:srgbClr val="7030A0"/>
                </a:solidFill>
                <a:latin typeface="Times New Roman" panose="02020603050405020304" pitchFamily="18" charset="0"/>
                <a:cs typeface="Times New Roman" panose="02020603050405020304" pitchFamily="18" charset="0"/>
              </a:rPr>
              <a:t> Nhận thức là gì? Những nguyên tắc cơ bản của nhận thức theo quan điểm duy vật biện chứng. Các giai đoạn cơ bản của quá trình nhận thức. </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pt-BR" sz="2800" dirty="0">
                <a:solidFill>
                  <a:srgbClr val="7030A0"/>
                </a:solidFill>
                <a:latin typeface="Times New Roman" panose="02020603050405020304" pitchFamily="18" charset="0"/>
                <a:cs typeface="Times New Roman" panose="02020603050405020304" pitchFamily="18" charset="0"/>
              </a:rPr>
              <a:t>19. Nguồn gốc và bản chất của nhận thức. Mối quan hệ giữa chủ thể và khách thể của nhận thức. Ý nghĩa phương pháp luận và liên hệ với quá trình học tập, rèn luyện của sinh viên.</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pt-BR" sz="2800" dirty="0">
                <a:solidFill>
                  <a:srgbClr val="7030A0"/>
                </a:solidFill>
                <a:latin typeface="Times New Roman" panose="02020603050405020304" pitchFamily="18" charset="0"/>
                <a:cs typeface="Times New Roman" panose="02020603050405020304" pitchFamily="18" charset="0"/>
              </a:rPr>
              <a:t>20. Nội dung quan điểm của V.I.Lênin về con đường biện chứng của sự nhận thức chân lý. Vận dụng lý luận này trong học tập và nghiên cứu khoa học của sinh viên.</a:t>
            </a:r>
            <a:endParaRPr lang="en-US" sz="2800" dirty="0">
              <a:solidFill>
                <a:srgbClr val="7030A0"/>
              </a:solidFill>
              <a:latin typeface="Times New Roman" panose="02020603050405020304" pitchFamily="18" charset="0"/>
              <a:cs typeface="Times New Roman" panose="02020603050405020304" pitchFamily="18" charset="0"/>
            </a:endParaRPr>
          </a:p>
          <a:p>
            <a:pPr algn="just"/>
            <a:endParaRPr lang="en-US" sz="3200" dirty="0">
              <a:solidFill>
                <a:srgbClr val="7030A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3DE25C6D-A5D5-4F36-8B88-87CAC1F45228}"/>
              </a:ext>
            </a:extLst>
          </p:cNvPr>
          <p:cNvCxnSpPr/>
          <p:nvPr/>
        </p:nvCxnSpPr>
        <p:spPr>
          <a:xfrm>
            <a:off x="1860333" y="949676"/>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31F5B6-0DD3-498F-97E6-55C54C03742A}"/>
              </a:ext>
            </a:extLst>
          </p:cNvPr>
          <p:cNvCxnSpPr/>
          <p:nvPr/>
        </p:nvCxnSpPr>
        <p:spPr>
          <a:xfrm>
            <a:off x="1857829" y="886614"/>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111F9DC-3C35-496A-84E9-48C17CEB6AC6}"/>
              </a:ext>
            </a:extLst>
          </p:cNvPr>
          <p:cNvSpPr txBox="1"/>
          <p:nvPr/>
        </p:nvSpPr>
        <p:spPr>
          <a:xfrm>
            <a:off x="3419116" y="364901"/>
            <a:ext cx="5747657" cy="584775"/>
          </a:xfrm>
          <a:prstGeom prst="rect">
            <a:avLst/>
          </a:prstGeom>
          <a:noFill/>
        </p:spPr>
        <p:txBody>
          <a:bodyPr wrap="square" rtlCol="0">
            <a:spAutoFit/>
          </a:bodyPr>
          <a:lstStyle/>
          <a:p>
            <a:pPr algn="ctr"/>
            <a:r>
              <a:rPr lang="en-US" sz="3200" b="1" dirty="0" err="1">
                <a:solidFill>
                  <a:srgbClr val="FF0000"/>
                </a:solidFill>
                <a:latin typeface="Times New Roman" panose="02020603050405020304" pitchFamily="18" charset="0"/>
                <a:cs typeface="Times New Roman" panose="02020603050405020304" pitchFamily="18" charset="0"/>
              </a:rPr>
              <a:t>Câu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hỏi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ôn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tập</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DF7CDB-3033-4089-8E47-E8DBDA3E7425}"/>
              </a:ext>
            </a:extLst>
          </p:cNvPr>
          <p:cNvSpPr>
            <a:spLocks noGrp="1"/>
          </p:cNvSpPr>
          <p:nvPr>
            <p:ph type="sldNum" sz="quarter" idx="12"/>
          </p:nvPr>
        </p:nvSpPr>
        <p:spPr/>
        <p:txBody>
          <a:bodyPr/>
          <a:lstStyle/>
          <a:p>
            <a:fld id="{BCA9E365-C2E6-427D-B945-C61DCC8F5720}" type="slidenum">
              <a:rPr lang="en-US" smtClean="0"/>
              <a:t>207</a:t>
            </a:fld>
            <a:endParaRPr lang="en-US"/>
          </a:p>
        </p:txBody>
      </p:sp>
    </p:spTree>
    <p:extLst>
      <p:ext uri="{BB962C8B-B14F-4D97-AF65-F5344CB8AC3E}">
        <p14:creationId xmlns:p14="http://schemas.microsoft.com/office/powerpoint/2010/main" val="286605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3E37BB-D60B-484D-9483-284E95EF32F7}"/>
              </a:ext>
            </a:extLst>
          </p:cNvPr>
          <p:cNvSpPr>
            <a:spLocks noGrp="1"/>
          </p:cNvSpPr>
          <p:nvPr>
            <p:ph type="subTitle" idx="1"/>
          </p:nvPr>
        </p:nvSpPr>
        <p:spPr>
          <a:xfrm>
            <a:off x="2213427" y="1464351"/>
            <a:ext cx="7765143" cy="2569269"/>
          </a:xfrm>
        </p:spPr>
        <p:txBody>
          <a:bodyPr>
            <a:normAutofit/>
          </a:bodyPr>
          <a:lstStyle/>
          <a:p>
            <a:r>
              <a:rPr lang="en-US" sz="2800" b="1" dirty="0" err="1">
                <a:solidFill>
                  <a:srgbClr val="FF0000"/>
                </a:solidFill>
                <a:latin typeface="Times New Roman" panose="02020603050405020304" pitchFamily="18" charset="0"/>
                <a:cs typeface="Times New Roman" panose="02020603050405020304" pitchFamily="18" charset="0"/>
              </a:rPr>
              <a:t>HẾT</a:t>
            </a:r>
            <a:r>
              <a:rPr lang="en-US" sz="2800" b="1" dirty="0">
                <a:solidFill>
                  <a:srgbClr val="FF0000"/>
                </a:solidFill>
                <a:latin typeface="Times New Roman" panose="02020603050405020304" pitchFamily="18" charset="0"/>
                <a:cs typeface="Times New Roman" panose="02020603050405020304" pitchFamily="18" charset="0"/>
              </a:rPr>
              <a:t> CH</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ƠNG</a:t>
            </a:r>
            <a:r>
              <a:rPr lang="en-US" sz="2800" b="1" dirty="0">
                <a:solidFill>
                  <a:srgbClr val="FF0000"/>
                </a:solidFill>
                <a:latin typeface="Times New Roman" panose="02020603050405020304" pitchFamily="18" charset="0"/>
                <a:cs typeface="Times New Roman" panose="02020603050405020304" pitchFamily="18" charset="0"/>
              </a:rPr>
              <a:t> 2</a:t>
            </a:r>
          </a:p>
          <a:p>
            <a:pPr algn="just"/>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3DE25C6D-A5D5-4F36-8B88-87CAC1F45228}"/>
              </a:ext>
            </a:extLst>
          </p:cNvPr>
          <p:cNvCxnSpPr/>
          <p:nvPr/>
        </p:nvCxnSpPr>
        <p:spPr>
          <a:xfrm>
            <a:off x="1860333" y="949676"/>
            <a:ext cx="95066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31F5B6-0DD3-498F-97E6-55C54C03742A}"/>
              </a:ext>
            </a:extLst>
          </p:cNvPr>
          <p:cNvCxnSpPr/>
          <p:nvPr/>
        </p:nvCxnSpPr>
        <p:spPr>
          <a:xfrm>
            <a:off x="1857829" y="886614"/>
            <a:ext cx="950660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16554D1-AB33-464A-B731-E8EB1853F8E2}"/>
              </a:ext>
            </a:extLst>
          </p:cNvPr>
          <p:cNvPicPr>
            <a:picLocks noChangeAspect="1"/>
          </p:cNvPicPr>
          <p:nvPr/>
        </p:nvPicPr>
        <p:blipFill>
          <a:blip r:embed="rId2"/>
          <a:stretch>
            <a:fillRect/>
          </a:stretch>
        </p:blipFill>
        <p:spPr>
          <a:xfrm>
            <a:off x="3657599" y="2812048"/>
            <a:ext cx="4876800" cy="3324225"/>
          </a:xfrm>
          <a:prstGeom prst="rect">
            <a:avLst/>
          </a:prstGeom>
        </p:spPr>
      </p:pic>
      <p:sp>
        <p:nvSpPr>
          <p:cNvPr id="6" name="Slide Number Placeholder 5">
            <a:extLst>
              <a:ext uri="{FF2B5EF4-FFF2-40B4-BE49-F238E27FC236}">
                <a16:creationId xmlns:a16="http://schemas.microsoft.com/office/drawing/2014/main" id="{3DCE6051-F3EB-42DC-9210-0DAC8F273603}"/>
              </a:ext>
            </a:extLst>
          </p:cNvPr>
          <p:cNvSpPr>
            <a:spLocks noGrp="1"/>
          </p:cNvSpPr>
          <p:nvPr>
            <p:ph type="sldNum" sz="quarter" idx="12"/>
          </p:nvPr>
        </p:nvSpPr>
        <p:spPr/>
        <p:txBody>
          <a:bodyPr/>
          <a:lstStyle/>
          <a:p>
            <a:fld id="{BCA9E365-C2E6-427D-B945-C61DCC8F5720}" type="slidenum">
              <a:rPr lang="en-US" smtClean="0"/>
              <a:t>208</a:t>
            </a:fld>
            <a:endParaRPr lang="en-US"/>
          </a:p>
        </p:txBody>
      </p:sp>
    </p:spTree>
    <p:extLst>
      <p:ext uri="{BB962C8B-B14F-4D97-AF65-F5344CB8AC3E}">
        <p14:creationId xmlns:p14="http://schemas.microsoft.com/office/powerpoint/2010/main" val="80752002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4DEBBF-1742-414E-AF04-6BAD5AC7DD6C}"/>
              </a:ext>
            </a:extLst>
          </p:cNvPr>
          <p:cNvSpPr>
            <a:spLocks noGrp="1"/>
          </p:cNvSpPr>
          <p:nvPr>
            <p:ph type="subTitle" idx="1"/>
          </p:nvPr>
        </p:nvSpPr>
        <p:spPr>
          <a:xfrm>
            <a:off x="1524000" y="1466193"/>
            <a:ext cx="9144000" cy="3791607"/>
          </a:xfrm>
        </p:spPr>
        <p:txBody>
          <a:bodyPr/>
          <a:lstStyle/>
          <a:p>
            <a:r>
              <a:rPr lang="en-US" sz="3600" b="1" dirty="0" err="1">
                <a:solidFill>
                  <a:srgbClr val="FF0000"/>
                </a:solidFill>
                <a:latin typeface="Times New Roman" panose="02020603050405020304" pitchFamily="18" charset="0"/>
                <a:cs typeface="Times New Roman" panose="02020603050405020304" pitchFamily="18" charset="0"/>
              </a:rPr>
              <a:t>BÀI</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KIỂM</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TRA</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SỐ</a:t>
            </a:r>
            <a:r>
              <a:rPr lang="en-US" sz="3600" b="1" dirty="0">
                <a:solidFill>
                  <a:srgbClr val="FF0000"/>
                </a:solidFill>
                <a:latin typeface="Times New Roman" panose="02020603050405020304" pitchFamily="18" charset="0"/>
                <a:cs typeface="Times New Roman" panose="02020603050405020304" pitchFamily="18" charset="0"/>
              </a:rPr>
              <a:t> 1</a:t>
            </a:r>
          </a:p>
          <a:p>
            <a:r>
              <a:rPr lang="en-US" sz="3600" b="1" dirty="0">
                <a:solidFill>
                  <a:srgbClr val="FF0000"/>
                </a:solidFill>
                <a:latin typeface="Times New Roman" panose="02020603050405020304" pitchFamily="18" charset="0"/>
                <a:cs typeface="Times New Roman" panose="02020603050405020304" pitchFamily="18" charset="0"/>
              </a:rPr>
              <a:t>1 </a:t>
            </a:r>
            <a:r>
              <a:rPr lang="en-US" sz="3600" b="1" dirty="0" err="1">
                <a:solidFill>
                  <a:srgbClr val="FF0000"/>
                </a:solidFill>
                <a:latin typeface="Times New Roman" panose="02020603050405020304" pitchFamily="18" charset="0"/>
                <a:cs typeface="Times New Roman" panose="02020603050405020304" pitchFamily="18" charset="0"/>
              </a:rPr>
              <a:t>tiết</a:t>
            </a:r>
            <a:endParaRPr lang="en-US" sz="3600" b="1" dirty="0">
              <a:solidFill>
                <a:srgbClr val="FF0000"/>
              </a:solidFill>
              <a:latin typeface="Times New Roman" panose="02020603050405020304" pitchFamily="18" charset="0"/>
              <a:cs typeface="Times New Roman" panose="02020603050405020304" pitchFamily="18" charset="0"/>
            </a:endParaRPr>
          </a:p>
          <a:p>
            <a:r>
              <a:rPr lang="en-US" sz="3600" b="1" dirty="0" err="1">
                <a:solidFill>
                  <a:srgbClr val="FF0000"/>
                </a:solidFill>
                <a:latin typeface="Times New Roman" panose="02020603050405020304" pitchFamily="18" charset="0"/>
                <a:cs typeface="Times New Roman" panose="02020603050405020304" pitchFamily="18" charset="0"/>
              </a:rPr>
              <a:t>Nội</a:t>
            </a:r>
            <a:r>
              <a:rPr lang="en-US" sz="3600" b="1" dirty="0">
                <a:solidFill>
                  <a:srgbClr val="FF0000"/>
                </a:solidFill>
                <a:latin typeface="Times New Roman" panose="02020603050405020304" pitchFamily="18" charset="0"/>
                <a:cs typeface="Times New Roman" panose="02020603050405020304" pitchFamily="18" charset="0"/>
              </a:rPr>
              <a:t> dung </a:t>
            </a:r>
            <a:r>
              <a:rPr lang="en-US" sz="3600" b="1" dirty="0" err="1">
                <a:solidFill>
                  <a:srgbClr val="FF0000"/>
                </a:solidFill>
                <a:latin typeface="Times New Roman" panose="02020603050405020304" pitchFamily="18" charset="0"/>
                <a:cs typeface="Times New Roman" panose="02020603050405020304" pitchFamily="18" charset="0"/>
              </a:rPr>
              <a:t>kiểm</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tra</a:t>
            </a:r>
            <a:r>
              <a:rPr lang="en-US" sz="3600" b="1" dirty="0">
                <a:solidFill>
                  <a:srgbClr val="FF0000"/>
                </a:solidFill>
                <a:latin typeface="Times New Roman" panose="02020603050405020304" pitchFamily="18" charset="0"/>
                <a:cs typeface="Times New Roman" panose="02020603050405020304" pitchFamily="18" charset="0"/>
              </a:rPr>
              <a:t>: Ch</a:t>
            </a:r>
            <a:r>
              <a:rPr lang="vi-VN" sz="3600" b="1" dirty="0">
                <a:solidFill>
                  <a:srgbClr val="FF0000"/>
                </a:solidFill>
                <a:latin typeface="Times New Roman" panose="02020603050405020304" pitchFamily="18" charset="0"/>
                <a:cs typeface="Times New Roman" panose="02020603050405020304" pitchFamily="18" charset="0"/>
              </a:rPr>
              <a:t>ư</a:t>
            </a:r>
            <a:r>
              <a:rPr lang="en-US" sz="3600" b="1" dirty="0" err="1">
                <a:solidFill>
                  <a:srgbClr val="FF0000"/>
                </a:solidFill>
                <a:latin typeface="Times New Roman" panose="02020603050405020304" pitchFamily="18" charset="0"/>
                <a:cs typeface="Times New Roman" panose="02020603050405020304" pitchFamily="18" charset="0"/>
              </a:rPr>
              <a:t>ơng</a:t>
            </a:r>
            <a:r>
              <a:rPr lang="en-US" sz="3600" b="1" dirty="0">
                <a:solidFill>
                  <a:srgbClr val="FF0000"/>
                </a:solidFill>
                <a:latin typeface="Times New Roman" panose="02020603050405020304" pitchFamily="18" charset="0"/>
                <a:cs typeface="Times New Roman" panose="02020603050405020304" pitchFamily="18" charset="0"/>
              </a:rPr>
              <a:t> 2</a:t>
            </a:r>
          </a:p>
          <a:p>
            <a:r>
              <a:rPr lang="en-US" sz="3600" b="1" dirty="0" err="1">
                <a:solidFill>
                  <a:srgbClr val="FF0000"/>
                </a:solidFill>
                <a:latin typeface="Times New Roman" panose="02020603050405020304" pitchFamily="18" charset="0"/>
                <a:cs typeface="Times New Roman" panose="02020603050405020304" pitchFamily="18" charset="0"/>
              </a:rPr>
              <a:t>Hình</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thức</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kiểm</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tra</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Trắc</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nghiệm</a:t>
            </a:r>
            <a:endParaRPr lang="en-US" sz="3600" b="1"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790EE79F-F05C-402E-99EA-1BF3D444E9C9}"/>
              </a:ext>
            </a:extLst>
          </p:cNvPr>
          <p:cNvSpPr>
            <a:spLocks noGrp="1"/>
          </p:cNvSpPr>
          <p:nvPr>
            <p:ph type="sldNum" sz="quarter" idx="12"/>
          </p:nvPr>
        </p:nvSpPr>
        <p:spPr/>
        <p:txBody>
          <a:bodyPr/>
          <a:lstStyle/>
          <a:p>
            <a:fld id="{BCA9E365-C2E6-427D-B945-C61DCC8F5720}" type="slidenum">
              <a:rPr lang="en-US" smtClean="0"/>
              <a:t>209</a:t>
            </a:fld>
            <a:endParaRPr lang="en-US"/>
          </a:p>
        </p:txBody>
      </p:sp>
    </p:spTree>
    <p:extLst>
      <p:ext uri="{BB962C8B-B14F-4D97-AF65-F5344CB8AC3E}">
        <p14:creationId xmlns:p14="http://schemas.microsoft.com/office/powerpoint/2010/main" val="80716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FBFE995-0410-4F7B-BBE4-8CC886D93EDF}"/>
              </a:ext>
            </a:extLst>
          </p:cNvPr>
          <p:cNvSpPr/>
          <p:nvPr/>
        </p:nvSpPr>
        <p:spPr>
          <a:xfrm>
            <a:off x="3680116" y="1132364"/>
            <a:ext cx="5646057" cy="1320801"/>
          </a:xfrm>
          <a:prstGeom prst="ellipse">
            <a:avLst/>
          </a:prstGeom>
          <a:solidFill>
            <a:srgbClr val="FFFF00"/>
          </a:solid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Vấn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đề</a:t>
            </a:r>
            <a:r>
              <a:rPr lang="en-US" sz="2800" b="1" dirty="0">
                <a:solidFill>
                  <a:srgbClr val="FF0000"/>
                </a:solidFill>
                <a:latin typeface="Times New Roman" panose="02020603050405020304" pitchFamily="18" charset="0"/>
                <a:cs typeface="Times New Roman" panose="02020603050405020304" pitchFamily="18" charset="0"/>
              </a:rPr>
              <a:t> CB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b="1" dirty="0">
              <a:solidFill>
                <a:srgbClr val="FF0000"/>
              </a:solidFill>
              <a:latin typeface="Times New Roman" panose="02020603050405020304" pitchFamily="18" charset="0"/>
              <a:cs typeface="Times New Roman" panose="02020603050405020304" pitchFamily="18" charset="0"/>
            </a:endParaRPr>
          </a:p>
          <a:p>
            <a:pPr algn="ctr"/>
            <a:r>
              <a:rPr lang="en-US" sz="2800" b="1" dirty="0" err="1">
                <a:solidFill>
                  <a:srgbClr val="FF0000"/>
                </a:solidFill>
                <a:latin typeface="Times New Roman" panose="02020603050405020304" pitchFamily="18" charset="0"/>
                <a:cs typeface="Times New Roman" panose="02020603050405020304" pitchFamily="18" charset="0"/>
              </a:rPr>
              <a:t>MQH</a:t>
            </a:r>
            <a:r>
              <a:rPr lang="en-US" sz="2800" b="1" dirty="0">
                <a:solidFill>
                  <a:srgbClr val="FF0000"/>
                </a:solidFill>
                <a:latin typeface="Times New Roman" panose="02020603050405020304" pitchFamily="18" charset="0"/>
                <a:cs typeface="Times New Roman" panose="02020603050405020304" pitchFamily="18" charset="0"/>
              </a:rPr>
              <a:t> VC - YT</a:t>
            </a:r>
          </a:p>
        </p:txBody>
      </p:sp>
      <p:cxnSp>
        <p:nvCxnSpPr>
          <p:cNvPr id="8" name="Straight Arrow Connector 7">
            <a:extLst>
              <a:ext uri="{FF2B5EF4-FFF2-40B4-BE49-F238E27FC236}">
                <a16:creationId xmlns:a16="http://schemas.microsoft.com/office/drawing/2014/main" id="{FB00D729-F998-4201-8EBB-784F404A3003}"/>
              </a:ext>
            </a:extLst>
          </p:cNvPr>
          <p:cNvCxnSpPr>
            <a:cxnSpLocks/>
            <a:stCxn id="6" idx="4"/>
          </p:cNvCxnSpPr>
          <p:nvPr/>
        </p:nvCxnSpPr>
        <p:spPr>
          <a:xfrm flipH="1">
            <a:off x="3208405" y="2453165"/>
            <a:ext cx="3294740" cy="4013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FDBCCCB-8982-461D-A666-6EDCB853A013}"/>
              </a:ext>
            </a:extLst>
          </p:cNvPr>
          <p:cNvCxnSpPr>
            <a:cxnSpLocks/>
            <a:stCxn id="6" idx="4"/>
            <a:endCxn id="12" idx="0"/>
          </p:cNvCxnSpPr>
          <p:nvPr/>
        </p:nvCxnSpPr>
        <p:spPr>
          <a:xfrm>
            <a:off x="6503145" y="2453165"/>
            <a:ext cx="2823029" cy="4449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Flowchart: Alternate Process 10">
            <a:extLst>
              <a:ext uri="{FF2B5EF4-FFF2-40B4-BE49-F238E27FC236}">
                <a16:creationId xmlns:a16="http://schemas.microsoft.com/office/drawing/2014/main" id="{85929B47-AAC4-4DD9-9EF0-1AA14ACC042B}"/>
              </a:ext>
            </a:extLst>
          </p:cNvPr>
          <p:cNvSpPr/>
          <p:nvPr/>
        </p:nvSpPr>
        <p:spPr>
          <a:xfrm>
            <a:off x="1415889" y="2898103"/>
            <a:ext cx="3410857" cy="870858"/>
          </a:xfrm>
          <a:prstGeom prst="flowChartAlternateProcess">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Bản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thể</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luận</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2" name="Flowchart: Alternate Process 11">
            <a:extLst>
              <a:ext uri="{FF2B5EF4-FFF2-40B4-BE49-F238E27FC236}">
                <a16:creationId xmlns:a16="http://schemas.microsoft.com/office/drawing/2014/main" id="{3A1D8FCB-FFA2-4AAD-A8A8-CD6E9C6CEF71}"/>
              </a:ext>
            </a:extLst>
          </p:cNvPr>
          <p:cNvSpPr/>
          <p:nvPr/>
        </p:nvSpPr>
        <p:spPr>
          <a:xfrm>
            <a:off x="7620745" y="2898103"/>
            <a:ext cx="3410857" cy="870858"/>
          </a:xfrm>
          <a:prstGeom prst="flowChartAlternateProcess">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Nhận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luận</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4370F1D-A0F5-4813-B0DA-163D84AD4A4E}"/>
              </a:ext>
            </a:extLst>
          </p:cNvPr>
          <p:cNvSpPr txBox="1"/>
          <p:nvPr/>
        </p:nvSpPr>
        <p:spPr>
          <a:xfrm>
            <a:off x="769007" y="1512098"/>
            <a:ext cx="2844800"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S</a:t>
            </a:r>
            <a:r>
              <a:rPr lang="vi-VN" sz="2800" b="1" dirty="0">
                <a:solidFill>
                  <a:srgbClr val="FF0000"/>
                </a:solidFill>
                <a:latin typeface="Times New Roman" panose="02020603050405020304" pitchFamily="18" charset="0"/>
                <a:cs typeface="Times New Roman" panose="02020603050405020304" pitchFamily="18" charset="0"/>
              </a:rPr>
              <a:t>ơ</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đồ</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khái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quát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6" name="Flowchart: Alternate Process 15">
            <a:extLst>
              <a:ext uri="{FF2B5EF4-FFF2-40B4-BE49-F238E27FC236}">
                <a16:creationId xmlns:a16="http://schemas.microsoft.com/office/drawing/2014/main" id="{E0E980A2-5B7C-484C-8B91-C5172FCCC79F}"/>
              </a:ext>
            </a:extLst>
          </p:cNvPr>
          <p:cNvSpPr/>
          <p:nvPr/>
        </p:nvSpPr>
        <p:spPr>
          <a:xfrm>
            <a:off x="936919" y="4131818"/>
            <a:ext cx="2017486" cy="696685"/>
          </a:xfrm>
          <a:prstGeom prst="flowChartAlternateProcess">
            <a:avLst/>
          </a:prstGeom>
          <a:solidFill>
            <a:srgbClr val="FFFF00"/>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rgbClr val="002060"/>
                </a:solidFill>
                <a:latin typeface="Times New Roman" panose="02020603050405020304" pitchFamily="18" charset="0"/>
                <a:cs typeface="Times New Roman" panose="02020603050405020304" pitchFamily="18" charset="0"/>
              </a:rPr>
              <a:t>VC - YT</a:t>
            </a:r>
          </a:p>
        </p:txBody>
      </p:sp>
      <p:sp>
        <p:nvSpPr>
          <p:cNvPr id="17" name="Flowchart: Alternate Process 16">
            <a:extLst>
              <a:ext uri="{FF2B5EF4-FFF2-40B4-BE49-F238E27FC236}">
                <a16:creationId xmlns:a16="http://schemas.microsoft.com/office/drawing/2014/main" id="{5D82C25C-480C-457C-83BF-91ECB35762D5}"/>
              </a:ext>
            </a:extLst>
          </p:cNvPr>
          <p:cNvSpPr/>
          <p:nvPr/>
        </p:nvSpPr>
        <p:spPr>
          <a:xfrm>
            <a:off x="3418862" y="4114511"/>
            <a:ext cx="2017486" cy="696685"/>
          </a:xfrm>
          <a:prstGeom prst="flowChartAlternateProcess">
            <a:avLst/>
          </a:prstGeom>
          <a:solidFill>
            <a:srgbClr val="FFFF00"/>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rgbClr val="002060"/>
                </a:solidFill>
                <a:latin typeface="Times New Roman" panose="02020603050405020304" pitchFamily="18" charset="0"/>
                <a:cs typeface="Times New Roman" panose="02020603050405020304" pitchFamily="18" charset="0"/>
              </a:rPr>
              <a:t>YT - VC</a:t>
            </a:r>
          </a:p>
        </p:txBody>
      </p:sp>
      <p:sp>
        <p:nvSpPr>
          <p:cNvPr id="18" name="Flowchart: Alternate Process 17">
            <a:extLst>
              <a:ext uri="{FF2B5EF4-FFF2-40B4-BE49-F238E27FC236}">
                <a16:creationId xmlns:a16="http://schemas.microsoft.com/office/drawing/2014/main" id="{A0C3932C-9D71-448B-A7CF-3CF0D4EE5870}"/>
              </a:ext>
            </a:extLst>
          </p:cNvPr>
          <p:cNvSpPr/>
          <p:nvPr/>
        </p:nvSpPr>
        <p:spPr>
          <a:xfrm>
            <a:off x="7011148" y="4070968"/>
            <a:ext cx="2017486" cy="696685"/>
          </a:xfrm>
          <a:prstGeom prst="flowChartAlternateProcess">
            <a:avLst/>
          </a:prstGeom>
          <a:solidFill>
            <a:srgbClr val="FFFF00"/>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2060"/>
                </a:solidFill>
                <a:latin typeface="Times New Roman" panose="02020603050405020304" pitchFamily="18" charset="0"/>
                <a:cs typeface="Times New Roman" panose="02020603050405020304" pitchFamily="18" charset="0"/>
              </a:rPr>
              <a:t>Khả</a:t>
            </a:r>
            <a:r>
              <a:rPr lang="en-US" sz="2400" b="1" dirty="0">
                <a:solidFill>
                  <a:srgbClr val="002060"/>
                </a:solidFill>
                <a:latin typeface="Times New Roman" panose="02020603050405020304" pitchFamily="18" charset="0"/>
                <a:cs typeface="Times New Roman" panose="02020603050405020304" pitchFamily="18" charset="0"/>
              </a:rPr>
              <a:t> tri </a:t>
            </a:r>
          </a:p>
        </p:txBody>
      </p:sp>
      <p:sp>
        <p:nvSpPr>
          <p:cNvPr id="19" name="Flowchart: Alternate Process 18">
            <a:extLst>
              <a:ext uri="{FF2B5EF4-FFF2-40B4-BE49-F238E27FC236}">
                <a16:creationId xmlns:a16="http://schemas.microsoft.com/office/drawing/2014/main" id="{BB57DFCE-B276-4B47-A9CA-4B04A014A0DD}"/>
              </a:ext>
            </a:extLst>
          </p:cNvPr>
          <p:cNvSpPr/>
          <p:nvPr/>
        </p:nvSpPr>
        <p:spPr>
          <a:xfrm>
            <a:off x="9576547" y="4037475"/>
            <a:ext cx="2017486" cy="696685"/>
          </a:xfrm>
          <a:prstGeom prst="flowChartAlternateProcess">
            <a:avLst/>
          </a:prstGeom>
          <a:solidFill>
            <a:srgbClr val="FFFF00"/>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2060"/>
                </a:solidFill>
                <a:latin typeface="Times New Roman" panose="02020603050405020304" pitchFamily="18" charset="0"/>
                <a:cs typeface="Times New Roman" panose="02020603050405020304" pitchFamily="18" charset="0"/>
              </a:rPr>
              <a:t>Bất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khả</a:t>
            </a:r>
            <a:r>
              <a:rPr lang="en-US" sz="2400" b="1" dirty="0">
                <a:solidFill>
                  <a:srgbClr val="002060"/>
                </a:solidFill>
                <a:latin typeface="Times New Roman" panose="02020603050405020304" pitchFamily="18" charset="0"/>
                <a:cs typeface="Times New Roman" panose="02020603050405020304" pitchFamily="18" charset="0"/>
              </a:rPr>
              <a:t> tri</a:t>
            </a:r>
          </a:p>
        </p:txBody>
      </p:sp>
      <p:sp>
        <p:nvSpPr>
          <p:cNvPr id="20" name="Flowchart: Alternate Process 19">
            <a:extLst>
              <a:ext uri="{FF2B5EF4-FFF2-40B4-BE49-F238E27FC236}">
                <a16:creationId xmlns:a16="http://schemas.microsoft.com/office/drawing/2014/main" id="{DF5E1EEC-0E64-43AF-AEAF-4A13AA74331C}"/>
              </a:ext>
            </a:extLst>
          </p:cNvPr>
          <p:cNvSpPr/>
          <p:nvPr/>
        </p:nvSpPr>
        <p:spPr>
          <a:xfrm>
            <a:off x="936919" y="5249419"/>
            <a:ext cx="2017486" cy="696685"/>
          </a:xfrm>
          <a:prstGeom prst="flowChartAlternateProcess">
            <a:avLst/>
          </a:prstGeom>
          <a:solidFill>
            <a:srgbClr val="FFFF00"/>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2060"/>
                </a:solidFill>
                <a:latin typeface="Times New Roman" panose="02020603050405020304" pitchFamily="18" charset="0"/>
                <a:cs typeface="Times New Roman" panose="02020603050405020304" pitchFamily="18" charset="0"/>
              </a:rPr>
              <a:t>CNDV</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21" name="Flowchart: Alternate Process 20">
            <a:extLst>
              <a:ext uri="{FF2B5EF4-FFF2-40B4-BE49-F238E27FC236}">
                <a16:creationId xmlns:a16="http://schemas.microsoft.com/office/drawing/2014/main" id="{C4509327-49B4-45CB-82BA-A5BD27F8BF04}"/>
              </a:ext>
            </a:extLst>
          </p:cNvPr>
          <p:cNvSpPr/>
          <p:nvPr/>
        </p:nvSpPr>
        <p:spPr>
          <a:xfrm>
            <a:off x="3391206" y="5374462"/>
            <a:ext cx="2017486" cy="696685"/>
          </a:xfrm>
          <a:prstGeom prst="flowChartAlternateProcess">
            <a:avLst/>
          </a:prstGeom>
          <a:solidFill>
            <a:srgbClr val="FFFF00"/>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002060"/>
                </a:solidFill>
                <a:latin typeface="Times New Roman" panose="02020603050405020304" pitchFamily="18" charset="0"/>
                <a:cs typeface="Times New Roman" panose="02020603050405020304" pitchFamily="18" charset="0"/>
              </a:rPr>
              <a:t>CNDT</a:t>
            </a:r>
            <a:endParaRPr lang="en-US" sz="2400" b="1" dirty="0">
              <a:solidFill>
                <a:srgbClr val="002060"/>
              </a:solidFill>
              <a:latin typeface="Times New Roman" panose="02020603050405020304" pitchFamily="18"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56383DBC-C1B6-4F47-9032-B6E8586F1DEE}"/>
              </a:ext>
            </a:extLst>
          </p:cNvPr>
          <p:cNvCxnSpPr>
            <a:cxnSpLocks/>
          </p:cNvCxnSpPr>
          <p:nvPr/>
        </p:nvCxnSpPr>
        <p:spPr>
          <a:xfrm>
            <a:off x="1974694" y="3768961"/>
            <a:ext cx="0" cy="362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12C702-9BB6-4D92-8325-7EC263383AD4}"/>
              </a:ext>
            </a:extLst>
          </p:cNvPr>
          <p:cNvCxnSpPr/>
          <p:nvPr/>
        </p:nvCxnSpPr>
        <p:spPr>
          <a:xfrm>
            <a:off x="4427605" y="3768961"/>
            <a:ext cx="0" cy="362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22EF77-030D-4E09-A683-0743E95D58CD}"/>
              </a:ext>
            </a:extLst>
          </p:cNvPr>
          <p:cNvCxnSpPr/>
          <p:nvPr/>
        </p:nvCxnSpPr>
        <p:spPr>
          <a:xfrm>
            <a:off x="8230347" y="3768961"/>
            <a:ext cx="0" cy="297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6093E7-28AC-45E3-ADB6-C3D0CC6C8A64}"/>
              </a:ext>
            </a:extLst>
          </p:cNvPr>
          <p:cNvCxnSpPr/>
          <p:nvPr/>
        </p:nvCxnSpPr>
        <p:spPr>
          <a:xfrm>
            <a:off x="10422005" y="3768961"/>
            <a:ext cx="0" cy="297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A84EC1-2014-43C1-8B38-36309593FE90}"/>
              </a:ext>
            </a:extLst>
          </p:cNvPr>
          <p:cNvCxnSpPr>
            <a:cxnSpLocks/>
            <a:stCxn id="16" idx="2"/>
          </p:cNvCxnSpPr>
          <p:nvPr/>
        </p:nvCxnSpPr>
        <p:spPr>
          <a:xfrm>
            <a:off x="1945662" y="4828503"/>
            <a:ext cx="0" cy="4371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F0BCB09-0AAD-4A79-B972-720E9E7B0B01}"/>
              </a:ext>
            </a:extLst>
          </p:cNvPr>
          <p:cNvCxnSpPr>
            <a:cxnSpLocks/>
          </p:cNvCxnSpPr>
          <p:nvPr/>
        </p:nvCxnSpPr>
        <p:spPr>
          <a:xfrm>
            <a:off x="4427605" y="4851947"/>
            <a:ext cx="0" cy="539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77B2DE-2077-488E-9959-FE2B37DBA0E2}"/>
              </a:ext>
            </a:extLst>
          </p:cNvPr>
          <p:cNvCxnSpPr>
            <a:cxnSpLocks/>
          </p:cNvCxnSpPr>
          <p:nvPr/>
        </p:nvCxnSpPr>
        <p:spPr>
          <a:xfrm>
            <a:off x="5436348" y="5730666"/>
            <a:ext cx="49856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B7EC4C-9CFE-4DE2-B2D6-B01461134C2A}"/>
              </a:ext>
            </a:extLst>
          </p:cNvPr>
          <p:cNvCxnSpPr>
            <a:cxnSpLocks/>
          </p:cNvCxnSpPr>
          <p:nvPr/>
        </p:nvCxnSpPr>
        <p:spPr>
          <a:xfrm flipV="1">
            <a:off x="10422005" y="4811197"/>
            <a:ext cx="0" cy="911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94D58C9-F0EE-4D70-95C2-7D0105A965E1}"/>
              </a:ext>
            </a:extLst>
          </p:cNvPr>
          <p:cNvCxnSpPr>
            <a:cxnSpLocks/>
          </p:cNvCxnSpPr>
          <p:nvPr/>
        </p:nvCxnSpPr>
        <p:spPr>
          <a:xfrm>
            <a:off x="1948038" y="5867523"/>
            <a:ext cx="0" cy="3628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C6F9467-07D4-4D23-8EFC-6DF668BDE7EB}"/>
              </a:ext>
            </a:extLst>
          </p:cNvPr>
          <p:cNvCxnSpPr>
            <a:cxnSpLocks/>
          </p:cNvCxnSpPr>
          <p:nvPr/>
        </p:nvCxnSpPr>
        <p:spPr>
          <a:xfrm flipV="1">
            <a:off x="1948038" y="6215866"/>
            <a:ext cx="6284685" cy="14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EBF5D4-C0C8-474F-90A4-77704A0C4144}"/>
              </a:ext>
            </a:extLst>
          </p:cNvPr>
          <p:cNvCxnSpPr>
            <a:cxnSpLocks/>
          </p:cNvCxnSpPr>
          <p:nvPr/>
        </p:nvCxnSpPr>
        <p:spPr>
          <a:xfrm flipV="1">
            <a:off x="8248489" y="4811197"/>
            <a:ext cx="0" cy="1361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1E1D7D-9416-4BFA-B327-F35E5D7129A9}"/>
              </a:ext>
            </a:extLst>
          </p:cNvPr>
          <p:cNvCxnSpPr>
            <a:cxnSpLocks/>
          </p:cNvCxnSpPr>
          <p:nvPr/>
        </p:nvCxnSpPr>
        <p:spPr>
          <a:xfrm flipV="1">
            <a:off x="5473632" y="5615069"/>
            <a:ext cx="2391227"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819E4AE-C0F8-4402-A795-E52421CC6FF4}"/>
              </a:ext>
            </a:extLst>
          </p:cNvPr>
          <p:cNvCxnSpPr>
            <a:cxnSpLocks/>
          </p:cNvCxnSpPr>
          <p:nvPr/>
        </p:nvCxnSpPr>
        <p:spPr>
          <a:xfrm flipV="1">
            <a:off x="7845717" y="4912797"/>
            <a:ext cx="0" cy="6849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BA9B1A8-ED15-4476-8CCE-7265956D0991}"/>
              </a:ext>
            </a:extLst>
          </p:cNvPr>
          <p:cNvSpPr txBox="1"/>
          <p:nvPr/>
        </p:nvSpPr>
        <p:spPr>
          <a:xfrm>
            <a:off x="2033753" y="275156"/>
            <a:ext cx="9222827"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Nội</a:t>
            </a:r>
            <a:r>
              <a:rPr lang="en-US" sz="2800" b="1" i="1" dirty="0">
                <a:solidFill>
                  <a:srgbClr val="FF0000"/>
                </a:solidFill>
                <a:latin typeface="Times New Roman" panose="02020603050405020304" pitchFamily="18" charset="0"/>
                <a:cs typeface="Times New Roman" panose="02020603050405020304" pitchFamily="18" charset="0"/>
              </a:rPr>
              <a:t> dung </a:t>
            </a:r>
            <a:r>
              <a:rPr lang="en-US" sz="2800" b="1" i="1" dirty="0" err="1">
                <a:solidFill>
                  <a:srgbClr val="FF0000"/>
                </a:solidFill>
                <a:latin typeface="Times New Roman" panose="02020603050405020304" pitchFamily="18" charset="0"/>
                <a:cs typeface="Times New Roman" panose="02020603050405020304" pitchFamily="18" charset="0"/>
              </a:rPr>
              <a:t>vấn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đề</a:t>
            </a:r>
            <a:r>
              <a:rPr lang="en-US" sz="2800" b="1" i="1" dirty="0">
                <a:solidFill>
                  <a:srgbClr val="FF0000"/>
                </a:solidFill>
                <a:latin typeface="Times New Roman" panose="02020603050405020304" pitchFamily="18" charset="0"/>
                <a:cs typeface="Times New Roman" panose="02020603050405020304" pitchFamily="18" charset="0"/>
              </a:rPr>
              <a:t> c</a:t>
            </a:r>
            <a:r>
              <a:rPr lang="vi-VN" sz="2800" b="1" i="1" dirty="0">
                <a:solidFill>
                  <a:srgbClr val="FF0000"/>
                </a:solidFill>
                <a:latin typeface="Times New Roman" panose="02020603050405020304" pitchFamily="18" charset="0"/>
                <a:cs typeface="Times New Roman" panose="02020603050405020304" pitchFamily="18" charset="0"/>
              </a:rPr>
              <a:t>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366373D2-6FCE-4BD7-89B9-A6933B22EAC4}"/>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8DAEEF-8A05-4344-9603-37F41B57BF5B}"/>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70387CC-56AD-49E2-9037-B12700665136}"/>
              </a:ext>
            </a:extLst>
          </p:cNvPr>
          <p:cNvSpPr>
            <a:spLocks noGrp="1"/>
          </p:cNvSpPr>
          <p:nvPr>
            <p:ph type="sldNum" sz="quarter" idx="12"/>
          </p:nvPr>
        </p:nvSpPr>
        <p:spPr/>
        <p:txBody>
          <a:bodyPr/>
          <a:lstStyle/>
          <a:p>
            <a:fld id="{BCA9E365-C2E6-427D-B945-C61DCC8F5720}" type="slidenum">
              <a:rPr lang="en-US" smtClean="0"/>
              <a:t>21</a:t>
            </a:fld>
            <a:endParaRPr lang="en-US"/>
          </a:p>
        </p:txBody>
      </p:sp>
    </p:spTree>
    <p:extLst>
      <p:ext uri="{BB962C8B-B14F-4D97-AF65-F5344CB8AC3E}">
        <p14:creationId xmlns:p14="http://schemas.microsoft.com/office/powerpoint/2010/main" val="20650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fill="hold"/>
                                        <p:tgtEl>
                                          <p:spTgt spid="35"/>
                                        </p:tgtEl>
                                        <p:attrNameLst>
                                          <p:attrName>ppt_x</p:attrName>
                                        </p:attrNameLst>
                                      </p:cBhvr>
                                      <p:tavLst>
                                        <p:tav tm="0">
                                          <p:val>
                                            <p:strVal val="#ppt_x"/>
                                          </p:val>
                                        </p:tav>
                                        <p:tav tm="100000">
                                          <p:val>
                                            <p:strVal val="#ppt_x"/>
                                          </p:val>
                                        </p:tav>
                                      </p:tavLst>
                                    </p:anim>
                                    <p:anim calcmode="lin" valueType="num">
                                      <p:cBhvr additive="base">
                                        <p:cTn id="70" dur="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1000"/>
                                        <p:tgtEl>
                                          <p:spTgt spid="18"/>
                                        </p:tgtEl>
                                      </p:cBhvr>
                                    </p:animEffect>
                                    <p:anim calcmode="lin" valueType="num">
                                      <p:cBhvr>
                                        <p:cTn id="85" dur="1000" fill="hold"/>
                                        <p:tgtEl>
                                          <p:spTgt spid="18"/>
                                        </p:tgtEl>
                                        <p:attrNameLst>
                                          <p:attrName>ppt_x</p:attrName>
                                        </p:attrNameLst>
                                      </p:cBhvr>
                                      <p:tavLst>
                                        <p:tav tm="0">
                                          <p:val>
                                            <p:strVal val="#ppt_x"/>
                                          </p:val>
                                        </p:tav>
                                        <p:tav tm="100000">
                                          <p:val>
                                            <p:strVal val="#ppt_x"/>
                                          </p:val>
                                        </p:tav>
                                      </p:tavLst>
                                    </p:anim>
                                    <p:anim calcmode="lin" valueType="num">
                                      <p:cBhvr>
                                        <p:cTn id="86" dur="1000" fill="hold"/>
                                        <p:tgtEl>
                                          <p:spTgt spid="1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1000"/>
                                        <p:tgtEl>
                                          <p:spTgt spid="30"/>
                                        </p:tgtEl>
                                      </p:cBhvr>
                                    </p:animEffect>
                                    <p:anim calcmode="lin" valueType="num">
                                      <p:cBhvr>
                                        <p:cTn id="90" dur="1000" fill="hold"/>
                                        <p:tgtEl>
                                          <p:spTgt spid="30"/>
                                        </p:tgtEl>
                                        <p:attrNameLst>
                                          <p:attrName>ppt_x</p:attrName>
                                        </p:attrNameLst>
                                      </p:cBhvr>
                                      <p:tavLst>
                                        <p:tav tm="0">
                                          <p:val>
                                            <p:strVal val="#ppt_x"/>
                                          </p:val>
                                        </p:tav>
                                        <p:tav tm="100000">
                                          <p:val>
                                            <p:strVal val="#ppt_x"/>
                                          </p:val>
                                        </p:tav>
                                      </p:tavLst>
                                    </p:anim>
                                    <p:anim calcmode="lin" valueType="num">
                                      <p:cBhvr>
                                        <p:cTn id="91" dur="1000" fill="hold"/>
                                        <p:tgtEl>
                                          <p:spTgt spid="3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1000"/>
                                        <p:tgtEl>
                                          <p:spTgt spid="19"/>
                                        </p:tgtEl>
                                      </p:cBhvr>
                                    </p:animEffect>
                                    <p:anim calcmode="lin" valueType="num">
                                      <p:cBhvr>
                                        <p:cTn id="95" dur="1000" fill="hold"/>
                                        <p:tgtEl>
                                          <p:spTgt spid="19"/>
                                        </p:tgtEl>
                                        <p:attrNameLst>
                                          <p:attrName>ppt_x</p:attrName>
                                        </p:attrNameLst>
                                      </p:cBhvr>
                                      <p:tavLst>
                                        <p:tav tm="0">
                                          <p:val>
                                            <p:strVal val="#ppt_x"/>
                                          </p:val>
                                        </p:tav>
                                        <p:tav tm="100000">
                                          <p:val>
                                            <p:strVal val="#ppt_x"/>
                                          </p:val>
                                        </p:tav>
                                      </p:tavLst>
                                    </p:anim>
                                    <p:anim calcmode="lin" valueType="num">
                                      <p:cBhvr>
                                        <p:cTn id="9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fade">
                                      <p:cBhvr>
                                        <p:cTn id="101" dur="1000"/>
                                        <p:tgtEl>
                                          <p:spTgt spid="46"/>
                                        </p:tgtEl>
                                      </p:cBhvr>
                                    </p:animEffect>
                                    <p:anim calcmode="lin" valueType="num">
                                      <p:cBhvr>
                                        <p:cTn id="102" dur="1000" fill="hold"/>
                                        <p:tgtEl>
                                          <p:spTgt spid="46"/>
                                        </p:tgtEl>
                                        <p:attrNameLst>
                                          <p:attrName>ppt_x</p:attrName>
                                        </p:attrNameLst>
                                      </p:cBhvr>
                                      <p:tavLst>
                                        <p:tav tm="0">
                                          <p:val>
                                            <p:strVal val="#ppt_x"/>
                                          </p:val>
                                        </p:tav>
                                        <p:tav tm="100000">
                                          <p:val>
                                            <p:strVal val="#ppt_x"/>
                                          </p:val>
                                        </p:tav>
                                      </p:tavLst>
                                    </p:anim>
                                    <p:anim calcmode="lin" valueType="num">
                                      <p:cBhvr>
                                        <p:cTn id="103" dur="1000" fill="hold"/>
                                        <p:tgtEl>
                                          <p:spTgt spid="46"/>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1000"/>
                                        <p:tgtEl>
                                          <p:spTgt spid="44"/>
                                        </p:tgtEl>
                                      </p:cBhvr>
                                    </p:animEffect>
                                    <p:anim calcmode="lin" valueType="num">
                                      <p:cBhvr>
                                        <p:cTn id="107" dur="1000" fill="hold"/>
                                        <p:tgtEl>
                                          <p:spTgt spid="44"/>
                                        </p:tgtEl>
                                        <p:attrNameLst>
                                          <p:attrName>ppt_x</p:attrName>
                                        </p:attrNameLst>
                                      </p:cBhvr>
                                      <p:tavLst>
                                        <p:tav tm="0">
                                          <p:val>
                                            <p:strVal val="#ppt_x"/>
                                          </p:val>
                                        </p:tav>
                                        <p:tav tm="100000">
                                          <p:val>
                                            <p:strVal val="#ppt_x"/>
                                          </p:val>
                                        </p:tav>
                                      </p:tavLst>
                                    </p:anim>
                                    <p:anim calcmode="lin" valueType="num">
                                      <p:cBhvr>
                                        <p:cTn id="108" dur="1000" fill="hold"/>
                                        <p:tgtEl>
                                          <p:spTgt spid="44"/>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fade">
                                      <p:cBhvr>
                                        <p:cTn id="111" dur="1000"/>
                                        <p:tgtEl>
                                          <p:spTgt spid="50"/>
                                        </p:tgtEl>
                                      </p:cBhvr>
                                    </p:animEffect>
                                    <p:anim calcmode="lin" valueType="num">
                                      <p:cBhvr>
                                        <p:cTn id="112" dur="1000" fill="hold"/>
                                        <p:tgtEl>
                                          <p:spTgt spid="50"/>
                                        </p:tgtEl>
                                        <p:attrNameLst>
                                          <p:attrName>ppt_x</p:attrName>
                                        </p:attrNameLst>
                                      </p:cBhvr>
                                      <p:tavLst>
                                        <p:tav tm="0">
                                          <p:val>
                                            <p:strVal val="#ppt_x"/>
                                          </p:val>
                                        </p:tav>
                                        <p:tav tm="100000">
                                          <p:val>
                                            <p:strVal val="#ppt_x"/>
                                          </p:val>
                                        </p:tav>
                                      </p:tavLst>
                                    </p:anim>
                                    <p:anim calcmode="lin" valueType="num">
                                      <p:cBhvr>
                                        <p:cTn id="113" dur="1000" fill="hold"/>
                                        <p:tgtEl>
                                          <p:spTgt spid="50"/>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1000"/>
                                        <p:tgtEl>
                                          <p:spTgt spid="53"/>
                                        </p:tgtEl>
                                      </p:cBhvr>
                                    </p:animEffect>
                                    <p:anim calcmode="lin" valueType="num">
                                      <p:cBhvr>
                                        <p:cTn id="117" dur="1000" fill="hold"/>
                                        <p:tgtEl>
                                          <p:spTgt spid="53"/>
                                        </p:tgtEl>
                                        <p:attrNameLst>
                                          <p:attrName>ppt_x</p:attrName>
                                        </p:attrNameLst>
                                      </p:cBhvr>
                                      <p:tavLst>
                                        <p:tav tm="0">
                                          <p:val>
                                            <p:strVal val="#ppt_x"/>
                                          </p:val>
                                        </p:tav>
                                        <p:tav tm="100000">
                                          <p:val>
                                            <p:strVal val="#ppt_x"/>
                                          </p:val>
                                        </p:tav>
                                      </p:tavLst>
                                    </p:anim>
                                    <p:anim calcmode="lin" valueType="num">
                                      <p:cBhvr>
                                        <p:cTn id="118" dur="1000" fill="hold"/>
                                        <p:tgtEl>
                                          <p:spTgt spid="53"/>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1000"/>
                                        <p:tgtEl>
                                          <p:spTgt spid="55"/>
                                        </p:tgtEl>
                                      </p:cBhvr>
                                    </p:animEffect>
                                    <p:anim calcmode="lin" valueType="num">
                                      <p:cBhvr>
                                        <p:cTn id="122" dur="1000" fill="hold"/>
                                        <p:tgtEl>
                                          <p:spTgt spid="55"/>
                                        </p:tgtEl>
                                        <p:attrNameLst>
                                          <p:attrName>ppt_x</p:attrName>
                                        </p:attrNameLst>
                                      </p:cBhvr>
                                      <p:tavLst>
                                        <p:tav tm="0">
                                          <p:val>
                                            <p:strVal val="#ppt_x"/>
                                          </p:val>
                                        </p:tav>
                                        <p:tav tm="100000">
                                          <p:val>
                                            <p:strVal val="#ppt_x"/>
                                          </p:val>
                                        </p:tav>
                                      </p:tavLst>
                                    </p:anim>
                                    <p:anim calcmode="lin" valueType="num">
                                      <p:cBhvr>
                                        <p:cTn id="12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fade">
                                      <p:cBhvr>
                                        <p:cTn id="128" dur="1000"/>
                                        <p:tgtEl>
                                          <p:spTgt spid="37"/>
                                        </p:tgtEl>
                                      </p:cBhvr>
                                    </p:animEffect>
                                    <p:anim calcmode="lin" valueType="num">
                                      <p:cBhvr>
                                        <p:cTn id="129" dur="1000" fill="hold"/>
                                        <p:tgtEl>
                                          <p:spTgt spid="37"/>
                                        </p:tgtEl>
                                        <p:attrNameLst>
                                          <p:attrName>ppt_x</p:attrName>
                                        </p:attrNameLst>
                                      </p:cBhvr>
                                      <p:tavLst>
                                        <p:tav tm="0">
                                          <p:val>
                                            <p:strVal val="#ppt_x"/>
                                          </p:val>
                                        </p:tav>
                                        <p:tav tm="100000">
                                          <p:val>
                                            <p:strVal val="#ppt_x"/>
                                          </p:val>
                                        </p:tav>
                                      </p:tavLst>
                                    </p:anim>
                                    <p:anim calcmode="lin" valueType="num">
                                      <p:cBhvr>
                                        <p:cTn id="130" dur="1000" fill="hold"/>
                                        <p:tgtEl>
                                          <p:spTgt spid="37"/>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fade">
                                      <p:cBhvr>
                                        <p:cTn id="133" dur="1000"/>
                                        <p:tgtEl>
                                          <p:spTgt spid="42"/>
                                        </p:tgtEl>
                                      </p:cBhvr>
                                    </p:animEffect>
                                    <p:anim calcmode="lin" valueType="num">
                                      <p:cBhvr>
                                        <p:cTn id="134" dur="1000" fill="hold"/>
                                        <p:tgtEl>
                                          <p:spTgt spid="42"/>
                                        </p:tgtEl>
                                        <p:attrNameLst>
                                          <p:attrName>ppt_x</p:attrName>
                                        </p:attrNameLst>
                                      </p:cBhvr>
                                      <p:tavLst>
                                        <p:tav tm="0">
                                          <p:val>
                                            <p:strVal val="#ppt_x"/>
                                          </p:val>
                                        </p:tav>
                                        <p:tav tm="100000">
                                          <p:val>
                                            <p:strVal val="#ppt_x"/>
                                          </p:val>
                                        </p:tav>
                                      </p:tavLst>
                                    </p:anim>
                                    <p:anim calcmode="lin" valueType="num">
                                      <p:cBhvr>
                                        <p:cTn id="13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5" grpId="0"/>
      <p:bldP spid="16" grpId="0" animBg="1"/>
      <p:bldP spid="17" grpId="0" animBg="1"/>
      <p:bldP spid="18" grpId="0" animBg="1"/>
      <p:bldP spid="19" grpId="0" animBg="1"/>
      <p:bldP spid="20" grpId="0" animBg="1"/>
      <p:bldP spid="21"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8E81B9-06FF-410B-935D-C2E4F9183BD9}"/>
              </a:ext>
            </a:extLst>
          </p:cNvPr>
          <p:cNvSpPr>
            <a:spLocks noGrp="1"/>
          </p:cNvSpPr>
          <p:nvPr>
            <p:ph type="subTitle" idx="1"/>
          </p:nvPr>
        </p:nvSpPr>
        <p:spPr>
          <a:xfrm>
            <a:off x="2446282" y="370507"/>
            <a:ext cx="7299435" cy="1229703"/>
          </a:xfrm>
        </p:spPr>
        <p:style>
          <a:lnRef idx="1">
            <a:schemeClr val="accent4"/>
          </a:lnRef>
          <a:fillRef idx="2">
            <a:schemeClr val="accent4"/>
          </a:fillRef>
          <a:effectRef idx="1">
            <a:schemeClr val="accent4"/>
          </a:effectRef>
          <a:fontRef idx="minor">
            <a:schemeClr val="dk1"/>
          </a:fontRef>
        </p:style>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CH</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ƠNG</a:t>
            </a:r>
            <a:r>
              <a:rPr lang="en-US" sz="3200" b="1" dirty="0">
                <a:solidFill>
                  <a:srgbClr val="FF0000"/>
                </a:solidFill>
                <a:latin typeface="Times New Roman" panose="02020603050405020304" pitchFamily="18" charset="0"/>
                <a:cs typeface="Times New Roman" panose="02020603050405020304" pitchFamily="18" charset="0"/>
              </a:rPr>
              <a:t> 3</a:t>
            </a:r>
          </a:p>
          <a:p>
            <a:r>
              <a:rPr lang="en-US" sz="3200" b="1" dirty="0" err="1">
                <a:solidFill>
                  <a:srgbClr val="FF0000"/>
                </a:solidFill>
                <a:latin typeface="Times New Roman" panose="02020603050405020304" pitchFamily="18" charset="0"/>
                <a:cs typeface="Times New Roman" panose="02020603050405020304" pitchFamily="18" charset="0"/>
              </a:rPr>
              <a:t>CHỦ</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NGHĨA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DUY</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LỊCH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SỬ</a:t>
            </a:r>
            <a:endParaRPr lang="en-US" sz="3200" b="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E71B0F4-BE20-44CF-A461-D34D69768D76}"/>
              </a:ext>
            </a:extLst>
          </p:cNvPr>
          <p:cNvCxnSpPr>
            <a:cxnSpLocks/>
          </p:cNvCxnSpPr>
          <p:nvPr/>
        </p:nvCxnSpPr>
        <p:spPr>
          <a:xfrm>
            <a:off x="930162" y="1560794"/>
            <a:ext cx="10499834" cy="0"/>
          </a:xfrm>
          <a:prstGeom prst="line">
            <a:avLst/>
          </a:prstGeom>
        </p:spPr>
        <p:style>
          <a:lnRef idx="1">
            <a:schemeClr val="accent4"/>
          </a:lnRef>
          <a:fillRef idx="2">
            <a:schemeClr val="accent4"/>
          </a:fillRef>
          <a:effectRef idx="1">
            <a:schemeClr val="accent4"/>
          </a:effectRef>
          <a:fontRef idx="minor">
            <a:schemeClr val="dk1"/>
          </a:fontRef>
        </p:style>
      </p:cxnSp>
      <p:cxnSp>
        <p:nvCxnSpPr>
          <p:cNvPr id="6" name="Straight Connector 5">
            <a:extLst>
              <a:ext uri="{FF2B5EF4-FFF2-40B4-BE49-F238E27FC236}">
                <a16:creationId xmlns:a16="http://schemas.microsoft.com/office/drawing/2014/main" id="{AE7C0561-9123-4B80-B1EA-9B305CF88368}"/>
              </a:ext>
            </a:extLst>
          </p:cNvPr>
          <p:cNvCxnSpPr>
            <a:cxnSpLocks/>
          </p:cNvCxnSpPr>
          <p:nvPr/>
        </p:nvCxnSpPr>
        <p:spPr>
          <a:xfrm>
            <a:off x="930162" y="1655387"/>
            <a:ext cx="10499834" cy="0"/>
          </a:xfrm>
          <a:prstGeom prst="line">
            <a:avLst/>
          </a:prstGeom>
          <a:ln/>
        </p:spPr>
        <p:style>
          <a:lnRef idx="1">
            <a:schemeClr val="accent4"/>
          </a:lnRef>
          <a:fillRef idx="2">
            <a:schemeClr val="accent4"/>
          </a:fillRef>
          <a:effectRef idx="1">
            <a:schemeClr val="accent4"/>
          </a:effectRef>
          <a:fontRef idx="minor">
            <a:schemeClr val="dk1"/>
          </a:fontRef>
        </p:style>
      </p:cxnSp>
      <p:sp>
        <p:nvSpPr>
          <p:cNvPr id="13" name="Diamond 12">
            <a:extLst>
              <a:ext uri="{FF2B5EF4-FFF2-40B4-BE49-F238E27FC236}">
                <a16:creationId xmlns:a16="http://schemas.microsoft.com/office/drawing/2014/main" id="{821C4107-C9CA-4317-922D-761C6A3A6A52}"/>
              </a:ext>
            </a:extLst>
          </p:cNvPr>
          <p:cNvSpPr/>
          <p:nvPr/>
        </p:nvSpPr>
        <p:spPr>
          <a:xfrm>
            <a:off x="772510" y="2065287"/>
            <a:ext cx="1135119" cy="630635"/>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rgbClr val="002060"/>
                </a:solidFill>
                <a:latin typeface="Times New Roman" panose="02020603050405020304" pitchFamily="18" charset="0"/>
                <a:cs typeface="Times New Roman" panose="02020603050405020304" pitchFamily="18" charset="0"/>
              </a:rPr>
              <a:t>I</a:t>
            </a:r>
          </a:p>
        </p:txBody>
      </p:sp>
      <p:sp>
        <p:nvSpPr>
          <p:cNvPr id="18" name="Hexagon 17">
            <a:extLst>
              <a:ext uri="{FF2B5EF4-FFF2-40B4-BE49-F238E27FC236}">
                <a16:creationId xmlns:a16="http://schemas.microsoft.com/office/drawing/2014/main" id="{401C5E8B-3EB9-4C1B-9125-C8081EAB13BD}"/>
              </a:ext>
            </a:extLst>
          </p:cNvPr>
          <p:cNvSpPr/>
          <p:nvPr/>
        </p:nvSpPr>
        <p:spPr>
          <a:xfrm>
            <a:off x="1907628" y="2065287"/>
            <a:ext cx="9680633" cy="63063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HỌC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THUYẾT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HÌNH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THÁI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KINH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TẾ</a:t>
            </a:r>
            <a:r>
              <a:rPr lang="en-US" sz="2800" b="1" dirty="0">
                <a:solidFill>
                  <a:srgbClr val="002060"/>
                </a:solidFill>
                <a:latin typeface="Times New Roman" panose="02020603050405020304" pitchFamily="18" charset="0"/>
                <a:cs typeface="Times New Roman" panose="02020603050405020304" pitchFamily="18" charset="0"/>
              </a:rPr>
              <a:t> - </a:t>
            </a:r>
            <a:r>
              <a:rPr lang="en-US" sz="2800" b="1" dirty="0" err="1">
                <a:solidFill>
                  <a:srgbClr val="002060"/>
                </a:solidFill>
                <a:latin typeface="Times New Roman" panose="02020603050405020304" pitchFamily="18" charset="0"/>
                <a:cs typeface="Times New Roman" panose="02020603050405020304" pitchFamily="18" charset="0"/>
              </a:rPr>
              <a:t>XÃ</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HỘI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0" name="Hexagon 19">
            <a:extLst>
              <a:ext uri="{FF2B5EF4-FFF2-40B4-BE49-F238E27FC236}">
                <a16:creationId xmlns:a16="http://schemas.microsoft.com/office/drawing/2014/main" id="{4F7D17F3-4C03-4F85-9263-157B7A388EAD}"/>
              </a:ext>
            </a:extLst>
          </p:cNvPr>
          <p:cNvSpPr/>
          <p:nvPr/>
        </p:nvSpPr>
        <p:spPr>
          <a:xfrm>
            <a:off x="1907628" y="2963921"/>
            <a:ext cx="9680633" cy="63063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GIAI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CẤP</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DÂN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TỘC</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2" name="Hexagon 21">
            <a:extLst>
              <a:ext uri="{FF2B5EF4-FFF2-40B4-BE49-F238E27FC236}">
                <a16:creationId xmlns:a16="http://schemas.microsoft.com/office/drawing/2014/main" id="{CAAD07BC-7CB6-44DE-8499-8D87ABC87A43}"/>
              </a:ext>
            </a:extLst>
          </p:cNvPr>
          <p:cNvSpPr/>
          <p:nvPr/>
        </p:nvSpPr>
        <p:spPr>
          <a:xfrm>
            <a:off x="1907628" y="4729654"/>
            <a:ext cx="9680633" cy="63063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Ý </a:t>
            </a:r>
            <a:r>
              <a:rPr lang="en-US" sz="2800" b="1" dirty="0" err="1">
                <a:solidFill>
                  <a:srgbClr val="002060"/>
                </a:solidFill>
                <a:latin typeface="Times New Roman" panose="02020603050405020304" pitchFamily="18" charset="0"/>
                <a:cs typeface="Times New Roman" panose="02020603050405020304" pitchFamily="18" charset="0"/>
              </a:rPr>
              <a:t>THỨC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XÃ</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HỘI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4" name="Hexagon 23">
            <a:extLst>
              <a:ext uri="{FF2B5EF4-FFF2-40B4-BE49-F238E27FC236}">
                <a16:creationId xmlns:a16="http://schemas.microsoft.com/office/drawing/2014/main" id="{3E34FF69-6536-494E-BA3A-243C9FFE6C79}"/>
              </a:ext>
            </a:extLst>
          </p:cNvPr>
          <p:cNvSpPr/>
          <p:nvPr/>
        </p:nvSpPr>
        <p:spPr>
          <a:xfrm>
            <a:off x="1907628" y="3799481"/>
            <a:ext cx="9680633" cy="63063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NHÀ</a:t>
            </a:r>
            <a:r>
              <a:rPr lang="en-US" sz="2800" b="1" dirty="0">
                <a:solidFill>
                  <a:srgbClr val="002060"/>
                </a:solidFill>
                <a:latin typeface="Times New Roman" panose="02020603050405020304" pitchFamily="18" charset="0"/>
                <a:cs typeface="Times New Roman" panose="02020603050405020304" pitchFamily="18" charset="0"/>
              </a:rPr>
              <a:t> N</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err="1">
                <a:solidFill>
                  <a:srgbClr val="002060"/>
                </a:solidFill>
                <a:latin typeface="Times New Roman" panose="02020603050405020304" pitchFamily="18" charset="0"/>
                <a:cs typeface="Times New Roman" panose="02020603050405020304" pitchFamily="18" charset="0"/>
              </a:rPr>
              <a:t>ỚC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CÁCH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MẠNG</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6" name="Hexagon 25">
            <a:extLst>
              <a:ext uri="{FF2B5EF4-FFF2-40B4-BE49-F238E27FC236}">
                <a16:creationId xmlns:a16="http://schemas.microsoft.com/office/drawing/2014/main" id="{EA6D59AD-033F-41A9-9695-22622DE03927}"/>
              </a:ext>
            </a:extLst>
          </p:cNvPr>
          <p:cNvSpPr/>
          <p:nvPr/>
        </p:nvSpPr>
        <p:spPr>
          <a:xfrm>
            <a:off x="1907628" y="5549464"/>
            <a:ext cx="9680633" cy="63063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TRIẾT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HỌC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VỀ</a:t>
            </a:r>
            <a:r>
              <a:rPr lang="en-US" sz="2800" b="1" dirty="0">
                <a:solidFill>
                  <a:srgbClr val="002060"/>
                </a:solidFill>
                <a:latin typeface="Times New Roman" panose="02020603050405020304" pitchFamily="18" charset="0"/>
                <a:cs typeface="Times New Roman" panose="02020603050405020304" pitchFamily="18" charset="0"/>
              </a:rPr>
              <a:t> CON NG</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err="1">
                <a:solidFill>
                  <a:srgbClr val="002060"/>
                </a:solidFill>
                <a:latin typeface="Times New Roman" panose="02020603050405020304" pitchFamily="18" charset="0"/>
                <a:cs typeface="Times New Roman" panose="02020603050405020304" pitchFamily="18" charset="0"/>
              </a:rPr>
              <a:t>ỜI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7" name="Diamond 26">
            <a:extLst>
              <a:ext uri="{FF2B5EF4-FFF2-40B4-BE49-F238E27FC236}">
                <a16:creationId xmlns:a16="http://schemas.microsoft.com/office/drawing/2014/main" id="{FB1847D9-1554-4676-B94A-50EDB27A458E}"/>
              </a:ext>
            </a:extLst>
          </p:cNvPr>
          <p:cNvSpPr/>
          <p:nvPr/>
        </p:nvSpPr>
        <p:spPr>
          <a:xfrm>
            <a:off x="772510" y="2869310"/>
            <a:ext cx="1135119" cy="630635"/>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rgbClr val="002060"/>
                </a:solidFill>
                <a:latin typeface="Times New Roman" panose="02020603050405020304" pitchFamily="18" charset="0"/>
                <a:cs typeface="Times New Roman" panose="02020603050405020304" pitchFamily="18" charset="0"/>
              </a:rPr>
              <a:t>II</a:t>
            </a:r>
          </a:p>
        </p:txBody>
      </p:sp>
      <p:sp>
        <p:nvSpPr>
          <p:cNvPr id="28" name="Diamond 27">
            <a:extLst>
              <a:ext uri="{FF2B5EF4-FFF2-40B4-BE49-F238E27FC236}">
                <a16:creationId xmlns:a16="http://schemas.microsoft.com/office/drawing/2014/main" id="{3FAEA848-2FB6-4884-9B0F-4FC07AA01D27}"/>
              </a:ext>
            </a:extLst>
          </p:cNvPr>
          <p:cNvSpPr/>
          <p:nvPr/>
        </p:nvSpPr>
        <p:spPr>
          <a:xfrm>
            <a:off x="772510" y="3799461"/>
            <a:ext cx="1135119" cy="630635"/>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rgbClr val="002060"/>
                </a:solidFill>
                <a:latin typeface="Times New Roman" panose="02020603050405020304" pitchFamily="18" charset="0"/>
                <a:cs typeface="Times New Roman" panose="02020603050405020304" pitchFamily="18" charset="0"/>
              </a:rPr>
              <a:t>III</a:t>
            </a:r>
          </a:p>
        </p:txBody>
      </p:sp>
      <p:sp>
        <p:nvSpPr>
          <p:cNvPr id="29" name="Diamond 28">
            <a:extLst>
              <a:ext uri="{FF2B5EF4-FFF2-40B4-BE49-F238E27FC236}">
                <a16:creationId xmlns:a16="http://schemas.microsoft.com/office/drawing/2014/main" id="{BF1F248B-6FF1-4E55-9997-F5B03142BDD3}"/>
              </a:ext>
            </a:extLst>
          </p:cNvPr>
          <p:cNvSpPr/>
          <p:nvPr/>
        </p:nvSpPr>
        <p:spPr>
          <a:xfrm>
            <a:off x="772510" y="4729598"/>
            <a:ext cx="1135119" cy="630635"/>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rgbClr val="002060"/>
                </a:solidFill>
                <a:latin typeface="Times New Roman" panose="02020603050405020304" pitchFamily="18" charset="0"/>
                <a:cs typeface="Times New Roman" panose="02020603050405020304" pitchFamily="18" charset="0"/>
              </a:rPr>
              <a:t>IV</a:t>
            </a:r>
          </a:p>
        </p:txBody>
      </p:sp>
      <p:sp>
        <p:nvSpPr>
          <p:cNvPr id="30" name="Diamond 29">
            <a:extLst>
              <a:ext uri="{FF2B5EF4-FFF2-40B4-BE49-F238E27FC236}">
                <a16:creationId xmlns:a16="http://schemas.microsoft.com/office/drawing/2014/main" id="{CFB17290-0FB9-43D5-95AE-2C2486965C54}"/>
              </a:ext>
            </a:extLst>
          </p:cNvPr>
          <p:cNvSpPr/>
          <p:nvPr/>
        </p:nvSpPr>
        <p:spPr>
          <a:xfrm>
            <a:off x="898630" y="5565120"/>
            <a:ext cx="977467" cy="630635"/>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rgbClr val="002060"/>
                </a:solidFill>
                <a:latin typeface="Times New Roman" panose="02020603050405020304" pitchFamily="18" charset="0"/>
                <a:cs typeface="Times New Roman" panose="02020603050405020304" pitchFamily="18" charset="0"/>
              </a:rPr>
              <a:t>V</a:t>
            </a:r>
          </a:p>
        </p:txBody>
      </p:sp>
      <p:sp>
        <p:nvSpPr>
          <p:cNvPr id="2" name="Slide Number Placeholder 1">
            <a:extLst>
              <a:ext uri="{FF2B5EF4-FFF2-40B4-BE49-F238E27FC236}">
                <a16:creationId xmlns:a16="http://schemas.microsoft.com/office/drawing/2014/main" id="{DCCAE545-78DE-456D-BC3B-DB21A2A20F57}"/>
              </a:ext>
            </a:extLst>
          </p:cNvPr>
          <p:cNvSpPr>
            <a:spLocks noGrp="1"/>
          </p:cNvSpPr>
          <p:nvPr>
            <p:ph type="sldNum" sz="quarter" idx="12"/>
          </p:nvPr>
        </p:nvSpPr>
        <p:spPr/>
        <p:style>
          <a:lnRef idx="1">
            <a:schemeClr val="accent4"/>
          </a:lnRef>
          <a:fillRef idx="2">
            <a:schemeClr val="accent4"/>
          </a:fillRef>
          <a:effectRef idx="1">
            <a:schemeClr val="accent4"/>
          </a:effectRef>
          <a:fontRef idx="minor">
            <a:schemeClr val="dk1"/>
          </a:fontRef>
        </p:style>
        <p:txBody>
          <a:bodyPr/>
          <a:lstStyle/>
          <a:p>
            <a:fld id="{BCA9E365-C2E6-427D-B945-C61DCC8F5720}" type="slidenum">
              <a:rPr lang="en-US" smtClean="0"/>
              <a:t>210</a:t>
            </a:fld>
            <a:endParaRPr lang="en-US"/>
          </a:p>
        </p:txBody>
      </p:sp>
    </p:spTree>
    <p:extLst>
      <p:ext uri="{BB962C8B-B14F-4D97-AF65-F5344CB8AC3E}">
        <p14:creationId xmlns:p14="http://schemas.microsoft.com/office/powerpoint/2010/main" val="1306454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51B6DC-AE1F-47A5-AD6A-0F5D7C7E1C22}"/>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69D57EA-C99B-4D95-99BB-48AE4F0535B9}"/>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D3C5409-6826-468C-8141-A7B1B2FE6966}"/>
              </a:ext>
            </a:extLst>
          </p:cNvPr>
          <p:cNvSpPr txBox="1"/>
          <p:nvPr/>
        </p:nvSpPr>
        <p:spPr>
          <a:xfrm>
            <a:off x="2814141" y="464355"/>
            <a:ext cx="8447697"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*Quan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về</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triết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r>
              <a:rPr lang="en-US" sz="3200" b="1" dirty="0">
                <a:solidFill>
                  <a:srgbClr val="FF0000"/>
                </a:solidFill>
                <a:latin typeface="Times New Roman" panose="02020603050405020304" pitchFamily="18" charset="0"/>
                <a:cs typeface="Times New Roman" panose="02020603050405020304" pitchFamily="18" charset="0"/>
              </a:rPr>
              <a:t> tr</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ớc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Mác</a:t>
            </a:r>
            <a:r>
              <a:rPr lang="en-US" sz="3200" b="1" dirty="0">
                <a:solidFill>
                  <a:srgbClr val="FF0000"/>
                </a:solidFill>
                <a:latin typeface="Times New Roman" panose="02020603050405020304" pitchFamily="18" charset="0"/>
                <a:cs typeface="Times New Roman" panose="02020603050405020304" pitchFamily="18" charset="0"/>
              </a:rPr>
              <a:t> </a:t>
            </a:r>
          </a:p>
        </p:txBody>
      </p:sp>
      <p:cxnSp>
        <p:nvCxnSpPr>
          <p:cNvPr id="8" name="Straight Connector 7">
            <a:extLst>
              <a:ext uri="{FF2B5EF4-FFF2-40B4-BE49-F238E27FC236}">
                <a16:creationId xmlns:a16="http://schemas.microsoft.com/office/drawing/2014/main" id="{C2A4365B-4418-48B6-A8BF-D074F68256F2}"/>
              </a:ext>
            </a:extLst>
          </p:cNvPr>
          <p:cNvCxnSpPr>
            <a:cxnSpLocks/>
          </p:cNvCxnSpPr>
          <p:nvPr/>
        </p:nvCxnSpPr>
        <p:spPr>
          <a:xfrm>
            <a:off x="5549462" y="1678187"/>
            <a:ext cx="0" cy="4249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9B756B-5B40-400F-8645-51902310224E}"/>
              </a:ext>
            </a:extLst>
          </p:cNvPr>
          <p:cNvSpPr txBox="1"/>
          <p:nvPr/>
        </p:nvSpPr>
        <p:spPr>
          <a:xfrm>
            <a:off x="804043" y="1678187"/>
            <a:ext cx="4382813" cy="4401205"/>
          </a:xfrm>
          <a:prstGeom prst="rect">
            <a:avLst/>
          </a:prstGeom>
          <a:noFill/>
        </p:spPr>
        <p:txBody>
          <a:bodyPr wrap="square" rtlCol="0">
            <a:spAutoFit/>
          </a:bodyPr>
          <a:lstStyle/>
          <a:p>
            <a:pPr algn="just"/>
            <a:r>
              <a:rPr lang="en-US" sz="2800" b="1" i="1" dirty="0" err="1">
                <a:solidFill>
                  <a:srgbClr val="7030A0"/>
                </a:solidFill>
                <a:latin typeface="Times New Roman" panose="02020603050405020304" pitchFamily="18" charset="0"/>
                <a:cs typeface="Times New Roman" panose="02020603050405020304" pitchFamily="18" charset="0"/>
              </a:rPr>
              <a:t>Chủ</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nghĩa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duy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tâm</a:t>
            </a:r>
            <a:endParaRPr lang="en-US" sz="2800" b="1" i="1" dirty="0">
              <a:solidFill>
                <a:srgbClr val="7030A0"/>
              </a:solidFill>
              <a:latin typeface="Times New Roman" panose="02020603050405020304" pitchFamily="18" charset="0"/>
              <a:cs typeface="Times New Roman" panose="02020603050405020304" pitchFamily="18" charset="0"/>
            </a:endParaRPr>
          </a:p>
          <a:p>
            <a:pPr algn="just"/>
            <a:r>
              <a:rPr lang="en-US" sz="2800" b="1" i="1" dirty="0">
                <a:solidFill>
                  <a:srgbClr val="7030A0"/>
                </a:solidFill>
                <a:latin typeface="Times New Roman" panose="02020603050405020304" pitchFamily="18" charset="0"/>
                <a:cs typeface="Times New Roman" panose="02020603050405020304" pitchFamily="18" charset="0"/>
              </a:rPr>
              <a:t>+</a:t>
            </a:r>
            <a:r>
              <a:rPr lang="en-US" sz="2800" b="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Đã</a:t>
            </a:r>
            <a:r>
              <a:rPr lang="en-US" sz="2800" dirty="0">
                <a:solidFill>
                  <a:srgbClr val="7030A0"/>
                </a:solidFill>
                <a:latin typeface="Times New Roman" panose="02020603050405020304" pitchFamily="18" charset="0"/>
                <a:cs typeface="Times New Roman" panose="02020603050405020304" pitchFamily="18" charset="0"/>
              </a:rPr>
              <a:t> t</a:t>
            </a:r>
            <a:r>
              <a:rPr lang="vi-VN" sz="2800" dirty="0">
                <a:solidFill>
                  <a:srgbClr val="7030A0"/>
                </a:solidFill>
                <a:latin typeface="Times New Roman" panose="02020603050405020304" pitchFamily="18" charset="0"/>
                <a:cs typeface="Times New Roman" panose="02020603050405020304" pitchFamily="18" charset="0"/>
              </a:rPr>
              <a:t>ìm nguyên nhân của sự phát triển lịch sử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vi-VN" sz="2800" dirty="0">
                <a:solidFill>
                  <a:srgbClr val="7030A0"/>
                </a:solidFill>
                <a:latin typeface="Times New Roman" panose="02020603050405020304" pitchFamily="18" charset="0"/>
                <a:cs typeface="Times New Roman" panose="02020603050405020304" pitchFamily="18" charset="0"/>
              </a:rPr>
              <a:t>ở tư tưởng; </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en-US" sz="2800" dirty="0">
                <a:solidFill>
                  <a:srgbClr val="7030A0"/>
                </a:solidFill>
                <a:latin typeface="Times New Roman" panose="02020603050405020304" pitchFamily="18" charset="0"/>
                <a:cs typeface="Times New Roman" panose="02020603050405020304" pitchFamily="18" charset="0"/>
              </a:rPr>
              <a:t>+ C</a:t>
            </a:r>
            <a:r>
              <a:rPr lang="vi-VN" sz="2800" dirty="0">
                <a:solidFill>
                  <a:srgbClr val="7030A0"/>
                </a:solidFill>
                <a:latin typeface="Times New Roman" panose="02020603050405020304" pitchFamily="18" charset="0"/>
                <a:cs typeface="Times New Roman" panose="02020603050405020304" pitchFamily="18" charset="0"/>
              </a:rPr>
              <a:t>oi vĩ nhân quyết định sự phát triển lịch sử; </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en-US" sz="2800" dirty="0">
                <a:solidFill>
                  <a:srgbClr val="7030A0"/>
                </a:solidFill>
                <a:latin typeface="Times New Roman" panose="02020603050405020304" pitchFamily="18" charset="0"/>
                <a:cs typeface="Times New Roman" panose="02020603050405020304" pitchFamily="18" charset="0"/>
              </a:rPr>
              <a:t>+ Q</a:t>
            </a:r>
            <a:r>
              <a:rPr lang="vi-VN" sz="2800" dirty="0">
                <a:solidFill>
                  <a:srgbClr val="7030A0"/>
                </a:solidFill>
                <a:latin typeface="Times New Roman" panose="02020603050405020304" pitchFamily="18" charset="0"/>
                <a:cs typeface="Times New Roman" panose="02020603050405020304" pitchFamily="18" charset="0"/>
              </a:rPr>
              <a:t>uy tính tích cực của con người vào hoạt động tinh thần và tìm biện pháp cải tạo xã hội ở lĩnh vực tinh thần</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84FCAEAC-634E-4EF4-A42B-2977CFD276E0}"/>
              </a:ext>
            </a:extLst>
          </p:cNvPr>
          <p:cNvSpPr txBox="1"/>
          <p:nvPr/>
        </p:nvSpPr>
        <p:spPr>
          <a:xfrm>
            <a:off x="5992210" y="1678187"/>
            <a:ext cx="5770179" cy="4401205"/>
          </a:xfrm>
          <a:prstGeom prst="rect">
            <a:avLst/>
          </a:prstGeom>
          <a:noFill/>
        </p:spPr>
        <p:txBody>
          <a:bodyPr wrap="square" rtlCol="0">
            <a:spAutoFit/>
          </a:bodyPr>
          <a:lstStyle/>
          <a:p>
            <a:pPr algn="just"/>
            <a:r>
              <a:rPr lang="en-US" sz="2800" b="1" i="1" dirty="0" err="1">
                <a:solidFill>
                  <a:srgbClr val="7030A0"/>
                </a:solidFill>
                <a:latin typeface="Times New Roman" panose="02020603050405020304" pitchFamily="18" charset="0"/>
                <a:cs typeface="Times New Roman" panose="02020603050405020304" pitchFamily="18" charset="0"/>
              </a:rPr>
              <a:t>CNDV</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trước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Mác</a:t>
            </a:r>
            <a:r>
              <a:rPr lang="en-US" sz="2800" b="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thì</a:t>
            </a:r>
            <a:r>
              <a:rPr lang="en-US" sz="2800" dirty="0">
                <a:solidFill>
                  <a:srgbClr val="7030A0"/>
                </a:solidFill>
                <a:latin typeface="Times New Roman" panose="02020603050405020304" pitchFamily="18" charset="0"/>
                <a:cs typeface="Times New Roman" panose="02020603050405020304" pitchFamily="18" charset="0"/>
              </a:rPr>
              <a:t> do </a:t>
            </a:r>
            <a:r>
              <a:rPr lang="en-US" sz="2800" dirty="0" err="1">
                <a:solidFill>
                  <a:srgbClr val="7030A0"/>
                </a:solidFill>
                <a:latin typeface="Times New Roman" panose="02020603050405020304" pitchFamily="18" charset="0"/>
                <a:cs typeface="Times New Roman" panose="02020603050405020304" pitchFamily="18" charset="0"/>
              </a:rPr>
              <a:t>hạn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chế</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phương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siêu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nên</a:t>
            </a:r>
            <a:r>
              <a:rPr lang="en-US" sz="2800" dirty="0">
                <a:solidFill>
                  <a:srgbClr val="7030A0"/>
                </a:solidFill>
                <a:latin typeface="Times New Roman" panose="02020603050405020304" pitchFamily="18" charset="0"/>
                <a:cs typeface="Times New Roman" panose="02020603050405020304" pitchFamily="18" charset="0"/>
              </a:rPr>
              <a:t>:</a:t>
            </a:r>
          </a:p>
          <a:p>
            <a:pPr algn="just"/>
            <a:r>
              <a:rPr lang="en-US" sz="2800" dirty="0">
                <a:solidFill>
                  <a:srgbClr val="7030A0"/>
                </a:solidFill>
                <a:latin typeface="Times New Roman" panose="02020603050405020304" pitchFamily="18" charset="0"/>
                <a:cs typeface="Times New Roman" panose="02020603050405020304" pitchFamily="18" charset="0"/>
              </a:rPr>
              <a:t>+ Quan </a:t>
            </a:r>
            <a:r>
              <a:rPr lang="en-US" sz="2800" dirty="0" err="1">
                <a:solidFill>
                  <a:srgbClr val="7030A0"/>
                </a:solidFill>
                <a:latin typeface="Times New Roman" panose="02020603050405020304" pitchFamily="18" charset="0"/>
                <a:cs typeface="Times New Roman" panose="02020603050405020304" pitchFamily="18" charset="0"/>
              </a:rPr>
              <a:t>niệm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đúng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về</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a:t>
            </a:r>
          </a:p>
          <a:p>
            <a:pPr algn="just"/>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Tuyệt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trò</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hoàn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cảnh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địa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hoặc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dụng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p>
          <a:p>
            <a:pPr algn="just"/>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Đặc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biệt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xem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xét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thiếu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xuất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từ</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tiễn</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55C8C716-CA28-471F-8347-F94D5144EE25}"/>
              </a:ext>
            </a:extLst>
          </p:cNvPr>
          <p:cNvSpPr>
            <a:spLocks noGrp="1"/>
          </p:cNvSpPr>
          <p:nvPr>
            <p:ph type="sldNum" sz="quarter" idx="12"/>
          </p:nvPr>
        </p:nvSpPr>
        <p:spPr/>
        <p:txBody>
          <a:bodyPr/>
          <a:lstStyle/>
          <a:p>
            <a:fld id="{BCA9E365-C2E6-427D-B945-C61DCC8F5720}" type="slidenum">
              <a:rPr lang="en-US" smtClean="0"/>
              <a:t>211</a:t>
            </a:fld>
            <a:endParaRPr lang="en-US"/>
          </a:p>
        </p:txBody>
      </p:sp>
    </p:spTree>
    <p:extLst>
      <p:ext uri="{BB962C8B-B14F-4D97-AF65-F5344CB8AC3E}">
        <p14:creationId xmlns:p14="http://schemas.microsoft.com/office/powerpoint/2010/main" val="364172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824D141-3D94-4BBA-9A8A-F78BF05E517B}"/>
              </a:ext>
            </a:extLst>
          </p:cNvPr>
          <p:cNvSpPr txBox="1"/>
          <p:nvPr/>
        </p:nvSpPr>
        <p:spPr>
          <a:xfrm>
            <a:off x="2207171" y="618298"/>
            <a:ext cx="8324193"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a:t>
            </a:r>
            <a:r>
              <a:rPr lang="en-US" sz="2800" b="1" dirty="0" err="1">
                <a:solidFill>
                  <a:srgbClr val="FF0000"/>
                </a:solidFill>
                <a:latin typeface="Times New Roman" panose="02020603050405020304" pitchFamily="18" charset="0"/>
                <a:cs typeface="Times New Roman" panose="02020603050405020304" pitchFamily="18" charset="0"/>
              </a:rPr>
              <a:t>Điểm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xuất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phát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C.Mác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nghiên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cứu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F6247B24-E608-469F-93EF-37802BD6C779}"/>
              </a:ext>
            </a:extLst>
          </p:cNvPr>
          <p:cNvSpPr/>
          <p:nvPr/>
        </p:nvSpPr>
        <p:spPr>
          <a:xfrm>
            <a:off x="0" y="1907628"/>
            <a:ext cx="2538248" cy="4162079"/>
          </a:xfrm>
          <a:prstGeom prst="homePlate">
            <a:avLst>
              <a:gd name="adj" fmla="val 23451"/>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err="1">
                <a:solidFill>
                  <a:srgbClr val="002060"/>
                </a:solidFill>
                <a:latin typeface="Times New Roman" panose="02020603050405020304" pitchFamily="18" charset="0"/>
                <a:cs typeface="Times New Roman" panose="02020603050405020304" pitchFamily="18" charset="0"/>
              </a:rPr>
              <a:t>Xuất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phát</a:t>
            </a:r>
            <a:r>
              <a:rPr lang="en-US" sz="2800" i="1" dirty="0">
                <a:solidFill>
                  <a:srgbClr val="002060"/>
                </a:solidFill>
                <a:latin typeface="Times New Roman" panose="02020603050405020304" pitchFamily="18" charset="0"/>
                <a:cs typeface="Times New Roman" panose="02020603050405020304" pitchFamily="18" charset="0"/>
              </a:rPr>
              <a:t> </a:t>
            </a:r>
          </a:p>
          <a:p>
            <a:pPr algn="ctr"/>
            <a:r>
              <a:rPr lang="en-US" sz="2800" i="1" dirty="0" err="1">
                <a:solidFill>
                  <a:srgbClr val="002060"/>
                </a:solidFill>
                <a:latin typeface="Times New Roman" panose="02020603050405020304" pitchFamily="18" charset="0"/>
                <a:cs typeface="Times New Roman" panose="02020603050405020304" pitchFamily="18" charset="0"/>
              </a:rPr>
              <a:t>từ</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tiền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đề</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nghiên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cứu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về</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lịch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sử</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C.Mác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b="1" i="1" dirty="0">
                <a:solidFill>
                  <a:srgbClr val="002060"/>
                </a:solidFill>
                <a:latin typeface="Times New Roman" panose="02020603050405020304" pitchFamily="18" charset="0"/>
                <a:cs typeface="Times New Roman" panose="02020603050405020304" pitchFamily="18" charset="0"/>
              </a:rPr>
              <a:t>con </a:t>
            </a:r>
            <a:r>
              <a:rPr lang="en-US" sz="2800" b="1" i="1" dirty="0" err="1">
                <a:solidFill>
                  <a:srgbClr val="002060"/>
                </a:solidFill>
                <a:latin typeface="Times New Roman" panose="02020603050405020304" pitchFamily="18" charset="0"/>
                <a:cs typeface="Times New Roman" panose="02020603050405020304" pitchFamily="18" charset="0"/>
              </a:rPr>
              <a:t>người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hiện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thực</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9" name="Arrow: Chevron 8">
            <a:extLst>
              <a:ext uri="{FF2B5EF4-FFF2-40B4-BE49-F238E27FC236}">
                <a16:creationId xmlns:a16="http://schemas.microsoft.com/office/drawing/2014/main" id="{49C84E81-7A7C-4A13-BE9E-CFBEF878BA6F}"/>
              </a:ext>
            </a:extLst>
          </p:cNvPr>
          <p:cNvSpPr/>
          <p:nvPr/>
        </p:nvSpPr>
        <p:spPr>
          <a:xfrm>
            <a:off x="2207171" y="1828812"/>
            <a:ext cx="2222937" cy="4162072"/>
          </a:xfrm>
          <a:prstGeom prst="chevron">
            <a:avLst>
              <a:gd name="adj" fmla="val 29260"/>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Sống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hoạt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thực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tiễn</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1" name="Arrow: Notched Right 10">
            <a:extLst>
              <a:ext uri="{FF2B5EF4-FFF2-40B4-BE49-F238E27FC236}">
                <a16:creationId xmlns:a16="http://schemas.microsoft.com/office/drawing/2014/main" id="{7D58A8D4-93D6-483B-B493-7B72500FE227}"/>
              </a:ext>
            </a:extLst>
          </p:cNvPr>
          <p:cNvSpPr/>
          <p:nvPr/>
        </p:nvSpPr>
        <p:spPr>
          <a:xfrm>
            <a:off x="4761186" y="4146322"/>
            <a:ext cx="3704897" cy="1844562"/>
          </a:xfrm>
          <a:prstGeom prst="notchedRightArrow">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QH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với</a:t>
            </a:r>
            <a:r>
              <a:rPr lang="en-US" sz="2800" dirty="0">
                <a:solidFill>
                  <a:srgbClr val="002060"/>
                </a:solidFill>
                <a:latin typeface="Times New Roman" panose="02020603050405020304" pitchFamily="18" charset="0"/>
                <a:cs typeface="Times New Roman" panose="02020603050405020304" pitchFamily="18" charset="0"/>
              </a:rPr>
              <a:t> CN</a:t>
            </a:r>
          </a:p>
          <a:p>
            <a:pPr algn="ct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QHSX</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3" name="Arrow: Down 12">
            <a:extLst>
              <a:ext uri="{FF2B5EF4-FFF2-40B4-BE49-F238E27FC236}">
                <a16:creationId xmlns:a16="http://schemas.microsoft.com/office/drawing/2014/main" id="{B41AB8FB-8A71-4B42-97ED-E85B8D26D1C3}"/>
              </a:ext>
            </a:extLst>
          </p:cNvPr>
          <p:cNvSpPr/>
          <p:nvPr/>
        </p:nvSpPr>
        <p:spPr>
          <a:xfrm>
            <a:off x="5943600" y="3460532"/>
            <a:ext cx="394138" cy="107993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4" name="Arrow: Chevron 13">
            <a:extLst>
              <a:ext uri="{FF2B5EF4-FFF2-40B4-BE49-F238E27FC236}">
                <a16:creationId xmlns:a16="http://schemas.microsoft.com/office/drawing/2014/main" id="{943A8CDE-3802-4E28-A17C-4AEA34099B7B}"/>
              </a:ext>
            </a:extLst>
          </p:cNvPr>
          <p:cNvSpPr/>
          <p:nvPr/>
        </p:nvSpPr>
        <p:spPr>
          <a:xfrm>
            <a:off x="8734098" y="4390692"/>
            <a:ext cx="3090041" cy="1355822"/>
          </a:xfrm>
          <a:prstGeom prst="chevron">
            <a:avLst>
              <a:gd name="adj" fmla="val 24490"/>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CSHT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6" name="Arrow: Chevron 15">
            <a:extLst>
              <a:ext uri="{FF2B5EF4-FFF2-40B4-BE49-F238E27FC236}">
                <a16:creationId xmlns:a16="http://schemas.microsoft.com/office/drawing/2014/main" id="{986B70D6-38B8-4575-B55F-D24A31B2A6B0}"/>
              </a:ext>
            </a:extLst>
          </p:cNvPr>
          <p:cNvSpPr/>
          <p:nvPr/>
        </p:nvSpPr>
        <p:spPr>
          <a:xfrm>
            <a:off x="8694683" y="2140167"/>
            <a:ext cx="3090041" cy="1355822"/>
          </a:xfrm>
          <a:prstGeom prst="chevron">
            <a:avLst>
              <a:gd name="adj" fmla="val 24490"/>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KTTT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7" name="Arrow: Down 16">
            <a:extLst>
              <a:ext uri="{FF2B5EF4-FFF2-40B4-BE49-F238E27FC236}">
                <a16:creationId xmlns:a16="http://schemas.microsoft.com/office/drawing/2014/main" id="{AAE80EF6-54BE-433B-9553-6BD0DB6AC125}"/>
              </a:ext>
            </a:extLst>
          </p:cNvPr>
          <p:cNvSpPr/>
          <p:nvPr/>
        </p:nvSpPr>
        <p:spPr>
          <a:xfrm rot="10800000">
            <a:off x="10082049" y="3574816"/>
            <a:ext cx="394138" cy="610915"/>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18" name="Hexagon 17">
            <a:extLst>
              <a:ext uri="{FF2B5EF4-FFF2-40B4-BE49-F238E27FC236}">
                <a16:creationId xmlns:a16="http://schemas.microsoft.com/office/drawing/2014/main" id="{DE518840-B934-4E4B-A89A-DD3AA51D6E7E}"/>
              </a:ext>
            </a:extLst>
          </p:cNvPr>
          <p:cNvSpPr/>
          <p:nvPr/>
        </p:nvSpPr>
        <p:spPr>
          <a:xfrm>
            <a:off x="4770380" y="2199290"/>
            <a:ext cx="3285803" cy="1079932"/>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QH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với</a:t>
            </a:r>
            <a:r>
              <a:rPr lang="en-US" sz="2800" dirty="0">
                <a:solidFill>
                  <a:srgbClr val="002060"/>
                </a:solidFill>
                <a:latin typeface="Times New Roman" panose="02020603050405020304" pitchFamily="18" charset="0"/>
                <a:cs typeface="Times New Roman" panose="02020603050405020304" pitchFamily="18" charset="0"/>
              </a:rPr>
              <a:t> TN </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LLSX</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9" name="Arrow: Chevron 18">
            <a:extLst>
              <a:ext uri="{FF2B5EF4-FFF2-40B4-BE49-F238E27FC236}">
                <a16:creationId xmlns:a16="http://schemas.microsoft.com/office/drawing/2014/main" id="{A3912EA0-8573-44AC-BD1B-1BC719F1E24A}"/>
              </a:ext>
            </a:extLst>
          </p:cNvPr>
          <p:cNvSpPr/>
          <p:nvPr/>
        </p:nvSpPr>
        <p:spPr>
          <a:xfrm>
            <a:off x="4303986" y="2427890"/>
            <a:ext cx="340266" cy="646382"/>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0" name="Arrow: Chevron 19">
            <a:extLst>
              <a:ext uri="{FF2B5EF4-FFF2-40B4-BE49-F238E27FC236}">
                <a16:creationId xmlns:a16="http://schemas.microsoft.com/office/drawing/2014/main" id="{ED99BD53-E7AC-42A7-9A7D-0B5D6C58FA1B}"/>
              </a:ext>
            </a:extLst>
          </p:cNvPr>
          <p:cNvSpPr/>
          <p:nvPr/>
        </p:nvSpPr>
        <p:spPr>
          <a:xfrm>
            <a:off x="4386102" y="4690246"/>
            <a:ext cx="340266" cy="646382"/>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3" name="Slide Number Placeholder 2">
            <a:extLst>
              <a:ext uri="{FF2B5EF4-FFF2-40B4-BE49-F238E27FC236}">
                <a16:creationId xmlns:a16="http://schemas.microsoft.com/office/drawing/2014/main" id="{8965686E-8B58-4236-9F74-6E8EDBF1435B}"/>
              </a:ext>
            </a:extLst>
          </p:cNvPr>
          <p:cNvSpPr>
            <a:spLocks noGrp="1"/>
          </p:cNvSpPr>
          <p:nvPr>
            <p:ph type="sldNum" sz="quarter" idx="12"/>
          </p:nvPr>
        </p:nvSpPr>
        <p:spPr/>
        <p:txBody>
          <a:bodyPr/>
          <a:lstStyle/>
          <a:p>
            <a:fld id="{BCA9E365-C2E6-427D-B945-C61DCC8F5720}" type="slidenum">
              <a:rPr lang="en-US" smtClean="0"/>
              <a:t>212</a:t>
            </a:fld>
            <a:endParaRPr lang="en-US"/>
          </a:p>
        </p:txBody>
      </p:sp>
    </p:spTree>
    <p:extLst>
      <p:ext uri="{BB962C8B-B14F-4D97-AF65-F5344CB8AC3E}">
        <p14:creationId xmlns:p14="http://schemas.microsoft.com/office/powerpoint/2010/main" val="168836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500" fill="hold"/>
                                        <p:tgtEl>
                                          <p:spTgt spid="16"/>
                                        </p:tgtEl>
                                        <p:attrNameLst>
                                          <p:attrName>ppt_x</p:attrName>
                                        </p:attrNameLst>
                                      </p:cBhvr>
                                      <p:tavLst>
                                        <p:tav tm="0">
                                          <p:val>
                                            <p:strVal val="#ppt_x"/>
                                          </p:val>
                                        </p:tav>
                                        <p:tav tm="100000">
                                          <p:val>
                                            <p:strVal val="#ppt_x"/>
                                          </p:val>
                                        </p:tav>
                                      </p:tavLst>
                                    </p:anim>
                                    <p:anim calcmode="lin" valueType="num">
                                      <p:cBhvr additive="base">
                                        <p:cTn id="6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6" grpId="0" animBg="1"/>
      <p:bldP spid="17" grpId="0" animBg="1"/>
      <p:bldP spid="18" grpId="0" animBg="1"/>
      <p:bldP spid="19" grpId="0" animBg="1"/>
      <p:bldP spid="20"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429D5C-3015-4F3E-88B1-5FCFDED4A674}"/>
              </a:ext>
            </a:extLst>
          </p:cNvPr>
          <p:cNvSpPr>
            <a:spLocks noGrp="1"/>
          </p:cNvSpPr>
          <p:nvPr>
            <p:ph type="subTitle" idx="1"/>
          </p:nvPr>
        </p:nvSpPr>
        <p:spPr>
          <a:xfrm>
            <a:off x="930162" y="1974073"/>
            <a:ext cx="10499834" cy="4635047"/>
          </a:xfrm>
        </p:spPr>
        <p:txBody>
          <a:bodyPr>
            <a:normAutofit/>
          </a:bodyPr>
          <a:lstStyle/>
          <a:p>
            <a:pPr algn="just"/>
            <a:r>
              <a:rPr lang="vi-VN" altLang="en-US" sz="3200" b="1" dirty="0">
                <a:solidFill>
                  <a:srgbClr val="002060"/>
                </a:solidFill>
                <a:latin typeface="+mj-lt"/>
                <a:cs typeface="Times New Roman" panose="02020603050405020304" pitchFamily="18" charset="0"/>
              </a:rPr>
              <a:t>1. Sản xuất vật chất là cơ sở của sự tồn tại và phát triển xã hội</a:t>
            </a:r>
            <a:endParaRPr lang="en-US" sz="3200" dirty="0">
              <a:solidFill>
                <a:srgbClr val="002060"/>
              </a:solidFill>
              <a:latin typeface="+mj-lt"/>
            </a:endParaRPr>
          </a:p>
          <a:p>
            <a:pPr algn="just"/>
            <a:r>
              <a:rPr lang="vi-VN" altLang="en-US" sz="3200" b="1" dirty="0">
                <a:solidFill>
                  <a:srgbClr val="002060"/>
                </a:solidFill>
                <a:latin typeface="+mj-lt"/>
                <a:cs typeface="Times New Roman" panose="02020603050405020304" pitchFamily="18" charset="0"/>
              </a:rPr>
              <a:t>2. Biện chứng giữa lực lượng sản xuất và quan hệ sản xuất</a:t>
            </a:r>
            <a:endParaRPr lang="en-US" sz="3200" dirty="0">
              <a:solidFill>
                <a:srgbClr val="002060"/>
              </a:solidFill>
              <a:latin typeface="+mj-lt"/>
            </a:endParaRPr>
          </a:p>
          <a:p>
            <a:pPr algn="just"/>
            <a:r>
              <a:rPr lang="vi-VN" altLang="en-US" sz="3200" b="1" dirty="0">
                <a:solidFill>
                  <a:srgbClr val="002060"/>
                </a:solidFill>
                <a:latin typeface="+mj-lt"/>
                <a:cs typeface="Times New Roman" panose="02020603050405020304" pitchFamily="18" charset="0"/>
              </a:rPr>
              <a:t>3. Biện chứng giữa cơ sở hạ tầng và kiến trúc thượng tầng của xã hội</a:t>
            </a:r>
            <a:endParaRPr lang="en-US" sz="3200" dirty="0">
              <a:solidFill>
                <a:srgbClr val="002060"/>
              </a:solidFill>
              <a:latin typeface="+mj-lt"/>
            </a:endParaRPr>
          </a:p>
          <a:p>
            <a:pPr algn="just"/>
            <a:r>
              <a:rPr lang="vi-VN" altLang="en-US" sz="3200" b="1" dirty="0">
                <a:solidFill>
                  <a:srgbClr val="002060"/>
                </a:solidFill>
                <a:latin typeface="+mj-lt"/>
                <a:cs typeface="Times New Roman" panose="02020603050405020304" pitchFamily="18" charset="0"/>
              </a:rPr>
              <a:t>4. Sự phát triển các hình thái kinh tế - xã hội là một quá trình lịch sử - tự nhiên</a:t>
            </a:r>
            <a:endParaRPr lang="en-US" sz="3200" dirty="0">
              <a:solidFill>
                <a:srgbClr val="002060"/>
              </a:solidFill>
              <a:latin typeface="+mj-lt"/>
            </a:endParaRPr>
          </a:p>
          <a:p>
            <a:pPr algn="just"/>
            <a:endParaRPr lang="en-US" sz="3200" dirty="0">
              <a:solidFill>
                <a:srgbClr val="002060"/>
              </a:solidFill>
              <a:latin typeface="+mj-lt"/>
            </a:endParaRPr>
          </a:p>
        </p:txBody>
      </p:sp>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58D2B56-E620-413D-A0AF-2F6AE83E92FB}"/>
              </a:ext>
            </a:extLst>
          </p:cNvPr>
          <p:cNvSpPr/>
          <p:nvPr/>
        </p:nvSpPr>
        <p:spPr>
          <a:xfrm>
            <a:off x="2093192" y="611493"/>
            <a:ext cx="8574808" cy="523220"/>
          </a:xfrm>
          <a:prstGeom prst="rect">
            <a:avLst/>
          </a:prstGeom>
        </p:spPr>
        <p:txBody>
          <a:bodyPr wrap="square">
            <a:spAutoFit/>
          </a:bodyPr>
          <a:lstStyle/>
          <a:p>
            <a:pPr algn="ctr">
              <a:spcBef>
                <a:spcPct val="20000"/>
              </a:spcBef>
              <a:buClr>
                <a:schemeClr val="hlink"/>
              </a:buClr>
              <a:buSzPct val="60000"/>
              <a:buFont typeface="Wingdings" pitchFamily="2" charset="2"/>
              <a:buNone/>
              <a:defRPr/>
            </a:pPr>
            <a:r>
              <a:rPr lang="en-US" sz="2800" b="1" dirty="0">
                <a:solidFill>
                  <a:srgbClr val="FF0000"/>
                </a:solidFill>
                <a:effectLst>
                  <a:outerShdw blurRad="38100" dist="38100" dir="2700000" algn="tl">
                    <a:srgbClr val="C0C0C0"/>
                  </a:outerShdw>
                </a:effectLst>
                <a:latin typeface="Times New Roman" pitchFamily="18" charset="0"/>
                <a:cs typeface="Times New Roman" pitchFamily="18" charset="0"/>
              </a:rPr>
              <a:t>I. </a:t>
            </a:r>
            <a:r>
              <a:rPr lang="en-US" sz="2800" b="1" dirty="0" err="1">
                <a:solidFill>
                  <a:srgbClr val="FF0000"/>
                </a:solidFill>
                <a:effectLst>
                  <a:outerShdw blurRad="38100" dist="38100" dir="2700000" algn="tl">
                    <a:srgbClr val="C0C0C0"/>
                  </a:outerShdw>
                </a:effectLst>
                <a:latin typeface="Times New Roman" pitchFamily="18" charset="0"/>
                <a:cs typeface="Times New Roman" pitchFamily="18" charset="0"/>
              </a:rPr>
              <a:t>HỌC</a:t>
            </a:r>
            <a:r>
              <a:rPr lang="en-US" sz="2800" b="1" dirty="0">
                <a:solidFill>
                  <a:srgbClr val="FF0000"/>
                </a:solidFill>
                <a:effectLst>
                  <a:outerShdw blurRad="38100" dist="38100" dir="2700000" algn="tl">
                    <a:srgbClr val="C0C0C0"/>
                  </a:outerShdw>
                </a:effectLst>
                <a:latin typeface="Times New Roman" pitchFamily="18" charset="0"/>
                <a:cs typeface="Times New Roman" pitchFamily="18" charset="0"/>
              </a:rPr>
              <a:t> </a:t>
            </a:r>
            <a:r>
              <a:rPr lang="en-US" sz="2800" b="1" dirty="0" err="1">
                <a:solidFill>
                  <a:srgbClr val="FF0000"/>
                </a:solidFill>
                <a:effectLst>
                  <a:outerShdw blurRad="38100" dist="38100" dir="2700000" algn="tl">
                    <a:srgbClr val="C0C0C0"/>
                  </a:outerShdw>
                </a:effectLst>
                <a:latin typeface="Times New Roman" pitchFamily="18" charset="0"/>
                <a:cs typeface="Times New Roman" pitchFamily="18" charset="0"/>
              </a:rPr>
              <a:t>THUYẾT</a:t>
            </a:r>
            <a:r>
              <a:rPr lang="en-US" sz="2800" b="1" dirty="0">
                <a:solidFill>
                  <a:srgbClr val="FF0000"/>
                </a:solidFill>
                <a:effectLst>
                  <a:outerShdw blurRad="38100" dist="38100" dir="2700000" algn="tl">
                    <a:srgbClr val="C0C0C0"/>
                  </a:outerShdw>
                </a:effectLst>
                <a:latin typeface="Times New Roman" pitchFamily="18" charset="0"/>
                <a:cs typeface="Times New Roman" pitchFamily="18" charset="0"/>
              </a:rPr>
              <a:t> </a:t>
            </a:r>
            <a:r>
              <a:rPr lang="en-US" sz="2800" b="1" dirty="0" err="1">
                <a:solidFill>
                  <a:srgbClr val="FF0000"/>
                </a:solidFill>
                <a:effectLst>
                  <a:outerShdw blurRad="38100" dist="38100" dir="2700000" algn="tl">
                    <a:srgbClr val="C0C0C0"/>
                  </a:outerShdw>
                </a:effectLst>
                <a:latin typeface="Times New Roman" pitchFamily="18" charset="0"/>
                <a:cs typeface="Times New Roman" pitchFamily="18" charset="0"/>
              </a:rPr>
              <a:t>HÌNH</a:t>
            </a:r>
            <a:r>
              <a:rPr lang="en-US" sz="2800" b="1" dirty="0">
                <a:solidFill>
                  <a:srgbClr val="FF0000"/>
                </a:solidFill>
                <a:effectLst>
                  <a:outerShdw blurRad="38100" dist="38100" dir="2700000" algn="tl">
                    <a:srgbClr val="C0C0C0"/>
                  </a:outerShdw>
                </a:effectLst>
                <a:latin typeface="Times New Roman" pitchFamily="18" charset="0"/>
                <a:cs typeface="Times New Roman" pitchFamily="18" charset="0"/>
              </a:rPr>
              <a:t> </a:t>
            </a:r>
            <a:r>
              <a:rPr lang="en-US" sz="2800" b="1" dirty="0" err="1">
                <a:solidFill>
                  <a:srgbClr val="FF0000"/>
                </a:solidFill>
                <a:effectLst>
                  <a:outerShdw blurRad="38100" dist="38100" dir="2700000" algn="tl">
                    <a:srgbClr val="C0C0C0"/>
                  </a:outerShdw>
                </a:effectLst>
                <a:latin typeface="Times New Roman" pitchFamily="18" charset="0"/>
                <a:cs typeface="Times New Roman" pitchFamily="18" charset="0"/>
              </a:rPr>
              <a:t>THÁI</a:t>
            </a:r>
            <a:r>
              <a:rPr lang="en-US" sz="2800" b="1" dirty="0">
                <a:solidFill>
                  <a:srgbClr val="FF0000"/>
                </a:solidFill>
                <a:effectLst>
                  <a:outerShdw blurRad="38100" dist="38100" dir="2700000" algn="tl">
                    <a:srgbClr val="C0C0C0"/>
                  </a:outerShdw>
                </a:effectLst>
                <a:latin typeface="Times New Roman" pitchFamily="18" charset="0"/>
                <a:cs typeface="Times New Roman" pitchFamily="18" charset="0"/>
              </a:rPr>
              <a:t> </a:t>
            </a:r>
            <a:r>
              <a:rPr lang="en-US" sz="2800" b="1" dirty="0" err="1">
                <a:solidFill>
                  <a:srgbClr val="FF0000"/>
                </a:solidFill>
                <a:effectLst>
                  <a:outerShdw blurRad="38100" dist="38100" dir="2700000" algn="tl">
                    <a:srgbClr val="C0C0C0"/>
                  </a:outerShdw>
                </a:effectLst>
                <a:latin typeface="Times New Roman" pitchFamily="18" charset="0"/>
                <a:cs typeface="Times New Roman" pitchFamily="18" charset="0"/>
              </a:rPr>
              <a:t>KINH</a:t>
            </a:r>
            <a:r>
              <a:rPr lang="en-US" sz="2800" b="1" dirty="0">
                <a:solidFill>
                  <a:srgbClr val="FF0000"/>
                </a:solidFill>
                <a:effectLst>
                  <a:outerShdw blurRad="38100" dist="38100" dir="2700000" algn="tl">
                    <a:srgbClr val="C0C0C0"/>
                  </a:outerShdw>
                </a:effectLst>
                <a:latin typeface="Times New Roman" pitchFamily="18" charset="0"/>
                <a:cs typeface="Times New Roman" pitchFamily="18" charset="0"/>
              </a:rPr>
              <a:t> </a:t>
            </a:r>
            <a:r>
              <a:rPr lang="en-US" sz="2800" b="1" dirty="0" err="1">
                <a:solidFill>
                  <a:srgbClr val="FF0000"/>
                </a:solidFill>
                <a:effectLst>
                  <a:outerShdw blurRad="38100" dist="38100" dir="2700000" algn="tl">
                    <a:srgbClr val="C0C0C0"/>
                  </a:outerShdw>
                </a:effectLst>
                <a:latin typeface="Times New Roman" pitchFamily="18" charset="0"/>
                <a:cs typeface="Times New Roman" pitchFamily="18" charset="0"/>
              </a:rPr>
              <a:t>TẾ</a:t>
            </a:r>
            <a:r>
              <a:rPr lang="en-US" sz="2800" b="1" dirty="0">
                <a:solidFill>
                  <a:srgbClr val="FF0000"/>
                </a:solidFill>
                <a:effectLst>
                  <a:outerShdw blurRad="38100" dist="38100" dir="2700000" algn="tl">
                    <a:srgbClr val="C0C0C0"/>
                  </a:outerShdw>
                </a:effectLst>
                <a:latin typeface="Times New Roman" pitchFamily="18" charset="0"/>
                <a:cs typeface="Times New Roman" pitchFamily="18" charset="0"/>
              </a:rPr>
              <a:t> - </a:t>
            </a:r>
            <a:r>
              <a:rPr lang="en-US" sz="2800" b="1" dirty="0" err="1">
                <a:solidFill>
                  <a:srgbClr val="FF0000"/>
                </a:solidFill>
                <a:effectLst>
                  <a:outerShdw blurRad="38100" dist="38100" dir="2700000" algn="tl">
                    <a:srgbClr val="C0C0C0"/>
                  </a:outerShdw>
                </a:effectLst>
                <a:latin typeface="Times New Roman" pitchFamily="18" charset="0"/>
                <a:cs typeface="Times New Roman" pitchFamily="18" charset="0"/>
              </a:rPr>
              <a:t>XÃ</a:t>
            </a:r>
            <a:r>
              <a:rPr lang="en-US" sz="2800" b="1" dirty="0">
                <a:solidFill>
                  <a:srgbClr val="FF0000"/>
                </a:solidFill>
                <a:effectLst>
                  <a:outerShdw blurRad="38100" dist="38100" dir="2700000" algn="tl">
                    <a:srgbClr val="C0C0C0"/>
                  </a:outerShdw>
                </a:effectLst>
                <a:latin typeface="Times New Roman" pitchFamily="18" charset="0"/>
                <a:cs typeface="Times New Roman" pitchFamily="18" charset="0"/>
              </a:rPr>
              <a:t> </a:t>
            </a:r>
            <a:r>
              <a:rPr lang="en-US" sz="2800" b="1" dirty="0" err="1">
                <a:solidFill>
                  <a:srgbClr val="FF0000"/>
                </a:solidFill>
                <a:effectLst>
                  <a:outerShdw blurRad="38100" dist="38100" dir="2700000" algn="tl">
                    <a:srgbClr val="C0C0C0"/>
                  </a:outerShdw>
                </a:effectLst>
                <a:latin typeface="Times New Roman" pitchFamily="18" charset="0"/>
                <a:cs typeface="Times New Roman" pitchFamily="18" charset="0"/>
              </a:rPr>
              <a:t>HỘI</a:t>
            </a:r>
            <a:endParaRPr lang="en-US" sz="2800" b="1" dirty="0">
              <a:solidFill>
                <a:srgbClr val="FF0000"/>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8FD2A3EA-D8C1-4A46-A651-07DDC60CFB0A}"/>
              </a:ext>
            </a:extLst>
          </p:cNvPr>
          <p:cNvSpPr>
            <a:spLocks noGrp="1"/>
          </p:cNvSpPr>
          <p:nvPr>
            <p:ph type="sldNum" sz="quarter" idx="12"/>
          </p:nvPr>
        </p:nvSpPr>
        <p:spPr/>
        <p:txBody>
          <a:bodyPr/>
          <a:lstStyle/>
          <a:p>
            <a:fld id="{BCA9E365-C2E6-427D-B945-C61DCC8F5720}" type="slidenum">
              <a:rPr lang="en-US" smtClean="0"/>
              <a:t>213</a:t>
            </a:fld>
            <a:endParaRPr lang="en-US"/>
          </a:p>
        </p:txBody>
      </p:sp>
    </p:spTree>
    <p:extLst>
      <p:ext uri="{BB962C8B-B14F-4D97-AF65-F5344CB8AC3E}">
        <p14:creationId xmlns:p14="http://schemas.microsoft.com/office/powerpoint/2010/main" val="144328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86B0FE-3EC9-4CEE-9BA9-A89DEC236853}"/>
              </a:ext>
            </a:extLst>
          </p:cNvPr>
          <p:cNvSpPr txBox="1"/>
          <p:nvPr/>
        </p:nvSpPr>
        <p:spPr>
          <a:xfrm>
            <a:off x="2569779" y="280114"/>
            <a:ext cx="7567449" cy="1077218"/>
          </a:xfrm>
          <a:prstGeom prst="rect">
            <a:avLst/>
          </a:prstGeom>
          <a:noFill/>
        </p:spPr>
        <p:txBody>
          <a:bodyPr wrap="square" rtlCol="0">
            <a:spAutoFit/>
          </a:bodyPr>
          <a:lstStyle/>
          <a:p>
            <a:pPr algn="ctr"/>
            <a:r>
              <a:rPr lang="vi-VN" altLang="en-US" sz="3200" b="1" dirty="0">
                <a:solidFill>
                  <a:srgbClr val="FF0000"/>
                </a:solidFill>
                <a:latin typeface="+mj-lt"/>
                <a:cs typeface="Times New Roman" panose="02020603050405020304" pitchFamily="18" charset="0"/>
              </a:rPr>
              <a:t>1. Sản xuất vật chất là cơ sở của sự tồn tại và phát triển xã hội</a:t>
            </a:r>
            <a:endParaRPr lang="en-US" sz="3200" dirty="0">
              <a:solidFill>
                <a:srgbClr val="FF0000"/>
              </a:solidFill>
              <a:latin typeface="+mj-lt"/>
            </a:endParaRPr>
          </a:p>
        </p:txBody>
      </p:sp>
      <p:sp>
        <p:nvSpPr>
          <p:cNvPr id="6" name="Arrow: Pentagon 5">
            <a:extLst>
              <a:ext uri="{FF2B5EF4-FFF2-40B4-BE49-F238E27FC236}">
                <a16:creationId xmlns:a16="http://schemas.microsoft.com/office/drawing/2014/main" id="{4BE22F62-C838-4030-B4C1-CEF5A4B881C6}"/>
              </a:ext>
            </a:extLst>
          </p:cNvPr>
          <p:cNvSpPr/>
          <p:nvPr/>
        </p:nvSpPr>
        <p:spPr>
          <a:xfrm>
            <a:off x="0" y="1912993"/>
            <a:ext cx="1387366" cy="3841418"/>
          </a:xfrm>
          <a:prstGeom prst="homePlate">
            <a:avLst>
              <a:gd name="adj" fmla="val 2539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Khái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niệm</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2844990-312A-4F68-864E-CB0416AD672E}"/>
              </a:ext>
            </a:extLst>
          </p:cNvPr>
          <p:cNvSpPr txBox="1"/>
          <p:nvPr/>
        </p:nvSpPr>
        <p:spPr>
          <a:xfrm>
            <a:off x="1513491" y="1912993"/>
            <a:ext cx="1781504"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800" b="1" dirty="0" err="1">
                <a:solidFill>
                  <a:srgbClr val="002060"/>
                </a:solidFill>
                <a:latin typeface="Times New Roman" panose="02020603050405020304" pitchFamily="18" charset="0"/>
                <a:cs typeface="Times New Roman" panose="02020603050405020304" pitchFamily="18" charset="0"/>
              </a:rPr>
              <a:t>Sản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xuất</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50FE67-93D2-4AD6-B5EC-A66DC44928E5}"/>
              </a:ext>
            </a:extLst>
          </p:cNvPr>
          <p:cNvSpPr txBox="1"/>
          <p:nvPr/>
        </p:nvSpPr>
        <p:spPr>
          <a:xfrm>
            <a:off x="3957145" y="1677603"/>
            <a:ext cx="7646276" cy="1815882"/>
          </a:xfrm>
          <a:prstGeom prst="rect">
            <a:avLst/>
          </a:prstGeom>
          <a:noFill/>
        </p:spPr>
        <p:txBody>
          <a:bodyPr wrap="square" rtlCol="0">
            <a:spAutoFit/>
          </a:bodyPr>
          <a:lstStyle/>
          <a:p>
            <a:pPr algn="just"/>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hoạt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động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không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ngừng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sáng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tạo</a:t>
            </a:r>
            <a:r>
              <a:rPr lang="en-US" sz="2800" b="1" i="1" u="sng" dirty="0">
                <a:solidFill>
                  <a:srgbClr val="0070C0"/>
                </a:solidFill>
                <a:latin typeface="Times New Roman" panose="02020603050405020304" pitchFamily="18" charset="0"/>
                <a:cs typeface="Times New Roman" panose="02020603050405020304" pitchFamily="18" charset="0"/>
              </a:rPr>
              <a:t> ra </a:t>
            </a:r>
            <a:r>
              <a:rPr lang="en-US" sz="2800" b="1" i="1" u="sng" dirty="0" err="1">
                <a:solidFill>
                  <a:srgbClr val="0070C0"/>
                </a:solidFill>
                <a:latin typeface="Times New Roman" panose="02020603050405020304" pitchFamily="18" charset="0"/>
                <a:cs typeface="Times New Roman" panose="02020603050405020304" pitchFamily="18" charset="0"/>
              </a:rPr>
              <a:t>các</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giá</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trị</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vật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chất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và</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tinh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thần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nhằm</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mục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đích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thoả</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mãn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nhu</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cầu</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tồn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tại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phát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triển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con </a:t>
            </a:r>
            <a:r>
              <a:rPr lang="en-US" sz="2800" i="1" dirty="0" err="1">
                <a:solidFill>
                  <a:srgbClr val="0070C0"/>
                </a:solidFill>
                <a:latin typeface="Times New Roman" panose="02020603050405020304" pitchFamily="18" charset="0"/>
                <a:cs typeface="Times New Roman" panose="02020603050405020304" pitchFamily="18" charset="0"/>
              </a:rPr>
              <a:t>người</a:t>
            </a:r>
            <a:r>
              <a:rPr lang="en-US" sz="2800" i="1" dirty="0">
                <a:solidFill>
                  <a:srgbClr val="0070C0"/>
                </a:solidFill>
                <a:latin typeface="Times New Roman" panose="02020603050405020304" pitchFamily="18" charset="0"/>
                <a:cs typeface="Times New Roman" panose="02020603050405020304" pitchFamily="18" charset="0"/>
              </a:rPr>
              <a:t>.</a:t>
            </a:r>
            <a:endParaRPr lang="en-US" sz="2800" b="1" dirty="0">
              <a:solidFill>
                <a:srgbClr val="0070C0"/>
              </a:solidFill>
              <a:latin typeface="Times New Roman" panose="02020603050405020304" pitchFamily="18" charset="0"/>
              <a:cs typeface="Times New Roman" panose="02020603050405020304" pitchFamily="18" charset="0"/>
            </a:endParaRPr>
          </a:p>
          <a:p>
            <a:pPr algn="just"/>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CCBCBAF-8D98-47F0-A7FC-3C8A8DF313A8}"/>
              </a:ext>
            </a:extLst>
          </p:cNvPr>
          <p:cNvSpPr txBox="1"/>
          <p:nvPr/>
        </p:nvSpPr>
        <p:spPr>
          <a:xfrm>
            <a:off x="1560789" y="3833702"/>
            <a:ext cx="1781504" cy="181588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b="1" dirty="0" err="1">
                <a:solidFill>
                  <a:srgbClr val="002060"/>
                </a:solidFill>
                <a:latin typeface="Times New Roman" panose="02020603050405020304" pitchFamily="18" charset="0"/>
                <a:cs typeface="Times New Roman" panose="02020603050405020304" pitchFamily="18" charset="0"/>
              </a:rPr>
              <a:t>Sản</a:t>
            </a:r>
            <a:r>
              <a:rPr lang="en-US" sz="2800" b="1" dirty="0">
                <a:solidFill>
                  <a:srgbClr val="002060"/>
                </a:solidFill>
                <a:latin typeface="Times New Roman" panose="02020603050405020304" pitchFamily="18" charset="0"/>
                <a:cs typeface="Times New Roman" panose="02020603050405020304" pitchFamily="18" charset="0"/>
              </a:rPr>
              <a:t> </a:t>
            </a:r>
          </a:p>
          <a:p>
            <a:pPr algn="ctr"/>
            <a:r>
              <a:rPr lang="en-US" sz="2800" b="1" dirty="0" err="1">
                <a:solidFill>
                  <a:srgbClr val="002060"/>
                </a:solidFill>
                <a:latin typeface="Times New Roman" panose="02020603050405020304" pitchFamily="18" charset="0"/>
                <a:cs typeface="Times New Roman" panose="02020603050405020304" pitchFamily="18" charset="0"/>
              </a:rPr>
              <a:t>xuất</a:t>
            </a:r>
            <a:r>
              <a:rPr lang="en-US" sz="2800" b="1" dirty="0">
                <a:solidFill>
                  <a:srgbClr val="002060"/>
                </a:solidFill>
                <a:latin typeface="Times New Roman" panose="02020603050405020304" pitchFamily="18" charset="0"/>
                <a:cs typeface="Times New Roman" panose="02020603050405020304" pitchFamily="18" charset="0"/>
              </a:rPr>
              <a:t> </a:t>
            </a:r>
          </a:p>
          <a:p>
            <a:pPr algn="ctr"/>
            <a:r>
              <a:rPr lang="en-US" sz="2800" b="1" dirty="0" err="1">
                <a:solidFill>
                  <a:srgbClr val="002060"/>
                </a:solidFill>
                <a:latin typeface="Times New Roman" panose="02020603050405020304" pitchFamily="18" charset="0"/>
                <a:cs typeface="Times New Roman" panose="02020603050405020304" pitchFamily="18" charset="0"/>
              </a:rPr>
              <a:t>xã</a:t>
            </a:r>
            <a:r>
              <a:rPr lang="en-US" sz="2800" b="1" dirty="0">
                <a:solidFill>
                  <a:srgbClr val="002060"/>
                </a:solidFill>
                <a:latin typeface="Times New Roman" panose="02020603050405020304" pitchFamily="18" charset="0"/>
                <a:cs typeface="Times New Roman" panose="02020603050405020304" pitchFamily="18" charset="0"/>
              </a:rPr>
              <a:t> </a:t>
            </a:r>
          </a:p>
          <a:p>
            <a:pPr algn="ctr"/>
            <a:r>
              <a:rPr lang="en-US" sz="2800" b="1" dirty="0" err="1">
                <a:solidFill>
                  <a:srgbClr val="002060"/>
                </a:solidFill>
                <a:latin typeface="Times New Roman" panose="02020603050405020304" pitchFamily="18" charset="0"/>
                <a:cs typeface="Times New Roman" panose="02020603050405020304" pitchFamily="18" charset="0"/>
              </a:rPr>
              <a:t>hội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8385DBDE-3BDB-4C1D-8B9C-C314090A65FF}"/>
              </a:ext>
            </a:extLst>
          </p:cNvPr>
          <p:cNvSpPr txBox="1"/>
          <p:nvPr/>
        </p:nvSpPr>
        <p:spPr>
          <a:xfrm>
            <a:off x="3957145" y="3833702"/>
            <a:ext cx="7646276" cy="2246769"/>
          </a:xfrm>
          <a:prstGeom prst="rect">
            <a:avLst/>
          </a:prstGeom>
          <a:noFill/>
        </p:spPr>
        <p:txBody>
          <a:bodyPr wrap="square" rtlCol="0">
            <a:spAutoFit/>
          </a:bodyPr>
          <a:lstStyle/>
          <a:p>
            <a:pPr algn="just"/>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sản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xuất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tái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sản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xuất</a:t>
            </a:r>
            <a:r>
              <a:rPr lang="en-US" sz="2800" i="1" dirty="0">
                <a:solidFill>
                  <a:srgbClr val="0070C0"/>
                </a:solidFill>
                <a:latin typeface="Times New Roman" panose="02020603050405020304" pitchFamily="18" charset="0"/>
                <a:cs typeface="Times New Roman" panose="02020603050405020304" pitchFamily="18" charset="0"/>
              </a:rPr>
              <a:t> ra </a:t>
            </a:r>
            <a:r>
              <a:rPr lang="en-US" sz="2800" i="1" dirty="0" err="1">
                <a:solidFill>
                  <a:srgbClr val="0070C0"/>
                </a:solidFill>
                <a:latin typeface="Times New Roman" panose="02020603050405020304" pitchFamily="18" charset="0"/>
                <a:cs typeface="Times New Roman" panose="02020603050405020304" pitchFamily="18" charset="0"/>
              </a:rPr>
              <a:t>đời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sống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hiện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thực</a:t>
            </a:r>
            <a:r>
              <a:rPr lang="en-US" sz="2800" i="1" dirty="0">
                <a:solidFill>
                  <a:srgbClr val="0070C0"/>
                </a:solidFill>
                <a:latin typeface="Times New Roman" panose="02020603050405020304" pitchFamily="18" charset="0"/>
                <a:cs typeface="Times New Roman" panose="02020603050405020304" pitchFamily="18" charset="0"/>
              </a:rPr>
              <a:t>, bao </a:t>
            </a:r>
            <a:r>
              <a:rPr lang="en-US" sz="2800" i="1" dirty="0" err="1">
                <a:solidFill>
                  <a:srgbClr val="0070C0"/>
                </a:solidFill>
                <a:latin typeface="Times New Roman" panose="02020603050405020304" pitchFamily="18" charset="0"/>
                <a:cs typeface="Times New Roman" panose="02020603050405020304" pitchFamily="18" charset="0"/>
              </a:rPr>
              <a:t>gồm</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ba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phương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diện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không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tách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rời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nhau</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sản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xuất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vật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chất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sản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xuất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tinh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thần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và</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sản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xuất</a:t>
            </a:r>
            <a:r>
              <a:rPr lang="en-US" sz="2800" b="1" i="1" u="sng" dirty="0">
                <a:solidFill>
                  <a:srgbClr val="0070C0"/>
                </a:solidFill>
                <a:latin typeface="Times New Roman" panose="02020603050405020304" pitchFamily="18" charset="0"/>
                <a:cs typeface="Times New Roman" panose="02020603050405020304" pitchFamily="18" charset="0"/>
              </a:rPr>
              <a:t> ra </a:t>
            </a:r>
            <a:r>
              <a:rPr lang="en-US" sz="2800" b="1" i="1" u="sng" dirty="0" err="1">
                <a:solidFill>
                  <a:srgbClr val="0070C0"/>
                </a:solidFill>
                <a:latin typeface="Times New Roman" panose="02020603050405020304" pitchFamily="18" charset="0"/>
                <a:cs typeface="Times New Roman" panose="02020603050405020304" pitchFamily="18" charset="0"/>
              </a:rPr>
              <a:t>bản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thân</a:t>
            </a:r>
            <a:r>
              <a:rPr lang="en-US" sz="2800" b="1" i="1" u="sng" dirty="0">
                <a:solidFill>
                  <a:srgbClr val="0070C0"/>
                </a:solidFill>
                <a:latin typeface="Times New Roman" panose="02020603050405020304" pitchFamily="18" charset="0"/>
                <a:cs typeface="Times New Roman" panose="02020603050405020304" pitchFamily="18" charset="0"/>
              </a:rPr>
              <a:t> con </a:t>
            </a:r>
            <a:r>
              <a:rPr lang="en-US" sz="2800" b="1" i="1" u="sng" dirty="0" err="1">
                <a:solidFill>
                  <a:srgbClr val="0070C0"/>
                </a:solidFill>
                <a:latin typeface="Times New Roman" panose="02020603050405020304" pitchFamily="18" charset="0"/>
                <a:cs typeface="Times New Roman" panose="02020603050405020304" pitchFamily="18" charset="0"/>
              </a:rPr>
              <a:t>người</a:t>
            </a:r>
            <a:r>
              <a:rPr lang="en-US" sz="2800" i="1" dirty="0">
                <a:solidFill>
                  <a:srgbClr val="0070C0"/>
                </a:solidFill>
                <a:latin typeface="Times New Roman" panose="02020603050405020304" pitchFamily="18" charset="0"/>
                <a:cs typeface="Times New Roman" panose="02020603050405020304" pitchFamily="18" charset="0"/>
              </a:rPr>
              <a:t>.</a:t>
            </a:r>
          </a:p>
          <a:p>
            <a:pPr algn="just"/>
            <a:endParaRPr lang="en-US" sz="2800" dirty="0">
              <a:solidFill>
                <a:srgbClr val="0070C0"/>
              </a:solidFill>
              <a:latin typeface="+mj-lt"/>
            </a:endParaRPr>
          </a:p>
        </p:txBody>
      </p:sp>
      <p:sp>
        <p:nvSpPr>
          <p:cNvPr id="3" name="Slide Number Placeholder 2">
            <a:extLst>
              <a:ext uri="{FF2B5EF4-FFF2-40B4-BE49-F238E27FC236}">
                <a16:creationId xmlns:a16="http://schemas.microsoft.com/office/drawing/2014/main" id="{5D915D48-83B8-44B7-B24D-C1455AF21249}"/>
              </a:ext>
            </a:extLst>
          </p:cNvPr>
          <p:cNvSpPr>
            <a:spLocks noGrp="1"/>
          </p:cNvSpPr>
          <p:nvPr>
            <p:ph type="sldNum" sz="quarter" idx="12"/>
          </p:nvPr>
        </p:nvSpPr>
        <p:spPr/>
        <p:txBody>
          <a:bodyPr/>
          <a:lstStyle/>
          <a:p>
            <a:fld id="{BCA9E365-C2E6-427D-B945-C61DCC8F5720}" type="slidenum">
              <a:rPr lang="en-US" smtClean="0"/>
              <a:t>214</a:t>
            </a:fld>
            <a:endParaRPr lang="en-US"/>
          </a:p>
        </p:txBody>
      </p:sp>
    </p:spTree>
    <p:extLst>
      <p:ext uri="{BB962C8B-B14F-4D97-AF65-F5344CB8AC3E}">
        <p14:creationId xmlns:p14="http://schemas.microsoft.com/office/powerpoint/2010/main" val="28657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animBg="1"/>
      <p:bldP spid="19"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B45694-0E29-4A02-9E3F-9D90208403C2}"/>
              </a:ext>
            </a:extLst>
          </p:cNvPr>
          <p:cNvSpPr txBox="1"/>
          <p:nvPr/>
        </p:nvSpPr>
        <p:spPr>
          <a:xfrm>
            <a:off x="2569779" y="278611"/>
            <a:ext cx="7567449" cy="1077218"/>
          </a:xfrm>
          <a:prstGeom prst="rect">
            <a:avLst/>
          </a:prstGeom>
          <a:noFill/>
        </p:spPr>
        <p:txBody>
          <a:bodyPr wrap="square" rtlCol="0">
            <a:spAutoFit/>
          </a:bodyPr>
          <a:lstStyle/>
          <a:p>
            <a:pPr algn="ctr"/>
            <a:r>
              <a:rPr lang="vi-VN" altLang="en-US" sz="3200" b="1" dirty="0">
                <a:solidFill>
                  <a:srgbClr val="FF0000"/>
                </a:solidFill>
                <a:latin typeface="+mj-lt"/>
                <a:cs typeface="Times New Roman" panose="02020603050405020304" pitchFamily="18" charset="0"/>
              </a:rPr>
              <a:t>1. Sản xuất vật chất là cơ sở của sự tồn tại và phát triển xã hội</a:t>
            </a:r>
            <a:endParaRPr lang="en-US" sz="3200" dirty="0">
              <a:solidFill>
                <a:srgbClr val="FF0000"/>
              </a:solidFill>
              <a:latin typeface="+mj-lt"/>
            </a:endParaRPr>
          </a:p>
        </p:txBody>
      </p:sp>
      <p:sp>
        <p:nvSpPr>
          <p:cNvPr id="7" name="TextBox 6">
            <a:extLst>
              <a:ext uri="{FF2B5EF4-FFF2-40B4-BE49-F238E27FC236}">
                <a16:creationId xmlns:a16="http://schemas.microsoft.com/office/drawing/2014/main" id="{56043FDE-E485-4C6F-A206-746A0C07A8A6}"/>
              </a:ext>
            </a:extLst>
          </p:cNvPr>
          <p:cNvSpPr txBox="1"/>
          <p:nvPr/>
        </p:nvSpPr>
        <p:spPr>
          <a:xfrm>
            <a:off x="0" y="3140019"/>
            <a:ext cx="1403131" cy="181588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b="1" dirty="0" err="1">
                <a:solidFill>
                  <a:srgbClr val="002060"/>
                </a:solidFill>
                <a:latin typeface="Times New Roman" panose="02020603050405020304" pitchFamily="18" charset="0"/>
                <a:cs typeface="Times New Roman" panose="02020603050405020304" pitchFamily="18" charset="0"/>
              </a:rPr>
              <a:t>Sản</a:t>
            </a:r>
            <a:r>
              <a:rPr lang="en-US" sz="2800" b="1" dirty="0">
                <a:solidFill>
                  <a:srgbClr val="002060"/>
                </a:solidFill>
                <a:latin typeface="Times New Roman" panose="02020603050405020304" pitchFamily="18" charset="0"/>
                <a:cs typeface="Times New Roman" panose="02020603050405020304" pitchFamily="18" charset="0"/>
              </a:rPr>
              <a:t> </a:t>
            </a:r>
          </a:p>
          <a:p>
            <a:pPr algn="ctr"/>
            <a:r>
              <a:rPr lang="en-US" sz="2800" b="1" dirty="0" err="1">
                <a:solidFill>
                  <a:srgbClr val="002060"/>
                </a:solidFill>
                <a:latin typeface="Times New Roman" panose="02020603050405020304" pitchFamily="18" charset="0"/>
                <a:cs typeface="Times New Roman" panose="02020603050405020304" pitchFamily="18" charset="0"/>
              </a:rPr>
              <a:t>xuất</a:t>
            </a:r>
            <a:r>
              <a:rPr lang="en-US" sz="2800" b="1" dirty="0">
                <a:solidFill>
                  <a:srgbClr val="002060"/>
                </a:solidFill>
                <a:latin typeface="Times New Roman" panose="02020603050405020304" pitchFamily="18" charset="0"/>
                <a:cs typeface="Times New Roman" panose="02020603050405020304" pitchFamily="18" charset="0"/>
              </a:rPr>
              <a:t> </a:t>
            </a:r>
          </a:p>
          <a:p>
            <a:pPr algn="ctr"/>
            <a:r>
              <a:rPr lang="en-US" sz="2800" b="1" dirty="0" err="1">
                <a:solidFill>
                  <a:srgbClr val="002060"/>
                </a:solidFill>
                <a:latin typeface="Times New Roman" panose="02020603050405020304" pitchFamily="18" charset="0"/>
                <a:cs typeface="Times New Roman" panose="02020603050405020304" pitchFamily="18" charset="0"/>
              </a:rPr>
              <a:t>xã</a:t>
            </a:r>
            <a:r>
              <a:rPr lang="en-US" sz="2800" b="1" dirty="0">
                <a:solidFill>
                  <a:srgbClr val="002060"/>
                </a:solidFill>
                <a:latin typeface="Times New Roman" panose="02020603050405020304" pitchFamily="18" charset="0"/>
                <a:cs typeface="Times New Roman" panose="02020603050405020304" pitchFamily="18" charset="0"/>
              </a:rPr>
              <a:t> </a:t>
            </a:r>
          </a:p>
          <a:p>
            <a:pPr algn="ctr"/>
            <a:r>
              <a:rPr lang="en-US" sz="2800" b="1" dirty="0" err="1">
                <a:solidFill>
                  <a:srgbClr val="002060"/>
                </a:solidFill>
                <a:latin typeface="Times New Roman" panose="02020603050405020304" pitchFamily="18" charset="0"/>
                <a:cs typeface="Times New Roman" panose="02020603050405020304" pitchFamily="18" charset="0"/>
              </a:rPr>
              <a:t>hội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8B84ED5-21C6-4682-B06A-AF4DE11985B8}"/>
              </a:ext>
            </a:extLst>
          </p:cNvPr>
          <p:cNvSpPr/>
          <p:nvPr/>
        </p:nvSpPr>
        <p:spPr>
          <a:xfrm>
            <a:off x="2191393" y="2104707"/>
            <a:ext cx="1797269" cy="8040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solidFill>
                  <a:srgbClr val="002060"/>
                </a:solidFill>
                <a:latin typeface="Times New Roman" panose="02020603050405020304" pitchFamily="18" charset="0"/>
                <a:cs typeface="Times New Roman" panose="02020603050405020304" pitchFamily="18" charset="0"/>
              </a:rPr>
              <a:t>Sản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xuất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vật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chất</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06128849-1D5F-4C8B-B1B8-EBD4CEF9CD26}"/>
              </a:ext>
            </a:extLst>
          </p:cNvPr>
          <p:cNvSpPr/>
          <p:nvPr/>
        </p:nvSpPr>
        <p:spPr>
          <a:xfrm>
            <a:off x="2191395" y="3657618"/>
            <a:ext cx="1797269" cy="8040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solidFill>
                  <a:srgbClr val="002060"/>
                </a:solidFill>
                <a:latin typeface="Times New Roman" panose="02020603050405020304" pitchFamily="18" charset="0"/>
                <a:cs typeface="Times New Roman" panose="02020603050405020304" pitchFamily="18" charset="0"/>
              </a:rPr>
              <a:t>Sản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xuất</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tinh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thần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57F0356-C7C4-4478-A47F-BC55C36516AF}"/>
              </a:ext>
            </a:extLst>
          </p:cNvPr>
          <p:cNvSpPr/>
          <p:nvPr/>
        </p:nvSpPr>
        <p:spPr>
          <a:xfrm>
            <a:off x="2191394" y="5100152"/>
            <a:ext cx="1797269" cy="8040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solidFill>
                  <a:srgbClr val="002060"/>
                </a:solidFill>
                <a:latin typeface="Times New Roman" panose="02020603050405020304" pitchFamily="18" charset="0"/>
                <a:cs typeface="Times New Roman" panose="02020603050405020304" pitchFamily="18" charset="0"/>
              </a:rPr>
              <a:t>Sản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xuất</a:t>
            </a:r>
            <a:r>
              <a:rPr lang="en-US" sz="2400" b="1" dirty="0">
                <a:solidFill>
                  <a:srgbClr val="002060"/>
                </a:solidFill>
                <a:latin typeface="Times New Roman" panose="02020603050405020304" pitchFamily="18" charset="0"/>
                <a:cs typeface="Times New Roman" panose="02020603050405020304" pitchFamily="18" charset="0"/>
              </a:rPr>
              <a:t> con ng</a:t>
            </a:r>
            <a:r>
              <a:rPr lang="vi-VN" sz="2400" b="1" dirty="0">
                <a:solidFill>
                  <a:srgbClr val="002060"/>
                </a:solidFill>
                <a:latin typeface="Times New Roman" panose="02020603050405020304" pitchFamily="18" charset="0"/>
                <a:cs typeface="Times New Roman" panose="02020603050405020304" pitchFamily="18" charset="0"/>
              </a:rPr>
              <a:t>ư</a:t>
            </a:r>
            <a:r>
              <a:rPr lang="en-US" sz="2400" b="1" dirty="0" err="1">
                <a:solidFill>
                  <a:srgbClr val="002060"/>
                </a:solidFill>
                <a:latin typeface="Times New Roman" panose="02020603050405020304" pitchFamily="18" charset="0"/>
                <a:cs typeface="Times New Roman" panose="02020603050405020304" pitchFamily="18" charset="0"/>
              </a:rPr>
              <a:t>ời</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13" name="Arrow: Right 12">
            <a:extLst>
              <a:ext uri="{FF2B5EF4-FFF2-40B4-BE49-F238E27FC236}">
                <a16:creationId xmlns:a16="http://schemas.microsoft.com/office/drawing/2014/main" id="{C1D465C8-A985-4502-BFC4-0B0CEF0E791D}"/>
              </a:ext>
            </a:extLst>
          </p:cNvPr>
          <p:cNvSpPr/>
          <p:nvPr/>
        </p:nvSpPr>
        <p:spPr>
          <a:xfrm>
            <a:off x="1597148" y="2301763"/>
            <a:ext cx="457200" cy="360242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002060"/>
              </a:solidFill>
            </a:endParaRPr>
          </a:p>
        </p:txBody>
      </p:sp>
      <p:sp>
        <p:nvSpPr>
          <p:cNvPr id="14" name="TextBox 13">
            <a:extLst>
              <a:ext uri="{FF2B5EF4-FFF2-40B4-BE49-F238E27FC236}">
                <a16:creationId xmlns:a16="http://schemas.microsoft.com/office/drawing/2014/main" id="{824E274D-7301-43AE-A915-B7BCEA8F8D44}"/>
              </a:ext>
            </a:extLst>
          </p:cNvPr>
          <p:cNvSpPr txBox="1"/>
          <p:nvPr/>
        </p:nvSpPr>
        <p:spPr>
          <a:xfrm>
            <a:off x="4524703" y="1639607"/>
            <a:ext cx="7204842" cy="1938992"/>
          </a:xfrm>
          <a:prstGeom prst="rect">
            <a:avLst/>
          </a:prstGeom>
          <a:noFill/>
        </p:spPr>
        <p:txBody>
          <a:bodyPr wrap="square" rtlCol="0">
            <a:spAutoFit/>
          </a:bodyPr>
          <a:lstStyle/>
          <a:p>
            <a:pPr algn="just"/>
            <a:r>
              <a:rPr lang="en-GB" altLang="en-US" sz="2400" dirty="0" err="1">
                <a:solidFill>
                  <a:srgbClr val="002060"/>
                </a:solidFill>
                <a:latin typeface="Times New Roman" panose="02020603050405020304" pitchFamily="18" charset="0"/>
                <a:cs typeface="Times New Roman" panose="02020603050405020304" pitchFamily="18" charset="0"/>
              </a:rPr>
              <a:t>Là</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quá</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trình</a:t>
            </a:r>
            <a:r>
              <a:rPr lang="en-GB" altLang="en-US" sz="2400" dirty="0">
                <a:solidFill>
                  <a:srgbClr val="002060"/>
                </a:solidFill>
                <a:latin typeface="Times New Roman" panose="02020603050405020304" pitchFamily="18" charset="0"/>
                <a:cs typeface="Times New Roman" panose="02020603050405020304" pitchFamily="18" charset="0"/>
              </a:rPr>
              <a:t> con </a:t>
            </a:r>
            <a:r>
              <a:rPr lang="en-GB" altLang="en-US" sz="2400" dirty="0" err="1">
                <a:solidFill>
                  <a:srgbClr val="002060"/>
                </a:solidFill>
                <a:latin typeface="Times New Roman" panose="02020603050405020304" pitchFamily="18" charset="0"/>
                <a:cs typeface="Times New Roman" panose="02020603050405020304" pitchFamily="18" charset="0"/>
              </a:rPr>
              <a:t>người</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sử</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dụng</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công</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cụ</a:t>
            </a:r>
            <a:r>
              <a:rPr lang="en-GB" altLang="en-US" sz="2400" dirty="0">
                <a:solidFill>
                  <a:srgbClr val="002060"/>
                </a:solidFill>
                <a:latin typeface="Times New Roman" panose="02020603050405020304" pitchFamily="18" charset="0"/>
                <a:cs typeface="Times New Roman" panose="02020603050405020304" pitchFamily="18" charset="0"/>
              </a:rPr>
              <a:t> lao </a:t>
            </a:r>
            <a:r>
              <a:rPr lang="en-GB" altLang="en-US" sz="2400" dirty="0" err="1">
                <a:solidFill>
                  <a:srgbClr val="002060"/>
                </a:solidFill>
                <a:latin typeface="Times New Roman" panose="02020603050405020304" pitchFamily="18" charset="0"/>
                <a:cs typeface="Times New Roman" panose="02020603050405020304" pitchFamily="18" charset="0"/>
              </a:rPr>
              <a:t>động</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tác</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động</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trực</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tiếp</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hoặc</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gián</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tiếp</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vào</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tự</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nhiên</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cải</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biến</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các</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dạng</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vật</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chất</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của</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giới</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tự</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nhiên</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để</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tạo</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ra</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của</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cải</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xã</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hội</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nhằm</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thoả</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mãn</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nhu</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cầu</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tồn</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tại</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và</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phát</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triển</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err="1">
                <a:solidFill>
                  <a:srgbClr val="002060"/>
                </a:solidFill>
                <a:latin typeface="Times New Roman" panose="02020603050405020304" pitchFamily="18" charset="0"/>
                <a:cs typeface="Times New Roman" panose="02020603050405020304" pitchFamily="18" charset="0"/>
              </a:rPr>
              <a:t>của</a:t>
            </a:r>
            <a:r>
              <a:rPr lang="en-GB" altLang="en-US" sz="2400" dirty="0">
                <a:solidFill>
                  <a:srgbClr val="002060"/>
                </a:solidFill>
                <a:latin typeface="Times New Roman" panose="02020603050405020304" pitchFamily="18" charset="0"/>
                <a:cs typeface="Times New Roman" panose="02020603050405020304" pitchFamily="18" charset="0"/>
              </a:rPr>
              <a:t> con </a:t>
            </a:r>
            <a:r>
              <a:rPr lang="en-GB" altLang="en-US" sz="2400" dirty="0" err="1">
                <a:solidFill>
                  <a:srgbClr val="002060"/>
                </a:solidFill>
                <a:latin typeface="Times New Roman" panose="02020603050405020304" pitchFamily="18" charset="0"/>
                <a:cs typeface="Times New Roman" panose="02020603050405020304" pitchFamily="18" charset="0"/>
              </a:rPr>
              <a:t>người</a:t>
            </a:r>
            <a:r>
              <a:rPr lang="en-GB" altLang="en-US" sz="2400" dirty="0">
                <a:solidFill>
                  <a:srgbClr val="002060"/>
                </a:solidFill>
                <a:latin typeface="Times New Roman" panose="02020603050405020304" pitchFamily="18" charset="0"/>
                <a:cs typeface="Times New Roman" panose="02020603050405020304" pitchFamily="18" charset="0"/>
              </a:rPr>
              <a:t> </a:t>
            </a:r>
            <a:r>
              <a:rPr lang="en-GB" alt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quan</a:t>
            </a:r>
            <a:r>
              <a:rPr lang="en-GB" alt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trọng</a:t>
            </a:r>
            <a:r>
              <a:rPr lang="en-GB" alt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GB" alt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nhất</a:t>
            </a:r>
            <a:r>
              <a:rPr lang="en-GB" alt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en-US" sz="2400" dirty="0">
              <a:solidFill>
                <a:srgbClr val="00206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409D263-373D-40A4-80EA-FC4A26F1FF4E}"/>
              </a:ext>
            </a:extLst>
          </p:cNvPr>
          <p:cNvSpPr txBox="1"/>
          <p:nvPr/>
        </p:nvSpPr>
        <p:spPr>
          <a:xfrm>
            <a:off x="4508937" y="3594535"/>
            <a:ext cx="7315201"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hoạt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động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sáng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tạo</a:t>
            </a:r>
            <a:r>
              <a:rPr lang="en-US" sz="2400" dirty="0">
                <a:solidFill>
                  <a:srgbClr val="002060"/>
                </a:solidFill>
                <a:latin typeface="Times New Roman" panose="02020603050405020304" pitchFamily="18" charset="0"/>
                <a:cs typeface="Times New Roman" panose="02020603050405020304" pitchFamily="18" charset="0"/>
              </a:rPr>
              <a:t> ra </a:t>
            </a: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giá</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trị</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tinh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thần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nhằm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thoả</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mãn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nhu</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cầu</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tồn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triển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của</a:t>
            </a:r>
            <a:r>
              <a:rPr lang="en-US" sz="2400" dirty="0">
                <a:solidFill>
                  <a:srgbClr val="002060"/>
                </a:solidFill>
                <a:latin typeface="Times New Roman" panose="02020603050405020304" pitchFamily="18" charset="0"/>
                <a:cs typeface="Times New Roman" panose="02020603050405020304" pitchFamily="18" charset="0"/>
              </a:rPr>
              <a:t> con </a:t>
            </a:r>
            <a:r>
              <a:rPr lang="en-US" sz="2400" dirty="0" err="1">
                <a:solidFill>
                  <a:srgbClr val="002060"/>
                </a:solidFill>
                <a:latin typeface="Times New Roman" panose="02020603050405020304" pitchFamily="18" charset="0"/>
                <a:cs typeface="Times New Roman" panose="02020603050405020304" pitchFamily="18" charset="0"/>
              </a:rPr>
              <a:t>người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xã</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hội</a:t>
            </a:r>
            <a:r>
              <a:rPr lang="en-US" sz="2400" dirty="0">
                <a:solidFill>
                  <a:srgbClr val="002060"/>
                </a:solidFill>
                <a:latin typeface="Times New Roman" panose="02020603050405020304" pitchFamily="18" charset="0"/>
                <a:cs typeface="Times New Roman" panose="02020603050405020304" pitchFamily="18" charset="0"/>
              </a:rPr>
              <a:t>. </a:t>
            </a:r>
          </a:p>
        </p:txBody>
      </p:sp>
      <p:sp>
        <p:nvSpPr>
          <p:cNvPr id="16" name="TextBox 15">
            <a:extLst>
              <a:ext uri="{FF2B5EF4-FFF2-40B4-BE49-F238E27FC236}">
                <a16:creationId xmlns:a16="http://schemas.microsoft.com/office/drawing/2014/main" id="{AFB90C22-0356-4E66-845F-E6402FF0AD2E}"/>
              </a:ext>
            </a:extLst>
          </p:cNvPr>
          <p:cNvSpPr txBox="1"/>
          <p:nvPr/>
        </p:nvSpPr>
        <p:spPr>
          <a:xfrm>
            <a:off x="4508937" y="4811934"/>
            <a:ext cx="7204841" cy="1569660"/>
          </a:xfrm>
          <a:prstGeom prst="rect">
            <a:avLst/>
          </a:prstGeom>
          <a:noFill/>
        </p:spPr>
        <p:txBody>
          <a:bodyPr wrap="square" rtlCol="0">
            <a:spAutoFit/>
          </a:bodyPr>
          <a:lstStyle/>
          <a:p>
            <a:pPr algn="just"/>
            <a:r>
              <a:rPr lang="en-US" sz="2400" dirty="0">
                <a:solidFill>
                  <a:srgbClr val="002060"/>
                </a:solidFill>
                <a:latin typeface="Times New Roman" panose="02020603050405020304" pitchFamily="18" charset="0"/>
                <a:cs typeface="Times New Roman" panose="02020603050405020304" pitchFamily="18" charset="0"/>
              </a:rPr>
              <a:t>Ở  </a:t>
            </a:r>
            <a:r>
              <a:rPr lang="en-US" sz="2400" dirty="0" err="1">
                <a:solidFill>
                  <a:srgbClr val="002060"/>
                </a:solidFill>
                <a:latin typeface="Times New Roman" panose="02020603050405020304" pitchFamily="18" charset="0"/>
                <a:cs typeface="Times New Roman" panose="02020603050405020304" pitchFamily="18" charset="0"/>
              </a:rPr>
              <a:t>phạm</a:t>
            </a:r>
            <a:r>
              <a:rPr lang="en-US" sz="2400" dirty="0">
                <a:solidFill>
                  <a:srgbClr val="002060"/>
                </a:solidFill>
                <a:latin typeface="Times New Roman" panose="02020603050405020304" pitchFamily="18" charset="0"/>
                <a:cs typeface="Times New Roman" panose="02020603050405020304" pitchFamily="18" charset="0"/>
              </a:rPr>
              <a:t> vi </a:t>
            </a:r>
            <a:r>
              <a:rPr lang="en-US" sz="2400" dirty="0" err="1">
                <a:solidFill>
                  <a:srgbClr val="002060"/>
                </a:solidFill>
                <a:latin typeface="Times New Roman" panose="02020603050405020304" pitchFamily="18" charset="0"/>
                <a:cs typeface="Times New Roman" panose="02020603050405020304" pitchFamily="18" charset="0"/>
              </a:rPr>
              <a:t>cá</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nhân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gia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đình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việc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sinh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đẻ</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nuôi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dạy</a:t>
            </a:r>
            <a:r>
              <a:rPr lang="en-US" sz="2400" dirty="0">
                <a:solidFill>
                  <a:srgbClr val="002060"/>
                </a:solidFill>
                <a:latin typeface="Times New Roman" panose="02020603050405020304" pitchFamily="18" charset="0"/>
                <a:cs typeface="Times New Roman" panose="02020603050405020304" pitchFamily="18" charset="0"/>
              </a:rPr>
              <a:t> con </a:t>
            </a:r>
            <a:r>
              <a:rPr lang="en-US" sz="2400" dirty="0" err="1">
                <a:solidFill>
                  <a:srgbClr val="002060"/>
                </a:solidFill>
                <a:latin typeface="Times New Roman" panose="02020603050405020304" pitchFamily="18" charset="0"/>
                <a:cs typeface="Times New Roman" panose="02020603050405020304" pitchFamily="18" charset="0"/>
              </a:rPr>
              <a:t>cái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duy</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trì</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nòi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giống</a:t>
            </a:r>
            <a:r>
              <a:rPr lang="en-US" sz="2400" dirty="0">
                <a:solidFill>
                  <a:srgbClr val="002060"/>
                </a:solidFill>
                <a:latin typeface="Times New Roman" panose="02020603050405020304" pitchFamily="18" charset="0"/>
                <a:cs typeface="Times New Roman" panose="02020603050405020304" pitchFamily="18" charset="0"/>
              </a:rPr>
              <a:t>. </a:t>
            </a:r>
          </a:p>
          <a:p>
            <a:pPr algn="just"/>
            <a:r>
              <a:rPr lang="en-US" sz="2400" dirty="0">
                <a:solidFill>
                  <a:srgbClr val="002060"/>
                </a:solidFill>
                <a:latin typeface="Times New Roman" panose="02020603050405020304" pitchFamily="18" charset="0"/>
                <a:cs typeface="Times New Roman" panose="02020603050405020304" pitchFamily="18" charset="0"/>
              </a:rPr>
              <a:t>Ở </a:t>
            </a:r>
            <a:r>
              <a:rPr lang="en-US" sz="2400" dirty="0" err="1">
                <a:solidFill>
                  <a:srgbClr val="002060"/>
                </a:solidFill>
                <a:latin typeface="Times New Roman" panose="02020603050405020304" pitchFamily="18" charset="0"/>
                <a:cs typeface="Times New Roman" panose="02020603050405020304" pitchFamily="18" charset="0"/>
              </a:rPr>
              <a:t>phạm</a:t>
            </a:r>
            <a:r>
              <a:rPr lang="en-US" sz="2400" dirty="0">
                <a:solidFill>
                  <a:srgbClr val="002060"/>
                </a:solidFill>
                <a:latin typeface="Times New Roman" panose="02020603050405020304" pitchFamily="18" charset="0"/>
                <a:cs typeface="Times New Roman" panose="02020603050405020304" pitchFamily="18" charset="0"/>
              </a:rPr>
              <a:t> vi </a:t>
            </a:r>
            <a:r>
              <a:rPr lang="en-US" sz="2400" dirty="0" err="1">
                <a:solidFill>
                  <a:srgbClr val="002060"/>
                </a:solidFill>
                <a:latin typeface="Times New Roman" panose="02020603050405020304" pitchFamily="18" charset="0"/>
                <a:cs typeface="Times New Roman" panose="02020603050405020304" pitchFamily="18" charset="0"/>
              </a:rPr>
              <a:t>xã</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hội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sự</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tăng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trưởng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dân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số</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triển</a:t>
            </a:r>
            <a:r>
              <a:rPr lang="en-US" sz="2400" dirty="0">
                <a:solidFill>
                  <a:srgbClr val="002060"/>
                </a:solidFill>
                <a:latin typeface="Times New Roman" panose="02020603050405020304" pitchFamily="18" charset="0"/>
                <a:cs typeface="Times New Roman" panose="02020603050405020304" pitchFamily="18" charset="0"/>
              </a:rPr>
              <a:t> con </a:t>
            </a:r>
            <a:r>
              <a:rPr lang="en-US" sz="2400" dirty="0" err="1">
                <a:solidFill>
                  <a:srgbClr val="002060"/>
                </a:solidFill>
                <a:latin typeface="Times New Roman" panose="02020603050405020304" pitchFamily="18" charset="0"/>
                <a:cs typeface="Times New Roman" panose="02020603050405020304" pitchFamily="18" charset="0"/>
              </a:rPr>
              <a:t>người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với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tính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cách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thực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sinh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học</a:t>
            </a:r>
            <a:r>
              <a:rPr lang="en-US" sz="2400" dirty="0">
                <a:solidFill>
                  <a:srgbClr val="002060"/>
                </a:solidFill>
                <a:latin typeface="Times New Roman" panose="02020603050405020304" pitchFamily="18" charset="0"/>
                <a:cs typeface="Times New Roman" panose="02020603050405020304" pitchFamily="18" charset="0"/>
              </a:rPr>
              <a:t> – </a:t>
            </a:r>
            <a:r>
              <a:rPr lang="en-US" sz="2400" dirty="0" err="1">
                <a:solidFill>
                  <a:srgbClr val="002060"/>
                </a:solidFill>
                <a:latin typeface="Times New Roman" panose="02020603050405020304" pitchFamily="18" charset="0"/>
                <a:cs typeface="Times New Roman" panose="02020603050405020304" pitchFamily="18" charset="0"/>
              </a:rPr>
              <a:t>xã</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hội</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17" name="Arrow: Right 16">
            <a:extLst>
              <a:ext uri="{FF2B5EF4-FFF2-40B4-BE49-F238E27FC236}">
                <a16:creationId xmlns:a16="http://schemas.microsoft.com/office/drawing/2014/main" id="{F9F4EDC7-F4F7-4364-B9C7-CEC05970F69B}"/>
              </a:ext>
            </a:extLst>
          </p:cNvPr>
          <p:cNvSpPr/>
          <p:nvPr/>
        </p:nvSpPr>
        <p:spPr>
          <a:xfrm>
            <a:off x="4146332" y="2049520"/>
            <a:ext cx="362606" cy="938037"/>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002060"/>
              </a:solidFill>
            </a:endParaRPr>
          </a:p>
        </p:txBody>
      </p:sp>
      <p:sp>
        <p:nvSpPr>
          <p:cNvPr id="18" name="Arrow: Right 17">
            <a:extLst>
              <a:ext uri="{FF2B5EF4-FFF2-40B4-BE49-F238E27FC236}">
                <a16:creationId xmlns:a16="http://schemas.microsoft.com/office/drawing/2014/main" id="{04A7CAC4-0CD7-475C-9C20-B45E0F74EDD6}"/>
              </a:ext>
            </a:extLst>
          </p:cNvPr>
          <p:cNvSpPr/>
          <p:nvPr/>
        </p:nvSpPr>
        <p:spPr>
          <a:xfrm>
            <a:off x="4083263" y="3594535"/>
            <a:ext cx="362606" cy="938037"/>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002060"/>
              </a:solidFill>
            </a:endParaRPr>
          </a:p>
        </p:txBody>
      </p:sp>
      <p:sp>
        <p:nvSpPr>
          <p:cNvPr id="19" name="Arrow: Right 18">
            <a:extLst>
              <a:ext uri="{FF2B5EF4-FFF2-40B4-BE49-F238E27FC236}">
                <a16:creationId xmlns:a16="http://schemas.microsoft.com/office/drawing/2014/main" id="{B507A4E5-E8A7-4FDC-8E41-CACD184EEF35}"/>
              </a:ext>
            </a:extLst>
          </p:cNvPr>
          <p:cNvSpPr/>
          <p:nvPr/>
        </p:nvSpPr>
        <p:spPr>
          <a:xfrm>
            <a:off x="4114801" y="5001615"/>
            <a:ext cx="362606" cy="938037"/>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002060"/>
              </a:solidFill>
            </a:endParaRPr>
          </a:p>
        </p:txBody>
      </p:sp>
      <p:sp>
        <p:nvSpPr>
          <p:cNvPr id="2" name="Slide Number Placeholder 1">
            <a:extLst>
              <a:ext uri="{FF2B5EF4-FFF2-40B4-BE49-F238E27FC236}">
                <a16:creationId xmlns:a16="http://schemas.microsoft.com/office/drawing/2014/main" id="{D31D0F80-3BFD-4B49-B10A-93DCE3ED5B86}"/>
              </a:ext>
            </a:extLst>
          </p:cNvPr>
          <p:cNvSpPr>
            <a:spLocks noGrp="1"/>
          </p:cNvSpPr>
          <p:nvPr>
            <p:ph type="sldNum" sz="quarter" idx="12"/>
          </p:nvPr>
        </p:nvSpPr>
        <p:spPr/>
        <p:txBody>
          <a:bodyPr/>
          <a:lstStyle/>
          <a:p>
            <a:fld id="{BCA9E365-C2E6-427D-B945-C61DCC8F5720}" type="slidenum">
              <a:rPr lang="en-US" smtClean="0"/>
              <a:t>215</a:t>
            </a:fld>
            <a:endParaRPr lang="en-US"/>
          </a:p>
        </p:txBody>
      </p:sp>
    </p:spTree>
    <p:extLst>
      <p:ext uri="{BB962C8B-B14F-4D97-AF65-F5344CB8AC3E}">
        <p14:creationId xmlns:p14="http://schemas.microsoft.com/office/powerpoint/2010/main" val="40326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p:bldP spid="15" grpId="0"/>
      <p:bldP spid="16" grpId="0"/>
      <p:bldP spid="17" grpId="0" animBg="1"/>
      <p:bldP spid="18" grpId="0" animBg="1"/>
      <p:bldP spid="19"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429D5C-3015-4F3E-88B1-5FCFDED4A674}"/>
              </a:ext>
            </a:extLst>
          </p:cNvPr>
          <p:cNvSpPr>
            <a:spLocks noGrp="1"/>
          </p:cNvSpPr>
          <p:nvPr>
            <p:ph type="subTitle" idx="1"/>
          </p:nvPr>
        </p:nvSpPr>
        <p:spPr>
          <a:xfrm>
            <a:off x="2033752" y="2049517"/>
            <a:ext cx="9396244" cy="4335498"/>
          </a:xfrm>
        </p:spPr>
        <p:txBody>
          <a:bodyPr>
            <a:normAutofit/>
          </a:bodyPr>
          <a:lstStyle/>
          <a:p>
            <a:pPr marL="457200" indent="-457200" algn="just">
              <a:buFont typeface="Wingdings" panose="05000000000000000000" pitchFamily="2" charset="2"/>
              <a:buChar char="Ø"/>
            </a:pPr>
            <a:r>
              <a:rPr lang="en-US" sz="2800" i="1" dirty="0">
                <a:solidFill>
                  <a:srgbClr val="002060"/>
                </a:solidFill>
                <a:latin typeface="Times New Roman" panose="02020603050405020304" pitchFamily="18" charset="0"/>
                <a:cs typeface="Times New Roman" panose="02020603050405020304" pitchFamily="18" charset="0"/>
              </a:rPr>
              <a:t>S</a:t>
            </a:r>
            <a:r>
              <a:rPr lang="vi-VN" sz="2800" i="1" dirty="0">
                <a:solidFill>
                  <a:srgbClr val="002060"/>
                </a:solidFill>
                <a:latin typeface="Times New Roman" panose="02020603050405020304" pitchFamily="18" charset="0"/>
                <a:cs typeface="Times New Roman" panose="02020603050405020304" pitchFamily="18" charset="0"/>
              </a:rPr>
              <a:t>ản xuất vật chất là cơ sở</a:t>
            </a:r>
            <a:r>
              <a:rPr lang="vi-VN" sz="2800"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tồn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tại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phát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triển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loài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người</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vi-VN" sz="2800" i="1" dirty="0">
                <a:solidFill>
                  <a:srgbClr val="002060"/>
                </a:solidFill>
                <a:latin typeface="Times New Roman" panose="02020603050405020304" pitchFamily="18" charset="0"/>
                <a:cs typeface="Times New Roman" panose="02020603050405020304" pitchFamily="18" charset="0"/>
              </a:rPr>
              <a:t>Sản xuất vật chất là tiền đề của mọi hoạt động lịch sử của con người.</a:t>
            </a:r>
            <a:endParaRPr lang="en-US" sz="2800"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vi-VN" sz="2800" i="1" dirty="0">
                <a:solidFill>
                  <a:srgbClr val="002060"/>
                </a:solidFill>
                <a:latin typeface="Times New Roman" panose="02020603050405020304" pitchFamily="18" charset="0"/>
                <a:cs typeface="Times New Roman" panose="02020603050405020304" pitchFamily="18" charset="0"/>
              </a:rPr>
              <a:t>Sản xuất vật chất là điều kiện chủ yếu sáng tạo ra bản thân con người.</a:t>
            </a:r>
            <a:endParaRPr lang="en-US" sz="2800"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i="1" dirty="0" err="1">
                <a:solidFill>
                  <a:srgbClr val="002060"/>
                </a:solidFill>
                <a:latin typeface="Times New Roman" panose="02020603050405020304" pitchFamily="18" charset="0"/>
                <a:cs typeface="Times New Roman" panose="02020603050405020304" pitchFamily="18" charset="0"/>
              </a:rPr>
              <a:t>SXVC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nền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tảng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cơ</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sở</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cuối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cùng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để</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giải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thích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mọi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biến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đổi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lịch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sử</a:t>
            </a:r>
            <a:r>
              <a:rPr lang="en-US" sz="2800" i="1" dirty="0">
                <a:solidFill>
                  <a:srgbClr val="002060"/>
                </a:solidFill>
                <a:latin typeface="Times New Roman" panose="02020603050405020304" pitchFamily="18" charset="0"/>
                <a:cs typeface="Times New Roman" panose="02020603050405020304" pitchFamily="18" charset="0"/>
              </a:rPr>
              <a:t> -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thay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thế</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PTSX</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từ</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thấp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đến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cao</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C77686-4D48-4660-AC82-72E87C47137F}"/>
              </a:ext>
            </a:extLst>
          </p:cNvPr>
          <p:cNvSpPr txBox="1"/>
          <p:nvPr/>
        </p:nvSpPr>
        <p:spPr>
          <a:xfrm>
            <a:off x="2554014" y="312723"/>
            <a:ext cx="7567449" cy="1077218"/>
          </a:xfrm>
          <a:prstGeom prst="rect">
            <a:avLst/>
          </a:prstGeom>
          <a:noFill/>
        </p:spPr>
        <p:txBody>
          <a:bodyPr wrap="square" rtlCol="0">
            <a:spAutoFit/>
          </a:bodyPr>
          <a:lstStyle/>
          <a:p>
            <a:pPr algn="ctr"/>
            <a:r>
              <a:rPr lang="vi-VN" altLang="en-US" sz="3200" b="1" dirty="0">
                <a:solidFill>
                  <a:srgbClr val="FF0000"/>
                </a:solidFill>
                <a:latin typeface="+mj-lt"/>
                <a:cs typeface="Times New Roman" panose="02020603050405020304" pitchFamily="18" charset="0"/>
              </a:rPr>
              <a:t>1. Sản xuất vật chất là cơ sở của sự tồn tại và phát triển xã hội</a:t>
            </a:r>
            <a:endParaRPr lang="en-US" sz="3200" dirty="0">
              <a:solidFill>
                <a:srgbClr val="FF0000"/>
              </a:solidFill>
              <a:latin typeface="+mj-lt"/>
            </a:endParaRPr>
          </a:p>
        </p:txBody>
      </p:sp>
      <p:sp>
        <p:nvSpPr>
          <p:cNvPr id="2" name="Arrow: Pentagon 1">
            <a:extLst>
              <a:ext uri="{FF2B5EF4-FFF2-40B4-BE49-F238E27FC236}">
                <a16:creationId xmlns:a16="http://schemas.microsoft.com/office/drawing/2014/main" id="{8ED81159-6C1E-4DE7-B0F7-FC73F6908BBF}"/>
              </a:ext>
            </a:extLst>
          </p:cNvPr>
          <p:cNvSpPr/>
          <p:nvPr/>
        </p:nvSpPr>
        <p:spPr>
          <a:xfrm>
            <a:off x="0" y="2049517"/>
            <a:ext cx="1676400" cy="3831017"/>
          </a:xfrm>
          <a:prstGeom prst="homePlate">
            <a:avLst>
              <a:gd name="adj" fmla="val 274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Vai</a:t>
            </a:r>
            <a:r>
              <a:rPr lang="en-US" sz="3200" b="1" dirty="0">
                <a:solidFill>
                  <a:srgbClr val="002060"/>
                </a:solidFill>
                <a:latin typeface="Times New Roman" panose="02020603050405020304" pitchFamily="18" charset="0"/>
                <a:cs typeface="Times New Roman" panose="02020603050405020304" pitchFamily="18" charset="0"/>
              </a:rPr>
              <a:t> </a:t>
            </a:r>
          </a:p>
          <a:p>
            <a:pPr algn="ctr"/>
            <a:r>
              <a:rPr lang="en-US" sz="3200" b="1" dirty="0" err="1">
                <a:solidFill>
                  <a:srgbClr val="002060"/>
                </a:solidFill>
                <a:latin typeface="Times New Roman" panose="02020603050405020304" pitchFamily="18" charset="0"/>
                <a:cs typeface="Times New Roman" panose="02020603050405020304" pitchFamily="18" charset="0"/>
              </a:rPr>
              <a:t>trò</a:t>
            </a:r>
            <a:r>
              <a:rPr lang="en-US" sz="3200" b="1" dirty="0">
                <a:solidFill>
                  <a:srgbClr val="002060"/>
                </a:solidFill>
                <a:latin typeface="Times New Roman" panose="02020603050405020304" pitchFamily="18" charset="0"/>
                <a:cs typeface="Times New Roman" panose="02020603050405020304" pitchFamily="18" charset="0"/>
              </a:rPr>
              <a:t> </a:t>
            </a:r>
          </a:p>
          <a:p>
            <a:pPr algn="ctr"/>
            <a:r>
              <a:rPr lang="en-US" sz="3200" b="1" dirty="0" err="1">
                <a:solidFill>
                  <a:srgbClr val="002060"/>
                </a:solidFill>
                <a:latin typeface="Times New Roman" panose="02020603050405020304" pitchFamily="18" charset="0"/>
                <a:cs typeface="Times New Roman" panose="02020603050405020304" pitchFamily="18" charset="0"/>
              </a:rPr>
              <a:t>của</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sản</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xuất</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vật</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chất</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45A665A-56D2-41B9-BA11-32EF90DBDF3C}"/>
              </a:ext>
            </a:extLst>
          </p:cNvPr>
          <p:cNvSpPr>
            <a:spLocks noGrp="1"/>
          </p:cNvSpPr>
          <p:nvPr>
            <p:ph type="sldNum" sz="quarter" idx="12"/>
          </p:nvPr>
        </p:nvSpPr>
        <p:spPr/>
        <p:txBody>
          <a:bodyPr/>
          <a:lstStyle/>
          <a:p>
            <a:fld id="{BCA9E365-C2E6-427D-B945-C61DCC8F5720}" type="slidenum">
              <a:rPr lang="en-US" smtClean="0"/>
              <a:t>216</a:t>
            </a:fld>
            <a:endParaRPr lang="en-US"/>
          </a:p>
        </p:txBody>
      </p:sp>
    </p:spTree>
    <p:extLst>
      <p:ext uri="{BB962C8B-B14F-4D97-AF65-F5344CB8AC3E}">
        <p14:creationId xmlns:p14="http://schemas.microsoft.com/office/powerpoint/2010/main" val="82749202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3DF034-6DFC-47EB-A07B-C1F82AC91AA6}"/>
              </a:ext>
            </a:extLst>
          </p:cNvPr>
          <p:cNvSpPr txBox="1"/>
          <p:nvPr/>
        </p:nvSpPr>
        <p:spPr>
          <a:xfrm>
            <a:off x="2869320" y="189183"/>
            <a:ext cx="7283669" cy="1077218"/>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2. </a:t>
            </a:r>
            <a:r>
              <a:rPr lang="en-US" sz="3200" b="1" dirty="0" err="1">
                <a:solidFill>
                  <a:srgbClr val="FF0000"/>
                </a:solidFill>
                <a:latin typeface="Times New Roman" panose="02020603050405020304" pitchFamily="18" charset="0"/>
                <a:cs typeface="Times New Roman" panose="02020603050405020304" pitchFamily="18" charset="0"/>
              </a:rPr>
              <a:t>Biện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chứng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giữa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lượng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Diamond 5">
            <a:extLst>
              <a:ext uri="{FF2B5EF4-FFF2-40B4-BE49-F238E27FC236}">
                <a16:creationId xmlns:a16="http://schemas.microsoft.com/office/drawing/2014/main" id="{B1A07256-EE05-4C6E-BF1B-5CE909359EAC}"/>
              </a:ext>
            </a:extLst>
          </p:cNvPr>
          <p:cNvSpPr/>
          <p:nvPr/>
        </p:nvSpPr>
        <p:spPr>
          <a:xfrm>
            <a:off x="1198178" y="2585544"/>
            <a:ext cx="1431695" cy="1111453"/>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a</a:t>
            </a:r>
          </a:p>
        </p:txBody>
      </p:sp>
      <p:sp>
        <p:nvSpPr>
          <p:cNvPr id="7" name="Hexagon 6">
            <a:extLst>
              <a:ext uri="{FF2B5EF4-FFF2-40B4-BE49-F238E27FC236}">
                <a16:creationId xmlns:a16="http://schemas.microsoft.com/office/drawing/2014/main" id="{357E5F2C-615C-4D90-B8D6-787161BC32A1}"/>
              </a:ext>
            </a:extLst>
          </p:cNvPr>
          <p:cNvSpPr/>
          <p:nvPr/>
        </p:nvSpPr>
        <p:spPr>
          <a:xfrm>
            <a:off x="2506716" y="2660421"/>
            <a:ext cx="8797159" cy="961698"/>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Ph</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err="1">
                <a:solidFill>
                  <a:srgbClr val="002060"/>
                </a:solidFill>
                <a:latin typeface="Times New Roman" panose="02020603050405020304" pitchFamily="18" charset="0"/>
                <a:cs typeface="Times New Roman" panose="02020603050405020304" pitchFamily="18" charset="0"/>
              </a:rPr>
              <a:t>ơng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thức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sản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xuất</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8" name="Diamond 7">
            <a:extLst>
              <a:ext uri="{FF2B5EF4-FFF2-40B4-BE49-F238E27FC236}">
                <a16:creationId xmlns:a16="http://schemas.microsoft.com/office/drawing/2014/main" id="{A7EA1238-133F-4DCD-8127-DABF04118AF1}"/>
              </a:ext>
            </a:extLst>
          </p:cNvPr>
          <p:cNvSpPr/>
          <p:nvPr/>
        </p:nvSpPr>
        <p:spPr>
          <a:xfrm>
            <a:off x="1198178" y="4296123"/>
            <a:ext cx="1431695" cy="1111453"/>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b</a:t>
            </a:r>
          </a:p>
        </p:txBody>
      </p:sp>
      <p:sp>
        <p:nvSpPr>
          <p:cNvPr id="9" name="Hexagon 8">
            <a:extLst>
              <a:ext uri="{FF2B5EF4-FFF2-40B4-BE49-F238E27FC236}">
                <a16:creationId xmlns:a16="http://schemas.microsoft.com/office/drawing/2014/main" id="{6DC68A47-9206-4D57-8B3E-7EC42EF40B66}"/>
              </a:ext>
            </a:extLst>
          </p:cNvPr>
          <p:cNvSpPr/>
          <p:nvPr/>
        </p:nvSpPr>
        <p:spPr>
          <a:xfrm>
            <a:off x="2506716" y="4371000"/>
            <a:ext cx="8797159" cy="961698"/>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Quy</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luật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quan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hệ</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sản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xuất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phù</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hợp</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với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trình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độ</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phát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triển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lực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lượng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sản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xuất</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80E3BEE-64C0-4542-BCB5-D54D1B18513A}"/>
              </a:ext>
            </a:extLst>
          </p:cNvPr>
          <p:cNvSpPr>
            <a:spLocks noGrp="1"/>
          </p:cNvSpPr>
          <p:nvPr>
            <p:ph type="sldNum" sz="quarter" idx="12"/>
          </p:nvPr>
        </p:nvSpPr>
        <p:spPr/>
        <p:txBody>
          <a:bodyPr/>
          <a:lstStyle/>
          <a:p>
            <a:fld id="{BCA9E365-C2E6-427D-B945-C61DCC8F5720}" type="slidenum">
              <a:rPr lang="en-US" smtClean="0"/>
              <a:t>217</a:t>
            </a:fld>
            <a:endParaRPr lang="en-US"/>
          </a:p>
        </p:txBody>
      </p:sp>
    </p:spTree>
    <p:extLst>
      <p:ext uri="{BB962C8B-B14F-4D97-AF65-F5344CB8AC3E}">
        <p14:creationId xmlns:p14="http://schemas.microsoft.com/office/powerpoint/2010/main" val="41715414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429D5C-3015-4F3E-88B1-5FCFDED4A674}"/>
              </a:ext>
            </a:extLst>
          </p:cNvPr>
          <p:cNvSpPr>
            <a:spLocks noGrp="1"/>
          </p:cNvSpPr>
          <p:nvPr>
            <p:ph type="subTitle" idx="1"/>
          </p:nvPr>
        </p:nvSpPr>
        <p:spPr>
          <a:xfrm>
            <a:off x="693684" y="1659979"/>
            <a:ext cx="11177750" cy="1718444"/>
          </a:xfrm>
          <a:solidFill>
            <a:schemeClr val="accent4">
              <a:lumMod val="20000"/>
              <a:lumOff val="80000"/>
            </a:schemeClr>
          </a:solidFill>
        </p:spPr>
        <p:txBody>
          <a:bodyPr>
            <a:normAutofit/>
          </a:bodyPr>
          <a:lstStyle/>
          <a:p>
            <a:pPr algn="just"/>
            <a:r>
              <a:rPr lang="en-GB" altLang="en-US" sz="2800" i="1" dirty="0">
                <a:solidFill>
                  <a:srgbClr val="7030A0"/>
                </a:solidFill>
                <a:latin typeface="Times New Roman" panose="02020603050405020304" pitchFamily="18" charset="0"/>
                <a:cs typeface="Times New Roman" panose="02020603050405020304" pitchFamily="18" charset="0"/>
              </a:rPr>
              <a:t> 	</a:t>
            </a:r>
            <a:r>
              <a:rPr lang="en-GB" altLang="en-US" sz="2800" b="1" i="1" dirty="0" err="1">
                <a:solidFill>
                  <a:srgbClr val="7030A0"/>
                </a:solidFill>
                <a:latin typeface="Times New Roman" panose="02020603050405020304" pitchFamily="18" charset="0"/>
                <a:cs typeface="Times New Roman" panose="02020603050405020304" pitchFamily="18" charset="0"/>
              </a:rPr>
              <a:t>Phương</a:t>
            </a:r>
            <a:r>
              <a:rPr lang="en-GB" altLang="en-US" sz="2800" b="1" i="1" dirty="0">
                <a:solidFill>
                  <a:srgbClr val="7030A0"/>
                </a:solidFill>
                <a:latin typeface="Times New Roman" panose="02020603050405020304" pitchFamily="18" charset="0"/>
                <a:cs typeface="Times New Roman" panose="02020603050405020304" pitchFamily="18" charset="0"/>
              </a:rPr>
              <a:t> </a:t>
            </a:r>
            <a:r>
              <a:rPr lang="en-GB" altLang="en-US" sz="2800" b="1" i="1" dirty="0" err="1">
                <a:solidFill>
                  <a:srgbClr val="7030A0"/>
                </a:solidFill>
                <a:latin typeface="Times New Roman" panose="02020603050405020304" pitchFamily="18" charset="0"/>
                <a:cs typeface="Times New Roman" panose="02020603050405020304" pitchFamily="18" charset="0"/>
              </a:rPr>
              <a:t>thức</a:t>
            </a:r>
            <a:r>
              <a:rPr lang="en-GB" altLang="en-US" sz="2800" b="1" i="1" dirty="0">
                <a:solidFill>
                  <a:srgbClr val="7030A0"/>
                </a:solidFill>
                <a:latin typeface="Times New Roman" panose="02020603050405020304" pitchFamily="18" charset="0"/>
                <a:cs typeface="Times New Roman" panose="02020603050405020304" pitchFamily="18" charset="0"/>
              </a:rPr>
              <a:t> </a:t>
            </a:r>
            <a:r>
              <a:rPr lang="en-GB" altLang="en-US" sz="2800" b="1" i="1" dirty="0" err="1">
                <a:solidFill>
                  <a:srgbClr val="7030A0"/>
                </a:solidFill>
                <a:latin typeface="Times New Roman" panose="02020603050405020304" pitchFamily="18" charset="0"/>
                <a:cs typeface="Times New Roman" panose="02020603050405020304" pitchFamily="18" charset="0"/>
              </a:rPr>
              <a:t>sản</a:t>
            </a:r>
            <a:r>
              <a:rPr lang="en-GB" altLang="en-US" sz="2800" b="1" i="1" dirty="0">
                <a:solidFill>
                  <a:srgbClr val="7030A0"/>
                </a:solidFill>
                <a:latin typeface="Times New Roman" panose="02020603050405020304" pitchFamily="18" charset="0"/>
                <a:cs typeface="Times New Roman" panose="02020603050405020304" pitchFamily="18" charset="0"/>
              </a:rPr>
              <a:t> </a:t>
            </a:r>
            <a:r>
              <a:rPr lang="en-GB" altLang="en-US" sz="2800" b="1" i="1" dirty="0" err="1">
                <a:solidFill>
                  <a:srgbClr val="7030A0"/>
                </a:solidFill>
                <a:latin typeface="Times New Roman" panose="02020603050405020304" pitchFamily="18" charset="0"/>
                <a:cs typeface="Times New Roman" panose="02020603050405020304" pitchFamily="18" charset="0"/>
              </a:rPr>
              <a:t>xuất</a:t>
            </a:r>
            <a:r>
              <a:rPr lang="en-GB" altLang="en-US" sz="2800" b="1"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là</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cách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thức</a:t>
            </a:r>
            <a:r>
              <a:rPr lang="en-GB" altLang="en-US" sz="2800" dirty="0">
                <a:solidFill>
                  <a:srgbClr val="7030A0"/>
                </a:solidFill>
                <a:latin typeface="Times New Roman" panose="02020603050405020304" pitchFamily="18" charset="0"/>
                <a:cs typeface="Times New Roman" panose="02020603050405020304" pitchFamily="18" charset="0"/>
              </a:rPr>
              <a:t> con </a:t>
            </a:r>
            <a:r>
              <a:rPr lang="en-GB" altLang="en-US" sz="2800" dirty="0" err="1">
                <a:solidFill>
                  <a:srgbClr val="7030A0"/>
                </a:solidFill>
                <a:latin typeface="Times New Roman" panose="02020603050405020304" pitchFamily="18" charset="0"/>
                <a:cs typeface="Times New Roman" panose="02020603050405020304" pitchFamily="18" charset="0"/>
              </a:rPr>
              <a:t>người</a:t>
            </a:r>
            <a:r>
              <a:rPr lang="en-GB"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tiến</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hành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quá</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trình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sản</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xuất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vật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chất</a:t>
            </a:r>
            <a:r>
              <a:rPr lang="en-GB" altLang="en-US" sz="2800" dirty="0">
                <a:solidFill>
                  <a:srgbClr val="7030A0"/>
                </a:solidFill>
                <a:latin typeface="Times New Roman" panose="02020603050405020304" pitchFamily="18" charset="0"/>
                <a:cs typeface="Times New Roman" panose="02020603050405020304" pitchFamily="18" charset="0"/>
              </a:rPr>
              <a:t> ở </a:t>
            </a:r>
            <a:r>
              <a:rPr lang="en-GB" altLang="en-US" sz="2800" dirty="0" err="1">
                <a:solidFill>
                  <a:srgbClr val="7030A0"/>
                </a:solidFill>
                <a:latin typeface="Times New Roman" panose="02020603050405020304" pitchFamily="18" charset="0"/>
                <a:cs typeface="Times New Roman" panose="02020603050405020304" pitchFamily="18" charset="0"/>
              </a:rPr>
              <a:t>những</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giai</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đoạn</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lịch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sử</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nhất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định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của</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xã</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hội</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loài</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người</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Phương</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thức</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sản</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xuất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là</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sự</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thống</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nhất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giữa</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lực</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lượng</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sản</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xuất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với</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một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trình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độ</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nhất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định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và</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quan</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hệ</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sản</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xuất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tương</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ứng</a:t>
            </a:r>
            <a:r>
              <a:rPr lang="en-GB" altLang="en-US" sz="2800"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endParaRPr>
          </a:p>
        </p:txBody>
      </p:sp>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F29156C-F872-4392-AA51-FECAF7B12078}"/>
              </a:ext>
            </a:extLst>
          </p:cNvPr>
          <p:cNvSpPr txBox="1"/>
          <p:nvPr/>
        </p:nvSpPr>
        <p:spPr>
          <a:xfrm>
            <a:off x="3762703" y="664578"/>
            <a:ext cx="4666593"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 Ph</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ơng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thức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30555C2E-E037-4923-89E3-75A07262A6F4}"/>
              </a:ext>
            </a:extLst>
          </p:cNvPr>
          <p:cNvSpPr/>
          <p:nvPr/>
        </p:nvSpPr>
        <p:spPr>
          <a:xfrm>
            <a:off x="1" y="3468412"/>
            <a:ext cx="2979682" cy="2207169"/>
          </a:xfrm>
          <a:prstGeom prst="homePlate">
            <a:avLst>
              <a:gd name="adj" fmla="val 192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Mỗi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a:t>
            </a:r>
            <a:r>
              <a:rPr lang="vi-VN" sz="2800" b="1" i="1" dirty="0">
                <a:solidFill>
                  <a:srgbClr val="002060"/>
                </a:solidFill>
                <a:latin typeface="Times New Roman" panose="02020603050405020304" pitchFamily="18" charset="0"/>
                <a:cs typeface="Times New Roman" panose="02020603050405020304" pitchFamily="18" charset="0"/>
              </a:rPr>
              <a:t>ư</a:t>
            </a:r>
            <a:r>
              <a:rPr lang="en-US" sz="2800" b="1" i="1" dirty="0" err="1">
                <a:solidFill>
                  <a:srgbClr val="002060"/>
                </a:solidFill>
                <a:latin typeface="Times New Roman" panose="02020603050405020304" pitchFamily="18" charset="0"/>
                <a:cs typeface="Times New Roman" panose="02020603050405020304" pitchFamily="18" charset="0"/>
              </a:rPr>
              <a:t>ơng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thức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sản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xuất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đều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có</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hai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phương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diện</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A6360B48-A6A3-448E-8C5C-A01244910304}"/>
              </a:ext>
            </a:extLst>
          </p:cNvPr>
          <p:cNvSpPr/>
          <p:nvPr/>
        </p:nvSpPr>
        <p:spPr>
          <a:xfrm>
            <a:off x="3657600" y="3468412"/>
            <a:ext cx="2979682" cy="835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Kinh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tế</a:t>
            </a:r>
            <a:r>
              <a:rPr lang="en-US" sz="2800" dirty="0">
                <a:solidFill>
                  <a:srgbClr val="002060"/>
                </a:solidFill>
                <a:latin typeface="Times New Roman" panose="02020603050405020304" pitchFamily="18" charset="0"/>
                <a:cs typeface="Times New Roman" panose="02020603050405020304" pitchFamily="18" charset="0"/>
              </a:rPr>
              <a:t> -</a:t>
            </a:r>
          </a:p>
          <a:p>
            <a:pPr algn="ctr"/>
            <a:r>
              <a:rPr lang="en-US" sz="2800" dirty="0" err="1">
                <a:solidFill>
                  <a:srgbClr val="002060"/>
                </a:solidFill>
                <a:latin typeface="Times New Roman" panose="02020603050405020304" pitchFamily="18" charset="0"/>
                <a:cs typeface="Times New Roman" panose="02020603050405020304" pitchFamily="18" charset="0"/>
              </a:rPr>
              <a:t>kỹ</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thuật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A8E44703-CFD4-4AB7-B98A-9AE071F08F8D}"/>
              </a:ext>
            </a:extLst>
          </p:cNvPr>
          <p:cNvSpPr/>
          <p:nvPr/>
        </p:nvSpPr>
        <p:spPr>
          <a:xfrm>
            <a:off x="3657600" y="4674470"/>
            <a:ext cx="2979682" cy="835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Kinh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tế</a:t>
            </a:r>
            <a:r>
              <a:rPr lang="en-US" sz="2800" dirty="0">
                <a:solidFill>
                  <a:srgbClr val="002060"/>
                </a:solidFill>
                <a:latin typeface="Times New Roman" panose="02020603050405020304" pitchFamily="18" charset="0"/>
                <a:cs typeface="Times New Roman" panose="02020603050405020304" pitchFamily="18" charset="0"/>
              </a:rPr>
              <a:t> -</a:t>
            </a:r>
          </a:p>
          <a:p>
            <a:pPr algn="ct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CAB7AC5-99C4-4781-9BF1-AC704EB1A79D}"/>
              </a:ext>
            </a:extLst>
          </p:cNvPr>
          <p:cNvSpPr txBox="1"/>
          <p:nvPr/>
        </p:nvSpPr>
        <p:spPr>
          <a:xfrm>
            <a:off x="7031421" y="3362641"/>
            <a:ext cx="4840013"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3E67D3F9-37F5-4B7B-A608-8421AD8BEB8E}"/>
              </a:ext>
            </a:extLst>
          </p:cNvPr>
          <p:cNvSpPr txBox="1"/>
          <p:nvPr/>
        </p:nvSpPr>
        <p:spPr>
          <a:xfrm>
            <a:off x="6984124" y="4408318"/>
            <a:ext cx="4840013" cy="1200329"/>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8DE6E726-E502-4552-862D-7A3CC6D40E2F}"/>
              </a:ext>
            </a:extLst>
          </p:cNvPr>
          <p:cNvSpPr txBox="1"/>
          <p:nvPr/>
        </p:nvSpPr>
        <p:spPr>
          <a:xfrm>
            <a:off x="2837792" y="5707233"/>
            <a:ext cx="793005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cách</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thức</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tổ</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chức</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KT</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tương</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ứng</a:t>
            </a:r>
            <a:endParaRPr lang="en-US" sz="2400" dirty="0">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48835D61-4435-47D8-99EC-CE2D6884E74A}"/>
              </a:ext>
            </a:extLst>
          </p:cNvPr>
          <p:cNvCxnSpPr>
            <a:stCxn id="7" idx="3"/>
            <a:endCxn id="8" idx="3"/>
          </p:cNvCxnSpPr>
          <p:nvPr/>
        </p:nvCxnSpPr>
        <p:spPr>
          <a:xfrm flipV="1">
            <a:off x="2979683" y="3886208"/>
            <a:ext cx="677917" cy="685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C87E2B-823A-4344-B70A-6A1F27FF061A}"/>
              </a:ext>
            </a:extLst>
          </p:cNvPr>
          <p:cNvCxnSpPr>
            <a:stCxn id="7" idx="3"/>
            <a:endCxn id="9" idx="3"/>
          </p:cNvCxnSpPr>
          <p:nvPr/>
        </p:nvCxnSpPr>
        <p:spPr>
          <a:xfrm>
            <a:off x="2979683" y="4571997"/>
            <a:ext cx="677917" cy="5202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824671EC-CA2F-4345-87A8-0C2F8A3BE509}"/>
              </a:ext>
            </a:extLst>
          </p:cNvPr>
          <p:cNvSpPr/>
          <p:nvPr/>
        </p:nvSpPr>
        <p:spPr>
          <a:xfrm>
            <a:off x="6684578" y="3468412"/>
            <a:ext cx="252249" cy="83099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5CC2B94C-B82E-45BC-BFAF-4E90A352E3E7}"/>
              </a:ext>
            </a:extLst>
          </p:cNvPr>
          <p:cNvSpPr/>
          <p:nvPr/>
        </p:nvSpPr>
        <p:spPr>
          <a:xfrm>
            <a:off x="6684577" y="4666596"/>
            <a:ext cx="252249" cy="83099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542687A-C800-4561-A86C-14048530B56D}"/>
              </a:ext>
            </a:extLst>
          </p:cNvPr>
          <p:cNvSpPr>
            <a:spLocks noGrp="1"/>
          </p:cNvSpPr>
          <p:nvPr>
            <p:ph type="sldNum" sz="quarter" idx="12"/>
          </p:nvPr>
        </p:nvSpPr>
        <p:spPr/>
        <p:txBody>
          <a:bodyPr/>
          <a:lstStyle/>
          <a:p>
            <a:fld id="{BCA9E365-C2E6-427D-B945-C61DCC8F5720}" type="slidenum">
              <a:rPr lang="en-US" smtClean="0"/>
              <a:t>218</a:t>
            </a:fld>
            <a:endParaRPr lang="en-US"/>
          </a:p>
        </p:txBody>
      </p:sp>
    </p:spTree>
    <p:extLst>
      <p:ext uri="{BB962C8B-B14F-4D97-AF65-F5344CB8AC3E}">
        <p14:creationId xmlns:p14="http://schemas.microsoft.com/office/powerpoint/2010/main" val="67300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7" grpId="0" animBg="1"/>
      <p:bldP spid="8" grpId="0" animBg="1"/>
      <p:bldP spid="9" grpId="0" animBg="1"/>
      <p:bldP spid="10" grpId="0"/>
      <p:bldP spid="11" grpId="0"/>
      <p:bldP spid="12" grpId="0"/>
      <p:bldP spid="17" grpId="0" animBg="1"/>
      <p:bldP spid="18"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429D5C-3015-4F3E-88B1-5FCFDED4A674}"/>
              </a:ext>
            </a:extLst>
          </p:cNvPr>
          <p:cNvSpPr>
            <a:spLocks noGrp="1"/>
          </p:cNvSpPr>
          <p:nvPr>
            <p:ph type="subTitle" idx="1"/>
          </p:nvPr>
        </p:nvSpPr>
        <p:spPr>
          <a:xfrm>
            <a:off x="804041" y="1923395"/>
            <a:ext cx="10625955" cy="1663260"/>
          </a:xfrm>
          <a:solidFill>
            <a:schemeClr val="accent4">
              <a:lumMod val="20000"/>
              <a:lumOff val="80000"/>
            </a:schemeClr>
          </a:solidFill>
        </p:spPr>
        <p:txBody>
          <a:bodyPr>
            <a:normAutofit/>
          </a:bodyPr>
          <a:lstStyle/>
          <a:p>
            <a:pPr algn="just"/>
            <a:r>
              <a:rPr lang="vi-VN" sz="2800" i="1" dirty="0">
                <a:solidFill>
                  <a:srgbClr val="0070C0"/>
                </a:solidFill>
                <a:latin typeface="+mj-lt"/>
              </a:rPr>
              <a:t>Lực lượng sản xuất</a:t>
            </a:r>
            <a:r>
              <a:rPr lang="en-US" sz="2800" dirty="0">
                <a:solidFill>
                  <a:srgbClr val="0070C0"/>
                </a:solidFill>
                <a:latin typeface="+mj-lt"/>
              </a:rPr>
              <a:t> </a:t>
            </a:r>
            <a:r>
              <a:rPr lang="en-US" sz="2800" dirty="0" err="1">
                <a:solidFill>
                  <a:srgbClr val="0070C0"/>
                </a:solidFill>
                <a:latin typeface="Times New Roman" panose="02020603050405020304" pitchFamily="18" charset="0"/>
                <a:cs typeface="Times New Roman" panose="02020603050405020304" pitchFamily="18" charset="0"/>
              </a:rPr>
              <a:t>là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kết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hợp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giữa</a:t>
            </a:r>
            <a:r>
              <a:rPr lang="en-US" sz="2800" dirty="0">
                <a:solidFill>
                  <a:srgbClr val="0070C0"/>
                </a:solidFill>
                <a:latin typeface="Times New Roman" panose="02020603050405020304" pitchFamily="18" charset="0"/>
                <a:cs typeface="Times New Roman" panose="02020603050405020304" pitchFamily="18" charset="0"/>
              </a:rPr>
              <a:t> </a:t>
            </a:r>
            <a:r>
              <a:rPr lang="vi-VN" sz="2800" i="1" dirty="0">
                <a:solidFill>
                  <a:srgbClr val="0070C0"/>
                </a:solidFill>
                <a:latin typeface="Times New Roman" panose="02020603050405020304" pitchFamily="18" charset="0"/>
                <a:cs typeface="Times New Roman" panose="02020603050405020304" pitchFamily="18" charset="0"/>
              </a:rPr>
              <a:t>người lao động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với</a:t>
            </a:r>
            <a:r>
              <a:rPr lang="en-US" sz="2800" dirty="0">
                <a:solidFill>
                  <a:srgbClr val="0070C0"/>
                </a:solidFill>
                <a:latin typeface="Times New Roman" panose="02020603050405020304" pitchFamily="18" charset="0"/>
                <a:cs typeface="Times New Roman" panose="02020603050405020304" pitchFamily="18" charset="0"/>
              </a:rPr>
              <a:t> </a:t>
            </a:r>
            <a:r>
              <a:rPr lang="vi-VN" sz="2800" i="1" dirty="0">
                <a:solidFill>
                  <a:srgbClr val="0070C0"/>
                </a:solidFill>
                <a:latin typeface="Times New Roman" panose="02020603050405020304" pitchFamily="18" charset="0"/>
                <a:cs typeface="Times New Roman" panose="02020603050405020304" pitchFamily="18" charset="0"/>
              </a:rPr>
              <a:t>tư liệu sản xuất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tạo</a:t>
            </a:r>
            <a:r>
              <a:rPr lang="en-US" sz="2800" dirty="0">
                <a:solidFill>
                  <a:srgbClr val="0070C0"/>
                </a:solidFill>
                <a:latin typeface="Times New Roman" panose="02020603050405020304" pitchFamily="18" charset="0"/>
                <a:cs typeface="Times New Roman" panose="02020603050405020304" pitchFamily="18" charset="0"/>
              </a:rPr>
              <a:t> ra </a:t>
            </a:r>
            <a:r>
              <a:rPr lang="en-US" sz="2800" dirty="0" err="1">
                <a:solidFill>
                  <a:srgbClr val="0070C0"/>
                </a:solidFill>
                <a:latin typeface="Times New Roman" panose="02020603050405020304" pitchFamily="18" charset="0"/>
                <a:cs typeface="Times New Roman" panose="02020603050405020304" pitchFamily="18" charset="0"/>
              </a:rPr>
              <a:t>sức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sản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xuất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năng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lực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thực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tiễn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làm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biến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đổi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đối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tượng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vật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giới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theo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cầu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định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con </a:t>
            </a:r>
            <a:r>
              <a:rPr lang="en-US" sz="2800" dirty="0" err="1">
                <a:solidFill>
                  <a:srgbClr val="0070C0"/>
                </a:solidFill>
                <a:latin typeface="Times New Roman" panose="02020603050405020304" pitchFamily="18" charset="0"/>
                <a:cs typeface="Times New Roman" panose="02020603050405020304" pitchFamily="18" charset="0"/>
              </a:rPr>
              <a:t>người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xã</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hội</a:t>
            </a:r>
            <a:r>
              <a:rPr lang="en-US" sz="2800" dirty="0">
                <a:solidFill>
                  <a:srgbClr val="0070C0"/>
                </a:solidFill>
                <a:latin typeface="Times New Roman" panose="02020603050405020304" pitchFamily="18" charset="0"/>
                <a:cs typeface="Times New Roman" panose="02020603050405020304" pitchFamily="18" charset="0"/>
              </a:rPr>
              <a:t>.</a:t>
            </a:r>
          </a:p>
          <a:p>
            <a:pPr algn="just"/>
            <a:endParaRPr lang="en-US" sz="2800" dirty="0">
              <a:solidFill>
                <a:srgbClr val="0070C0"/>
              </a:solidFill>
              <a:latin typeface="+mj-lt"/>
            </a:endParaRPr>
          </a:p>
        </p:txBody>
      </p:sp>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4BEAE6-38AA-41B3-9896-6488206FD099}"/>
              </a:ext>
            </a:extLst>
          </p:cNvPr>
          <p:cNvSpPr txBox="1"/>
          <p:nvPr/>
        </p:nvSpPr>
        <p:spPr>
          <a:xfrm>
            <a:off x="3179379" y="525966"/>
            <a:ext cx="6595242"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lượng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1028" name="Picture 4" descr="Sản xuất công nghiệp chuyển biến chậm - Báo Thái Bình điện tử">
            <a:extLst>
              <a:ext uri="{FF2B5EF4-FFF2-40B4-BE49-F238E27FC236}">
                <a16:creationId xmlns:a16="http://schemas.microsoft.com/office/drawing/2014/main" id="{2C17DE24-6418-4E70-A74E-FF9BCB8ED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290" y="3586655"/>
            <a:ext cx="6227379" cy="29432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2B33C09-EFDD-4B25-B457-A6B43A0C6FA5}"/>
              </a:ext>
            </a:extLst>
          </p:cNvPr>
          <p:cNvSpPr>
            <a:spLocks noGrp="1"/>
          </p:cNvSpPr>
          <p:nvPr>
            <p:ph type="sldNum" sz="quarter" idx="12"/>
          </p:nvPr>
        </p:nvSpPr>
        <p:spPr/>
        <p:txBody>
          <a:bodyPr/>
          <a:lstStyle/>
          <a:p>
            <a:fld id="{BCA9E365-C2E6-427D-B945-C61DCC8F5720}" type="slidenum">
              <a:rPr lang="en-US" smtClean="0"/>
              <a:t>219</a:t>
            </a:fld>
            <a:endParaRPr lang="en-US"/>
          </a:p>
        </p:txBody>
      </p:sp>
    </p:spTree>
    <p:extLst>
      <p:ext uri="{BB962C8B-B14F-4D97-AF65-F5344CB8AC3E}">
        <p14:creationId xmlns:p14="http://schemas.microsoft.com/office/powerpoint/2010/main" val="42437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ought Bubble: Cloud 5">
            <a:extLst>
              <a:ext uri="{FF2B5EF4-FFF2-40B4-BE49-F238E27FC236}">
                <a16:creationId xmlns:a16="http://schemas.microsoft.com/office/drawing/2014/main" id="{DB459AB5-AE33-4F62-81B6-9B49F41A6554}"/>
              </a:ext>
            </a:extLst>
          </p:cNvPr>
          <p:cNvSpPr/>
          <p:nvPr/>
        </p:nvSpPr>
        <p:spPr>
          <a:xfrm>
            <a:off x="3153103" y="1949922"/>
            <a:ext cx="7378263" cy="2958155"/>
          </a:xfrm>
          <a:prstGeom prst="cloudCallout">
            <a:avLst>
              <a:gd name="adj1" fmla="val -66545"/>
              <a:gd name="adj2" fmla="val 21485"/>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Căn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vào</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đâu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để</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lập</a:t>
            </a:r>
            <a:r>
              <a:rPr lang="en-US" sz="2800" b="1" i="1" dirty="0">
                <a:solidFill>
                  <a:srgbClr val="FF0000"/>
                </a:solidFill>
                <a:latin typeface="Times New Roman" panose="02020603050405020304" pitchFamily="18" charset="0"/>
                <a:cs typeface="Times New Roman" panose="02020603050405020304" pitchFamily="18" charset="0"/>
              </a:rPr>
              <a:t> tr</a:t>
            </a:r>
            <a:r>
              <a:rPr lang="vi-VN" sz="2800" b="1" i="1" dirty="0">
                <a:solidFill>
                  <a:srgbClr val="FF0000"/>
                </a:solidFill>
                <a:latin typeface="Times New Roman" panose="02020603050405020304" pitchFamily="18" charset="0"/>
                <a:cs typeface="Times New Roman" panose="02020603050405020304" pitchFamily="18" charset="0"/>
              </a:rPr>
              <a:t>ư</a:t>
            </a:r>
            <a:r>
              <a:rPr lang="en-US" sz="2800" b="1" i="1" dirty="0" err="1">
                <a:solidFill>
                  <a:srgbClr val="FF0000"/>
                </a:solidFill>
                <a:latin typeface="Times New Roman" panose="02020603050405020304" pitchFamily="18" charset="0"/>
                <a:cs typeface="Times New Roman" panose="02020603050405020304" pitchFamily="18" charset="0"/>
              </a:rPr>
              <a:t>ờng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hay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tâm</a:t>
            </a:r>
            <a:r>
              <a:rPr lang="en-US" sz="2800" b="1" i="1" dirty="0">
                <a:solidFill>
                  <a:srgbClr val="FF0000"/>
                </a:solidFill>
                <a:latin typeface="Times New Roman" panose="02020603050405020304" pitchFamily="18" charset="0"/>
                <a:cs typeface="Times New Roman" panose="02020603050405020304" pitchFamily="18" charset="0"/>
              </a:rPr>
              <a: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F49ED3E-8B80-4765-BDE1-3EE738DD6417}"/>
              </a:ext>
            </a:extLst>
          </p:cNvPr>
          <p:cNvSpPr txBox="1"/>
          <p:nvPr/>
        </p:nvSpPr>
        <p:spPr>
          <a:xfrm>
            <a:off x="2033753" y="275156"/>
            <a:ext cx="9222827" cy="954107"/>
          </a:xfrm>
          <a:prstGeom prst="rect">
            <a:avLst/>
          </a:prstGeom>
          <a:noFill/>
        </p:spPr>
        <p:txBody>
          <a:bodyPr wrap="square" rtlCol="0">
            <a:spAutoFit/>
          </a:bodyPr>
          <a:lstStyle/>
          <a:p>
            <a:pPr algn="ctr"/>
            <a:r>
              <a:rPr lang="en-US" sz="2800" b="1" i="1" dirty="0">
                <a:solidFill>
                  <a:srgbClr val="002060"/>
                </a:solidFill>
                <a:latin typeface="Times New Roman" panose="02020603050405020304" pitchFamily="18" charset="0"/>
                <a:cs typeface="Times New Roman" panose="02020603050405020304" pitchFamily="18" charset="0"/>
              </a:rPr>
              <a:t>b. </a:t>
            </a:r>
            <a:r>
              <a:rPr lang="en-US" sz="2800" b="1" i="1" dirty="0" err="1">
                <a:solidFill>
                  <a:srgbClr val="002060"/>
                </a:solidFill>
                <a:latin typeface="Times New Roman" panose="02020603050405020304" pitchFamily="18" charset="0"/>
                <a:cs typeface="Times New Roman" panose="02020603050405020304" pitchFamily="18" charset="0"/>
              </a:rPr>
              <a:t>Chủ</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nghĩa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duy</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vật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chủ</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nghĩa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duy</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tâm</a:t>
            </a:r>
            <a:endParaRPr lang="en-US" sz="2800" b="1" i="1" dirty="0">
              <a:solidFill>
                <a:srgbClr val="002060"/>
              </a:solidFill>
              <a:latin typeface="Times New Roman" panose="02020603050405020304" pitchFamily="18" charset="0"/>
              <a:cs typeface="Times New Roman" panose="02020603050405020304" pitchFamily="18" charset="0"/>
            </a:endParaRPr>
          </a:p>
          <a:p>
            <a:pPr algn="ctr"/>
            <a:endParaRPr lang="en-US" sz="2800" b="1" i="1" dirty="0">
              <a:solidFill>
                <a:srgbClr val="002060"/>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B598FD9F-F72E-444F-B4A5-E604BF6ED78F}"/>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A280F9-C980-42FD-8F73-A7C4B93C24B2}"/>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BEDE52C-0779-47A8-B07D-2E4235048FBF}"/>
              </a:ext>
            </a:extLst>
          </p:cNvPr>
          <p:cNvSpPr>
            <a:spLocks noGrp="1"/>
          </p:cNvSpPr>
          <p:nvPr>
            <p:ph type="sldNum" sz="quarter" idx="12"/>
          </p:nvPr>
        </p:nvSpPr>
        <p:spPr/>
        <p:txBody>
          <a:bodyPr/>
          <a:lstStyle/>
          <a:p>
            <a:fld id="{BCA9E365-C2E6-427D-B945-C61DCC8F5720}" type="slidenum">
              <a:rPr lang="en-US" smtClean="0"/>
              <a:t>22</a:t>
            </a:fld>
            <a:endParaRPr lang="en-US"/>
          </a:p>
        </p:txBody>
      </p:sp>
    </p:spTree>
    <p:extLst>
      <p:ext uri="{BB962C8B-B14F-4D97-AF65-F5344CB8AC3E}">
        <p14:creationId xmlns:p14="http://schemas.microsoft.com/office/powerpoint/2010/main" val="21269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595EE44-28B4-4BFD-B4EA-42FB18A3275C}"/>
              </a:ext>
            </a:extLst>
          </p:cNvPr>
          <p:cNvSpPr txBox="1"/>
          <p:nvPr/>
        </p:nvSpPr>
        <p:spPr>
          <a:xfrm>
            <a:off x="3179379" y="525966"/>
            <a:ext cx="6595242"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lượng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8DAA25B-8CFD-4682-BE30-9E90632D13F1}"/>
              </a:ext>
            </a:extLst>
          </p:cNvPr>
          <p:cNvSpPr txBox="1"/>
          <p:nvPr/>
        </p:nvSpPr>
        <p:spPr>
          <a:xfrm>
            <a:off x="4368829" y="1933927"/>
            <a:ext cx="2579497" cy="53711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800" b="1" dirty="0" err="1">
                <a:solidFill>
                  <a:srgbClr val="FF0000"/>
                </a:solidFill>
                <a:latin typeface="Times New Roman" pitchFamily="18" charset="0"/>
                <a:cs typeface="Times New Roman" pitchFamily="18" charset="0"/>
              </a:rPr>
              <a:t>Người</a:t>
            </a:r>
            <a:r>
              <a:rPr lang="en-US" sz="2800" b="1" dirty="0">
                <a:solidFill>
                  <a:srgbClr val="FF0000"/>
                </a:solidFill>
                <a:latin typeface="Times New Roman" pitchFamily="18" charset="0"/>
                <a:cs typeface="Times New Roman" pitchFamily="18" charset="0"/>
              </a:rPr>
              <a:t> lao </a:t>
            </a:r>
            <a:r>
              <a:rPr lang="en-US" sz="2800" b="1" dirty="0" err="1">
                <a:solidFill>
                  <a:srgbClr val="FF0000"/>
                </a:solidFill>
                <a:latin typeface="Times New Roman" pitchFamily="18" charset="0"/>
                <a:cs typeface="Times New Roman" pitchFamily="18" charset="0"/>
              </a:rPr>
              <a:t>động</a:t>
            </a:r>
            <a:endParaRPr lang="en-US" sz="2800" b="1" dirty="0">
              <a:solidFill>
                <a:srgbClr val="FF0000"/>
              </a:solidFill>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id="{8513644E-5D48-4CED-9B2F-EB4BA4108E38}"/>
              </a:ext>
            </a:extLst>
          </p:cNvPr>
          <p:cNvSpPr txBox="1"/>
          <p:nvPr/>
        </p:nvSpPr>
        <p:spPr>
          <a:xfrm>
            <a:off x="4226486" y="3486767"/>
            <a:ext cx="14478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800" b="1" dirty="0">
                <a:solidFill>
                  <a:srgbClr val="FF0000"/>
                </a:solidFill>
                <a:latin typeface="Times New Roman" pitchFamily="18" charset="0"/>
                <a:cs typeface="Times New Roman" pitchFamily="18" charset="0"/>
              </a:rPr>
              <a:t>TLSX</a:t>
            </a:r>
          </a:p>
        </p:txBody>
      </p:sp>
      <p:sp>
        <p:nvSpPr>
          <p:cNvPr id="10" name="TextBox 9">
            <a:extLst>
              <a:ext uri="{FF2B5EF4-FFF2-40B4-BE49-F238E27FC236}">
                <a16:creationId xmlns:a16="http://schemas.microsoft.com/office/drawing/2014/main" id="{E363B355-757B-46F4-AEB9-FB2AEC514920}"/>
              </a:ext>
            </a:extLst>
          </p:cNvPr>
          <p:cNvSpPr txBox="1"/>
          <p:nvPr/>
        </p:nvSpPr>
        <p:spPr>
          <a:xfrm>
            <a:off x="5788586" y="3024358"/>
            <a:ext cx="1447800" cy="523220"/>
          </a:xfrm>
          <a:prstGeom prst="rect">
            <a:avLst/>
          </a:prstGeom>
          <a:noFill/>
        </p:spPr>
        <p:txBody>
          <a:bodyPr wrap="square" rtlCol="0">
            <a:spAutoFit/>
          </a:bodyPr>
          <a:lstStyle/>
          <a:p>
            <a:r>
              <a:rPr lang="en-US" sz="2800" b="1" dirty="0">
                <a:solidFill>
                  <a:srgbClr val="7030A0"/>
                </a:solidFill>
                <a:latin typeface="Times New Roman" pitchFamily="18" charset="0"/>
                <a:cs typeface="Times New Roman" pitchFamily="18" charset="0"/>
              </a:rPr>
              <a:t>TLLĐ</a:t>
            </a:r>
          </a:p>
        </p:txBody>
      </p:sp>
      <p:sp>
        <p:nvSpPr>
          <p:cNvPr id="11" name="TextBox 10">
            <a:extLst>
              <a:ext uri="{FF2B5EF4-FFF2-40B4-BE49-F238E27FC236}">
                <a16:creationId xmlns:a16="http://schemas.microsoft.com/office/drawing/2014/main" id="{22265F24-FCE6-474C-B19F-95ECCFB79CB2}"/>
              </a:ext>
            </a:extLst>
          </p:cNvPr>
          <p:cNvSpPr txBox="1"/>
          <p:nvPr/>
        </p:nvSpPr>
        <p:spPr>
          <a:xfrm>
            <a:off x="7579286" y="2729738"/>
            <a:ext cx="1447800" cy="523220"/>
          </a:xfrm>
          <a:prstGeom prst="rect">
            <a:avLst/>
          </a:prstGeom>
          <a:noFill/>
        </p:spPr>
        <p:txBody>
          <a:bodyPr wrap="square" rtlCol="0">
            <a:spAutoFit/>
          </a:bodyPr>
          <a:lstStyle/>
          <a:p>
            <a:r>
              <a:rPr lang="en-US" sz="2800" b="1" dirty="0">
                <a:solidFill>
                  <a:srgbClr val="FF0000"/>
                </a:solidFill>
                <a:latin typeface="Times New Roman" pitchFamily="18" charset="0"/>
                <a:cs typeface="Times New Roman" pitchFamily="18" charset="0"/>
              </a:rPr>
              <a:t>CCLĐ</a:t>
            </a:r>
          </a:p>
        </p:txBody>
      </p:sp>
      <p:sp>
        <p:nvSpPr>
          <p:cNvPr id="12" name="TextBox 11">
            <a:extLst>
              <a:ext uri="{FF2B5EF4-FFF2-40B4-BE49-F238E27FC236}">
                <a16:creationId xmlns:a16="http://schemas.microsoft.com/office/drawing/2014/main" id="{8B4986B1-D57C-4953-B661-855B091E0F9E}"/>
              </a:ext>
            </a:extLst>
          </p:cNvPr>
          <p:cNvSpPr txBox="1"/>
          <p:nvPr/>
        </p:nvSpPr>
        <p:spPr>
          <a:xfrm>
            <a:off x="5864786" y="4548358"/>
            <a:ext cx="1447800" cy="523220"/>
          </a:xfrm>
          <a:prstGeom prst="rect">
            <a:avLst/>
          </a:prstGeom>
          <a:noFill/>
        </p:spPr>
        <p:txBody>
          <a:bodyPr wrap="square" rtlCol="0">
            <a:spAutoFit/>
          </a:bodyPr>
          <a:lstStyle/>
          <a:p>
            <a:r>
              <a:rPr lang="en-US" sz="2800" b="1" dirty="0">
                <a:solidFill>
                  <a:srgbClr val="7030A0"/>
                </a:solidFill>
                <a:latin typeface="Times New Roman" pitchFamily="18" charset="0"/>
                <a:cs typeface="Times New Roman" pitchFamily="18" charset="0"/>
              </a:rPr>
              <a:t>ĐTLĐ</a:t>
            </a:r>
          </a:p>
        </p:txBody>
      </p:sp>
      <p:sp>
        <p:nvSpPr>
          <p:cNvPr id="13" name="TextBox 12">
            <a:extLst>
              <a:ext uri="{FF2B5EF4-FFF2-40B4-BE49-F238E27FC236}">
                <a16:creationId xmlns:a16="http://schemas.microsoft.com/office/drawing/2014/main" id="{AEF777F5-C519-42AE-A81F-CB877865ADB6}"/>
              </a:ext>
            </a:extLst>
          </p:cNvPr>
          <p:cNvSpPr txBox="1"/>
          <p:nvPr/>
        </p:nvSpPr>
        <p:spPr>
          <a:xfrm>
            <a:off x="7579286" y="3486767"/>
            <a:ext cx="1447800" cy="523220"/>
          </a:xfrm>
          <a:prstGeom prst="rect">
            <a:avLst/>
          </a:prstGeom>
          <a:noFill/>
        </p:spPr>
        <p:txBody>
          <a:bodyPr wrap="square" rtlCol="0">
            <a:spAutoFit/>
          </a:bodyPr>
          <a:lstStyle/>
          <a:p>
            <a:r>
              <a:rPr lang="en-US" sz="2800" b="1" dirty="0">
                <a:solidFill>
                  <a:srgbClr val="7030A0"/>
                </a:solidFill>
                <a:latin typeface="Times New Roman" pitchFamily="18" charset="0"/>
                <a:cs typeface="Times New Roman" pitchFamily="18" charset="0"/>
              </a:rPr>
              <a:t>PTLĐ</a:t>
            </a:r>
          </a:p>
        </p:txBody>
      </p:sp>
      <p:sp>
        <p:nvSpPr>
          <p:cNvPr id="14" name="TextBox 13">
            <a:extLst>
              <a:ext uri="{FF2B5EF4-FFF2-40B4-BE49-F238E27FC236}">
                <a16:creationId xmlns:a16="http://schemas.microsoft.com/office/drawing/2014/main" id="{182EF2BD-3561-4234-9DD6-9A315DFDA321}"/>
              </a:ext>
            </a:extLst>
          </p:cNvPr>
          <p:cNvSpPr txBox="1"/>
          <p:nvPr/>
        </p:nvSpPr>
        <p:spPr>
          <a:xfrm>
            <a:off x="7596218" y="4253738"/>
            <a:ext cx="3754968" cy="523220"/>
          </a:xfrm>
          <a:prstGeom prst="rect">
            <a:avLst/>
          </a:prstGeom>
          <a:noFill/>
        </p:spPr>
        <p:txBody>
          <a:bodyPr wrap="square" rtlCol="0">
            <a:spAutoFit/>
          </a:bodyPr>
          <a:lstStyle/>
          <a:p>
            <a:r>
              <a:rPr lang="en-US" sz="2800" b="1" dirty="0" err="1">
                <a:solidFill>
                  <a:srgbClr val="7030A0"/>
                </a:solidFill>
                <a:latin typeface="Times New Roman" pitchFamily="18" charset="0"/>
                <a:cs typeface="Times New Roman" pitchFamily="18" charset="0"/>
              </a:rPr>
              <a:t>Có</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sẵn</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trong</a:t>
            </a:r>
            <a:r>
              <a:rPr lang="en-US" sz="2800" b="1" dirty="0">
                <a:solidFill>
                  <a:srgbClr val="7030A0"/>
                </a:solidFill>
                <a:latin typeface="Times New Roman" pitchFamily="18" charset="0"/>
                <a:cs typeface="Times New Roman" pitchFamily="18" charset="0"/>
              </a:rPr>
              <a:t> TN</a:t>
            </a:r>
          </a:p>
        </p:txBody>
      </p:sp>
      <p:sp>
        <p:nvSpPr>
          <p:cNvPr id="15" name="TextBox 14">
            <a:extLst>
              <a:ext uri="{FF2B5EF4-FFF2-40B4-BE49-F238E27FC236}">
                <a16:creationId xmlns:a16="http://schemas.microsoft.com/office/drawing/2014/main" id="{FE3FB5AD-6D1F-4251-A92B-9F7A54271BBD}"/>
              </a:ext>
            </a:extLst>
          </p:cNvPr>
          <p:cNvSpPr txBox="1"/>
          <p:nvPr/>
        </p:nvSpPr>
        <p:spPr>
          <a:xfrm>
            <a:off x="7596218" y="5244338"/>
            <a:ext cx="2383367" cy="523220"/>
          </a:xfrm>
          <a:prstGeom prst="rect">
            <a:avLst/>
          </a:prstGeom>
          <a:noFill/>
        </p:spPr>
        <p:txBody>
          <a:bodyPr wrap="square" rtlCol="0">
            <a:spAutoFit/>
          </a:bodyPr>
          <a:lstStyle/>
          <a:p>
            <a:r>
              <a:rPr lang="en-US" sz="2800" b="1" dirty="0" err="1">
                <a:solidFill>
                  <a:srgbClr val="7030A0"/>
                </a:solidFill>
                <a:latin typeface="Times New Roman" pitchFamily="18" charset="0"/>
                <a:cs typeface="Times New Roman" pitchFamily="18" charset="0"/>
              </a:rPr>
              <a:t>Nhân</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tạo</a:t>
            </a:r>
            <a:endParaRPr lang="en-US" sz="2800" b="1" dirty="0">
              <a:solidFill>
                <a:srgbClr val="7030A0"/>
              </a:solidFill>
              <a:latin typeface="Times New Roman" pitchFamily="18" charset="0"/>
              <a:cs typeface="Times New Roman" pitchFamily="18" charset="0"/>
            </a:endParaRPr>
          </a:p>
        </p:txBody>
      </p:sp>
      <p:sp>
        <p:nvSpPr>
          <p:cNvPr id="16" name="TextBox 15">
            <a:extLst>
              <a:ext uri="{FF2B5EF4-FFF2-40B4-BE49-F238E27FC236}">
                <a16:creationId xmlns:a16="http://schemas.microsoft.com/office/drawing/2014/main" id="{6E8E30E3-4C8D-4671-AE35-CCF62695A354}"/>
              </a:ext>
            </a:extLst>
          </p:cNvPr>
          <p:cNvSpPr txBox="1"/>
          <p:nvPr/>
        </p:nvSpPr>
        <p:spPr>
          <a:xfrm>
            <a:off x="7342398" y="1330028"/>
            <a:ext cx="3505199" cy="523220"/>
          </a:xfrm>
          <a:prstGeom prst="rect">
            <a:avLst/>
          </a:prstGeom>
          <a:noFill/>
        </p:spPr>
        <p:txBody>
          <a:bodyPr wrap="square" rtlCol="0">
            <a:spAutoFit/>
          </a:bodyPr>
          <a:lstStyle/>
          <a:p>
            <a:r>
              <a:rPr lang="en-US" sz="2800" b="1" dirty="0" err="1">
                <a:solidFill>
                  <a:srgbClr val="7030A0"/>
                </a:solidFill>
                <a:latin typeface="Times New Roman" pitchFamily="18" charset="0"/>
                <a:cs typeface="Times New Roman" pitchFamily="18" charset="0"/>
              </a:rPr>
              <a:t>Kỹ</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năng</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trình</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độ</a:t>
            </a:r>
            <a:endParaRPr lang="en-US" sz="2800" b="1" dirty="0">
              <a:solidFill>
                <a:srgbClr val="7030A0"/>
              </a:solidFill>
              <a:latin typeface="Times New Roman" pitchFamily="18" charset="0"/>
              <a:cs typeface="Times New Roman" pitchFamily="18" charset="0"/>
            </a:endParaRPr>
          </a:p>
        </p:txBody>
      </p:sp>
      <p:sp>
        <p:nvSpPr>
          <p:cNvPr id="17" name="TextBox 16">
            <a:extLst>
              <a:ext uri="{FF2B5EF4-FFF2-40B4-BE49-F238E27FC236}">
                <a16:creationId xmlns:a16="http://schemas.microsoft.com/office/drawing/2014/main" id="{62DAFA68-4F89-4636-8912-5754A6A26E3B}"/>
              </a:ext>
            </a:extLst>
          </p:cNvPr>
          <p:cNvSpPr txBox="1"/>
          <p:nvPr/>
        </p:nvSpPr>
        <p:spPr>
          <a:xfrm>
            <a:off x="7342399" y="1910801"/>
            <a:ext cx="2614085" cy="523220"/>
          </a:xfrm>
          <a:prstGeom prst="rect">
            <a:avLst/>
          </a:prstGeom>
          <a:noFill/>
        </p:spPr>
        <p:txBody>
          <a:bodyPr wrap="square" rtlCol="0">
            <a:spAutoFit/>
          </a:bodyPr>
          <a:lstStyle/>
          <a:p>
            <a:r>
              <a:rPr lang="en-US" sz="2800" b="1" dirty="0" err="1">
                <a:solidFill>
                  <a:srgbClr val="7030A0"/>
                </a:solidFill>
                <a:latin typeface="Times New Roman" pitchFamily="18" charset="0"/>
                <a:cs typeface="Times New Roman" pitchFamily="18" charset="0"/>
              </a:rPr>
              <a:t>Chuyên</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môn</a:t>
            </a:r>
            <a:r>
              <a:rPr lang="en-US" sz="2800" b="1" dirty="0">
                <a:solidFill>
                  <a:srgbClr val="7030A0"/>
                </a:solidFill>
                <a:latin typeface="Times New Roman" pitchFamily="18" charset="0"/>
                <a:cs typeface="Times New Roman" pitchFamily="18" charset="0"/>
              </a:rPr>
              <a:t>…</a:t>
            </a:r>
          </a:p>
        </p:txBody>
      </p:sp>
      <p:cxnSp>
        <p:nvCxnSpPr>
          <p:cNvPr id="18" name="Straight Arrow Connector 17">
            <a:extLst>
              <a:ext uri="{FF2B5EF4-FFF2-40B4-BE49-F238E27FC236}">
                <a16:creationId xmlns:a16="http://schemas.microsoft.com/office/drawing/2014/main" id="{0BD461BA-E70B-43A3-96A0-B0176E713296}"/>
              </a:ext>
            </a:extLst>
          </p:cNvPr>
          <p:cNvCxnSpPr/>
          <p:nvPr/>
        </p:nvCxnSpPr>
        <p:spPr>
          <a:xfrm flipV="1">
            <a:off x="4035986" y="2404578"/>
            <a:ext cx="381000" cy="5867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A41C402-C381-4F75-8C65-BE26D3822B03}"/>
              </a:ext>
            </a:extLst>
          </p:cNvPr>
          <p:cNvCxnSpPr/>
          <p:nvPr/>
        </p:nvCxnSpPr>
        <p:spPr>
          <a:xfrm>
            <a:off x="4035986" y="3024358"/>
            <a:ext cx="381000" cy="5232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0011E1B-DC31-4581-AFB3-2655194A4A2E}"/>
              </a:ext>
            </a:extLst>
          </p:cNvPr>
          <p:cNvCxnSpPr>
            <a:cxnSpLocks/>
            <a:endCxn id="16" idx="1"/>
          </p:cNvCxnSpPr>
          <p:nvPr/>
        </p:nvCxnSpPr>
        <p:spPr>
          <a:xfrm flipV="1">
            <a:off x="7007786" y="1591638"/>
            <a:ext cx="334612" cy="64561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9FC926-69D3-442B-9455-7AEAC990BFC2}"/>
              </a:ext>
            </a:extLst>
          </p:cNvPr>
          <p:cNvCxnSpPr>
            <a:cxnSpLocks/>
          </p:cNvCxnSpPr>
          <p:nvPr/>
        </p:nvCxnSpPr>
        <p:spPr>
          <a:xfrm>
            <a:off x="7007786" y="2237252"/>
            <a:ext cx="328543" cy="9802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663C52-3F0C-425D-8C4F-167C9FA2DE07}"/>
              </a:ext>
            </a:extLst>
          </p:cNvPr>
          <p:cNvCxnSpPr/>
          <p:nvPr/>
        </p:nvCxnSpPr>
        <p:spPr>
          <a:xfrm flipV="1">
            <a:off x="5693336" y="3474196"/>
            <a:ext cx="323850" cy="2616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1CDB9E-C688-4C44-9157-ABF939F94FBC}"/>
              </a:ext>
            </a:extLst>
          </p:cNvPr>
          <p:cNvCxnSpPr/>
          <p:nvPr/>
        </p:nvCxnSpPr>
        <p:spPr>
          <a:xfrm>
            <a:off x="5715934" y="3781387"/>
            <a:ext cx="323850" cy="10285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311BB9B-3C8C-4903-B30C-A5AB10643BA3}"/>
              </a:ext>
            </a:extLst>
          </p:cNvPr>
          <p:cNvCxnSpPr>
            <a:endCxn id="11" idx="1"/>
          </p:cNvCxnSpPr>
          <p:nvPr/>
        </p:nvCxnSpPr>
        <p:spPr>
          <a:xfrm flipV="1">
            <a:off x="7007786" y="2991348"/>
            <a:ext cx="571500" cy="2946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B1F1B54-ADB0-4626-B4F3-0D696E9A729D}"/>
              </a:ext>
            </a:extLst>
          </p:cNvPr>
          <p:cNvCxnSpPr>
            <a:endCxn id="13" idx="1"/>
          </p:cNvCxnSpPr>
          <p:nvPr/>
        </p:nvCxnSpPr>
        <p:spPr>
          <a:xfrm>
            <a:off x="7007786" y="3285968"/>
            <a:ext cx="571500" cy="46240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0086132-5378-4313-9DAB-6B85AADF2171}"/>
              </a:ext>
            </a:extLst>
          </p:cNvPr>
          <p:cNvCxnSpPr>
            <a:endCxn id="14" idx="1"/>
          </p:cNvCxnSpPr>
          <p:nvPr/>
        </p:nvCxnSpPr>
        <p:spPr>
          <a:xfrm flipV="1">
            <a:off x="7007786" y="4515348"/>
            <a:ext cx="588432" cy="2946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8C20BC-2BAC-4BAA-9361-A4970427B11B}"/>
              </a:ext>
            </a:extLst>
          </p:cNvPr>
          <p:cNvCxnSpPr>
            <a:endCxn id="15" idx="1"/>
          </p:cNvCxnSpPr>
          <p:nvPr/>
        </p:nvCxnSpPr>
        <p:spPr>
          <a:xfrm>
            <a:off x="7007786" y="4809968"/>
            <a:ext cx="588432" cy="6959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9B93B23-7890-4E9B-9F1E-516BF83B9C40}"/>
              </a:ext>
            </a:extLst>
          </p:cNvPr>
          <p:cNvSpPr txBox="1"/>
          <p:nvPr/>
        </p:nvSpPr>
        <p:spPr>
          <a:xfrm>
            <a:off x="8112686" y="4700758"/>
            <a:ext cx="3238500" cy="461665"/>
          </a:xfrm>
          <a:prstGeom prst="rect">
            <a:avLst/>
          </a:prstGeom>
          <a:noFill/>
        </p:spPr>
        <p:txBody>
          <a:bodyPr wrap="square" rtlCol="0">
            <a:spAutoFit/>
          </a:bodyPr>
          <a:lstStyle/>
          <a:p>
            <a:r>
              <a:rPr lang="en-US" sz="2400" b="1" dirty="0" err="1">
                <a:solidFill>
                  <a:srgbClr val="7030A0"/>
                </a:solidFill>
              </a:rPr>
              <a:t>Cát</a:t>
            </a:r>
            <a:r>
              <a:rPr lang="en-US" sz="2400" b="1" dirty="0">
                <a:solidFill>
                  <a:srgbClr val="7030A0"/>
                </a:solidFill>
              </a:rPr>
              <a:t>, </a:t>
            </a:r>
            <a:r>
              <a:rPr lang="en-US" sz="2400" b="1" dirty="0" err="1">
                <a:solidFill>
                  <a:srgbClr val="7030A0"/>
                </a:solidFill>
              </a:rPr>
              <a:t>đá</a:t>
            </a:r>
            <a:r>
              <a:rPr lang="en-US" sz="2400" b="1" dirty="0">
                <a:solidFill>
                  <a:srgbClr val="7030A0"/>
                </a:solidFill>
              </a:rPr>
              <a:t>, </a:t>
            </a:r>
            <a:r>
              <a:rPr lang="en-US" sz="2400" b="1" dirty="0" err="1">
                <a:solidFill>
                  <a:srgbClr val="7030A0"/>
                </a:solidFill>
              </a:rPr>
              <a:t>đất</a:t>
            </a:r>
            <a:r>
              <a:rPr lang="en-US" sz="2400" b="1" dirty="0">
                <a:solidFill>
                  <a:srgbClr val="7030A0"/>
                </a:solidFill>
              </a:rPr>
              <a:t>, </a:t>
            </a:r>
            <a:r>
              <a:rPr lang="en-US" sz="2400" b="1" dirty="0" err="1">
                <a:solidFill>
                  <a:srgbClr val="7030A0"/>
                </a:solidFill>
              </a:rPr>
              <a:t>tre</a:t>
            </a:r>
            <a:r>
              <a:rPr lang="en-US" sz="2400" b="1" dirty="0">
                <a:solidFill>
                  <a:srgbClr val="7030A0"/>
                </a:solidFill>
              </a:rPr>
              <a:t>, </a:t>
            </a:r>
            <a:r>
              <a:rPr lang="en-US" sz="2400" b="1" dirty="0" err="1">
                <a:solidFill>
                  <a:srgbClr val="7030A0"/>
                </a:solidFill>
              </a:rPr>
              <a:t>gỗ</a:t>
            </a:r>
            <a:r>
              <a:rPr lang="en-US" sz="2400" b="1" dirty="0">
                <a:solidFill>
                  <a:srgbClr val="7030A0"/>
                </a:solidFill>
              </a:rPr>
              <a:t>….</a:t>
            </a:r>
          </a:p>
        </p:txBody>
      </p:sp>
      <p:sp>
        <p:nvSpPr>
          <p:cNvPr id="29" name="TextBox 28">
            <a:extLst>
              <a:ext uri="{FF2B5EF4-FFF2-40B4-BE49-F238E27FC236}">
                <a16:creationId xmlns:a16="http://schemas.microsoft.com/office/drawing/2014/main" id="{84A39FB4-F7E3-4EA1-8CB6-747E55636155}"/>
              </a:ext>
            </a:extLst>
          </p:cNvPr>
          <p:cNvSpPr txBox="1"/>
          <p:nvPr/>
        </p:nvSpPr>
        <p:spPr>
          <a:xfrm>
            <a:off x="8104219" y="5767558"/>
            <a:ext cx="3238500" cy="461665"/>
          </a:xfrm>
          <a:prstGeom prst="rect">
            <a:avLst/>
          </a:prstGeom>
          <a:noFill/>
        </p:spPr>
        <p:txBody>
          <a:bodyPr wrap="square" rtlCol="0">
            <a:spAutoFit/>
          </a:bodyPr>
          <a:lstStyle/>
          <a:p>
            <a:r>
              <a:rPr lang="en-US" sz="2400" b="1" dirty="0">
                <a:solidFill>
                  <a:srgbClr val="7030A0"/>
                </a:solidFill>
              </a:rPr>
              <a:t>Xi </a:t>
            </a:r>
            <a:r>
              <a:rPr lang="en-US" sz="2400" b="1" dirty="0" err="1">
                <a:solidFill>
                  <a:srgbClr val="7030A0"/>
                </a:solidFill>
              </a:rPr>
              <a:t>măng</a:t>
            </a:r>
            <a:r>
              <a:rPr lang="en-US" sz="2400" b="1" dirty="0">
                <a:solidFill>
                  <a:srgbClr val="7030A0"/>
                </a:solidFill>
              </a:rPr>
              <a:t>, </a:t>
            </a:r>
            <a:r>
              <a:rPr lang="en-US" sz="2400" b="1" dirty="0" err="1">
                <a:solidFill>
                  <a:srgbClr val="7030A0"/>
                </a:solidFill>
              </a:rPr>
              <a:t>thép</a:t>
            </a:r>
            <a:r>
              <a:rPr lang="en-US" sz="2400" b="1" dirty="0">
                <a:solidFill>
                  <a:srgbClr val="7030A0"/>
                </a:solidFill>
              </a:rPr>
              <a:t>, </a:t>
            </a:r>
            <a:r>
              <a:rPr lang="en-US" sz="2400" b="1" dirty="0" err="1">
                <a:solidFill>
                  <a:srgbClr val="7030A0"/>
                </a:solidFill>
              </a:rPr>
              <a:t>vải</a:t>
            </a:r>
            <a:r>
              <a:rPr lang="en-US" sz="2400" b="1" dirty="0">
                <a:solidFill>
                  <a:srgbClr val="7030A0"/>
                </a:solidFill>
              </a:rPr>
              <a:t>…</a:t>
            </a:r>
          </a:p>
        </p:txBody>
      </p:sp>
      <p:sp>
        <p:nvSpPr>
          <p:cNvPr id="30" name="TextBox 29">
            <a:extLst>
              <a:ext uri="{FF2B5EF4-FFF2-40B4-BE49-F238E27FC236}">
                <a16:creationId xmlns:a16="http://schemas.microsoft.com/office/drawing/2014/main" id="{3B4E6D6B-6E32-4957-8710-E75478C034FE}"/>
              </a:ext>
            </a:extLst>
          </p:cNvPr>
          <p:cNvSpPr txBox="1"/>
          <p:nvPr/>
        </p:nvSpPr>
        <p:spPr>
          <a:xfrm>
            <a:off x="9258860" y="2307640"/>
            <a:ext cx="2065870" cy="523220"/>
          </a:xfrm>
          <a:prstGeom prst="rect">
            <a:avLst/>
          </a:prstGeom>
          <a:noFill/>
        </p:spPr>
        <p:txBody>
          <a:bodyPr wrap="square" rtlCol="0">
            <a:spAutoFit/>
          </a:bodyPr>
          <a:lstStyle/>
          <a:p>
            <a:r>
              <a:rPr lang="en-US" sz="2800" b="1" dirty="0" err="1">
                <a:solidFill>
                  <a:srgbClr val="7030A0"/>
                </a:solidFill>
                <a:latin typeface="Times New Roman" pitchFamily="18" charset="0"/>
                <a:cs typeface="Times New Roman" pitchFamily="18" charset="0"/>
              </a:rPr>
              <a:t>Cuốc</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xẻng</a:t>
            </a:r>
            <a:endParaRPr lang="en-US" sz="2800" b="1" dirty="0">
              <a:solidFill>
                <a:srgbClr val="7030A0"/>
              </a:solidFill>
              <a:latin typeface="Times New Roman" pitchFamily="18" charset="0"/>
              <a:cs typeface="Times New Roman" pitchFamily="18" charset="0"/>
            </a:endParaRPr>
          </a:p>
        </p:txBody>
      </p:sp>
      <p:sp>
        <p:nvSpPr>
          <p:cNvPr id="31" name="TextBox 30">
            <a:extLst>
              <a:ext uri="{FF2B5EF4-FFF2-40B4-BE49-F238E27FC236}">
                <a16:creationId xmlns:a16="http://schemas.microsoft.com/office/drawing/2014/main" id="{FD397B1E-3657-46AE-8DFA-D05EC74E75ED}"/>
              </a:ext>
            </a:extLst>
          </p:cNvPr>
          <p:cNvSpPr txBox="1"/>
          <p:nvPr/>
        </p:nvSpPr>
        <p:spPr>
          <a:xfrm>
            <a:off x="9276849" y="3486767"/>
            <a:ext cx="2065870" cy="523220"/>
          </a:xfrm>
          <a:prstGeom prst="rect">
            <a:avLst/>
          </a:prstGeom>
          <a:noFill/>
        </p:spPr>
        <p:txBody>
          <a:bodyPr wrap="square" rtlCol="0">
            <a:spAutoFit/>
          </a:bodyPr>
          <a:lstStyle/>
          <a:p>
            <a:r>
              <a:rPr lang="en-US" sz="2800" b="1" dirty="0" err="1">
                <a:solidFill>
                  <a:srgbClr val="7030A0"/>
                </a:solidFill>
                <a:latin typeface="Times New Roman" pitchFamily="18" charset="0"/>
                <a:cs typeface="Times New Roman" pitchFamily="18" charset="0"/>
              </a:rPr>
              <a:t>Xe</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chở</a:t>
            </a:r>
            <a:r>
              <a:rPr lang="en-US" sz="2800" b="1" dirty="0">
                <a:solidFill>
                  <a:srgbClr val="7030A0"/>
                </a:solidFill>
                <a:latin typeface="Times New Roman" pitchFamily="18" charset="0"/>
                <a:cs typeface="Times New Roman" pitchFamily="18" charset="0"/>
              </a:rPr>
              <a:t> …</a:t>
            </a:r>
          </a:p>
        </p:txBody>
      </p:sp>
      <p:cxnSp>
        <p:nvCxnSpPr>
          <p:cNvPr id="32" name="Straight Arrow Connector 31">
            <a:extLst>
              <a:ext uri="{FF2B5EF4-FFF2-40B4-BE49-F238E27FC236}">
                <a16:creationId xmlns:a16="http://schemas.microsoft.com/office/drawing/2014/main" id="{46C4CB7D-D837-4906-9A99-C2134D5BB4CE}"/>
              </a:ext>
            </a:extLst>
          </p:cNvPr>
          <p:cNvCxnSpPr/>
          <p:nvPr/>
        </p:nvCxnSpPr>
        <p:spPr>
          <a:xfrm flipV="1">
            <a:off x="8787901" y="2697963"/>
            <a:ext cx="497415" cy="3263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DC172CC-823C-458C-A01D-60F37EC0994A}"/>
              </a:ext>
            </a:extLst>
          </p:cNvPr>
          <p:cNvCxnSpPr/>
          <p:nvPr/>
        </p:nvCxnSpPr>
        <p:spPr>
          <a:xfrm>
            <a:off x="8778378" y="3723596"/>
            <a:ext cx="49741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2231BEF-92D5-4881-8595-E50EFDCC9B87}"/>
              </a:ext>
            </a:extLst>
          </p:cNvPr>
          <p:cNvSpPr txBox="1"/>
          <p:nvPr/>
        </p:nvSpPr>
        <p:spPr>
          <a:xfrm>
            <a:off x="9285316" y="2871958"/>
            <a:ext cx="2065870" cy="523220"/>
          </a:xfrm>
          <a:prstGeom prst="rect">
            <a:avLst/>
          </a:prstGeom>
          <a:noFill/>
        </p:spPr>
        <p:txBody>
          <a:bodyPr wrap="square" rtlCol="0">
            <a:spAutoFit/>
          </a:bodyPr>
          <a:lstStyle/>
          <a:p>
            <a:r>
              <a:rPr lang="en-US" sz="2800" b="1" dirty="0" err="1">
                <a:solidFill>
                  <a:srgbClr val="7030A0"/>
                </a:solidFill>
                <a:latin typeface="Times New Roman" pitchFamily="18" charset="0"/>
                <a:cs typeface="Times New Roman" pitchFamily="18" charset="0"/>
              </a:rPr>
              <a:t>Máy</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móc</a:t>
            </a:r>
            <a:endParaRPr lang="en-US" sz="2800" b="1" dirty="0">
              <a:solidFill>
                <a:srgbClr val="7030A0"/>
              </a:solidFill>
              <a:latin typeface="Times New Roman" pitchFamily="18" charset="0"/>
              <a:cs typeface="Times New Roman" pitchFamily="18" charset="0"/>
            </a:endParaRPr>
          </a:p>
        </p:txBody>
      </p:sp>
      <p:cxnSp>
        <p:nvCxnSpPr>
          <p:cNvPr id="35" name="Straight Arrow Connector 34">
            <a:extLst>
              <a:ext uri="{FF2B5EF4-FFF2-40B4-BE49-F238E27FC236}">
                <a16:creationId xmlns:a16="http://schemas.microsoft.com/office/drawing/2014/main" id="{327DBDA1-7F67-4062-9AAF-EB0C5A6A838C}"/>
              </a:ext>
            </a:extLst>
          </p:cNvPr>
          <p:cNvCxnSpPr>
            <a:endCxn id="34" idx="1"/>
          </p:cNvCxnSpPr>
          <p:nvPr/>
        </p:nvCxnSpPr>
        <p:spPr>
          <a:xfrm>
            <a:off x="8787901" y="3024358"/>
            <a:ext cx="497415" cy="1092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0BBB2805-C93A-4904-9E00-849C2F6CFA09}"/>
              </a:ext>
            </a:extLst>
          </p:cNvPr>
          <p:cNvSpPr/>
          <p:nvPr/>
        </p:nvSpPr>
        <p:spPr>
          <a:xfrm>
            <a:off x="0" y="2221672"/>
            <a:ext cx="4022913" cy="1605371"/>
          </a:xfrm>
          <a:prstGeom prst="homePlat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err="1">
                <a:solidFill>
                  <a:srgbClr val="FFFF00"/>
                </a:solidFill>
                <a:latin typeface="Times New Roman" pitchFamily="18" charset="0"/>
                <a:cs typeface="Times New Roman" pitchFamily="18" charset="0"/>
              </a:rPr>
              <a:t>Cấu</a:t>
            </a:r>
            <a:r>
              <a:rPr lang="en-US" sz="3600" b="1" dirty="0">
                <a:solidFill>
                  <a:srgbClr val="FFFF00"/>
                </a:solidFill>
                <a:latin typeface="Times New Roman" pitchFamily="18" charset="0"/>
                <a:cs typeface="Times New Roman" pitchFamily="18" charset="0"/>
              </a:rPr>
              <a:t> </a:t>
            </a:r>
            <a:r>
              <a:rPr lang="en-US" sz="3600" b="1" dirty="0" err="1">
                <a:solidFill>
                  <a:srgbClr val="FFFF00"/>
                </a:solidFill>
                <a:latin typeface="Times New Roman" pitchFamily="18" charset="0"/>
                <a:cs typeface="Times New Roman" pitchFamily="18" charset="0"/>
              </a:rPr>
              <a:t>trúc</a:t>
            </a:r>
            <a:r>
              <a:rPr lang="en-US" sz="3600" b="1" dirty="0">
                <a:solidFill>
                  <a:srgbClr val="FFFF00"/>
                </a:solidFill>
                <a:latin typeface="Times New Roman" pitchFamily="18" charset="0"/>
                <a:cs typeface="Times New Roman" pitchFamily="18" charset="0"/>
              </a:rPr>
              <a:t> </a:t>
            </a:r>
            <a:r>
              <a:rPr lang="en-US" sz="3600" b="1" dirty="0" err="1">
                <a:solidFill>
                  <a:srgbClr val="FFFF00"/>
                </a:solidFill>
                <a:latin typeface="Times New Roman" pitchFamily="18" charset="0"/>
                <a:cs typeface="Times New Roman" pitchFamily="18" charset="0"/>
              </a:rPr>
              <a:t>của</a:t>
            </a:r>
            <a:r>
              <a:rPr lang="en-US" sz="3600" b="1" dirty="0">
                <a:solidFill>
                  <a:srgbClr val="FFFF00"/>
                </a:solidFill>
                <a:latin typeface="Times New Roman" pitchFamily="18" charset="0"/>
                <a:cs typeface="Times New Roman" pitchFamily="18" charset="0"/>
              </a:rPr>
              <a:t> </a:t>
            </a:r>
          </a:p>
          <a:p>
            <a:pPr algn="ctr"/>
            <a:r>
              <a:rPr lang="en-US" sz="3600" b="1" dirty="0" err="1">
                <a:solidFill>
                  <a:srgbClr val="FFFF00"/>
                </a:solidFill>
                <a:latin typeface="Times New Roman" pitchFamily="18" charset="0"/>
                <a:cs typeface="Times New Roman" pitchFamily="18" charset="0"/>
              </a:rPr>
              <a:t>LLSX</a:t>
            </a:r>
            <a:endParaRPr lang="en-US" sz="3600" b="1" dirty="0">
              <a:solidFill>
                <a:srgbClr val="FFFF00"/>
              </a:solidFill>
              <a:latin typeface="Times New Roman" pitchFamily="18" charset="0"/>
              <a:cs typeface="Times New Roman" pitchFamily="18" charset="0"/>
            </a:endParaRPr>
          </a:p>
        </p:txBody>
      </p:sp>
      <p:sp>
        <p:nvSpPr>
          <p:cNvPr id="3" name="Slide Number Placeholder 2">
            <a:extLst>
              <a:ext uri="{FF2B5EF4-FFF2-40B4-BE49-F238E27FC236}">
                <a16:creationId xmlns:a16="http://schemas.microsoft.com/office/drawing/2014/main" id="{F9947B45-D0CB-4824-806A-528F44AC7010}"/>
              </a:ext>
            </a:extLst>
          </p:cNvPr>
          <p:cNvSpPr>
            <a:spLocks noGrp="1"/>
          </p:cNvSpPr>
          <p:nvPr>
            <p:ph type="sldNum" sz="quarter" idx="12"/>
          </p:nvPr>
        </p:nvSpPr>
        <p:spPr/>
        <p:txBody>
          <a:bodyPr/>
          <a:lstStyle/>
          <a:p>
            <a:fld id="{BCA9E365-C2E6-427D-B945-C61DCC8F5720}" type="slidenum">
              <a:rPr lang="en-US" smtClean="0"/>
              <a:t>220</a:t>
            </a:fld>
            <a:endParaRPr lang="en-US"/>
          </a:p>
        </p:txBody>
      </p:sp>
    </p:spTree>
    <p:extLst>
      <p:ext uri="{BB962C8B-B14F-4D97-AF65-F5344CB8AC3E}">
        <p14:creationId xmlns:p14="http://schemas.microsoft.com/office/powerpoint/2010/main" val="17095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1000"/>
                                        <p:tgtEl>
                                          <p:spTgt spid="10"/>
                                        </p:tgtEl>
                                      </p:cBhvr>
                                    </p:animEffect>
                                    <p:anim calcmode="lin" valueType="num">
                                      <p:cBhvr>
                                        <p:cTn id="71" dur="1000" fill="hold"/>
                                        <p:tgtEl>
                                          <p:spTgt spid="10"/>
                                        </p:tgtEl>
                                        <p:attrNameLst>
                                          <p:attrName>ppt_x</p:attrName>
                                        </p:attrNameLst>
                                      </p:cBhvr>
                                      <p:tavLst>
                                        <p:tav tm="0">
                                          <p:val>
                                            <p:strVal val="#ppt_x"/>
                                          </p:val>
                                        </p:tav>
                                        <p:tav tm="100000">
                                          <p:val>
                                            <p:strVal val="#ppt_x"/>
                                          </p:val>
                                        </p:tav>
                                      </p:tavLst>
                                    </p:anim>
                                    <p:anim calcmode="lin" valueType="num">
                                      <p:cBhvr>
                                        <p:cTn id="7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1000"/>
                                        <p:tgtEl>
                                          <p:spTgt spid="24"/>
                                        </p:tgtEl>
                                      </p:cBhvr>
                                    </p:animEffect>
                                    <p:anim calcmode="lin" valueType="num">
                                      <p:cBhvr>
                                        <p:cTn id="85" dur="1000" fill="hold"/>
                                        <p:tgtEl>
                                          <p:spTgt spid="24"/>
                                        </p:tgtEl>
                                        <p:attrNameLst>
                                          <p:attrName>ppt_x</p:attrName>
                                        </p:attrNameLst>
                                      </p:cBhvr>
                                      <p:tavLst>
                                        <p:tav tm="0">
                                          <p:val>
                                            <p:strVal val="#ppt_x"/>
                                          </p:val>
                                        </p:tav>
                                        <p:tav tm="100000">
                                          <p:val>
                                            <p:strVal val="#ppt_x"/>
                                          </p:val>
                                        </p:tav>
                                      </p:tavLst>
                                    </p:anim>
                                    <p:anim calcmode="lin" valueType="num">
                                      <p:cBhvr>
                                        <p:cTn id="86" dur="1000" fill="hold"/>
                                        <p:tgtEl>
                                          <p:spTgt spid="2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1000"/>
                                        <p:tgtEl>
                                          <p:spTgt spid="25"/>
                                        </p:tgtEl>
                                      </p:cBhvr>
                                    </p:animEffect>
                                    <p:anim calcmode="lin" valueType="num">
                                      <p:cBhvr>
                                        <p:cTn id="90" dur="1000" fill="hold"/>
                                        <p:tgtEl>
                                          <p:spTgt spid="25"/>
                                        </p:tgtEl>
                                        <p:attrNameLst>
                                          <p:attrName>ppt_x</p:attrName>
                                        </p:attrNameLst>
                                      </p:cBhvr>
                                      <p:tavLst>
                                        <p:tav tm="0">
                                          <p:val>
                                            <p:strVal val="#ppt_x"/>
                                          </p:val>
                                        </p:tav>
                                        <p:tav tm="100000">
                                          <p:val>
                                            <p:strVal val="#ppt_x"/>
                                          </p:val>
                                        </p:tav>
                                      </p:tavLst>
                                    </p:anim>
                                    <p:anim calcmode="lin" valueType="num">
                                      <p:cBhvr>
                                        <p:cTn id="9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fade">
                                      <p:cBhvr>
                                        <p:cTn id="96" dur="1000"/>
                                        <p:tgtEl>
                                          <p:spTgt spid="11"/>
                                        </p:tgtEl>
                                      </p:cBhvr>
                                    </p:animEffect>
                                    <p:anim calcmode="lin" valueType="num">
                                      <p:cBhvr>
                                        <p:cTn id="97" dur="1000" fill="hold"/>
                                        <p:tgtEl>
                                          <p:spTgt spid="11"/>
                                        </p:tgtEl>
                                        <p:attrNameLst>
                                          <p:attrName>ppt_x</p:attrName>
                                        </p:attrNameLst>
                                      </p:cBhvr>
                                      <p:tavLst>
                                        <p:tav tm="0">
                                          <p:val>
                                            <p:strVal val="#ppt_x"/>
                                          </p:val>
                                        </p:tav>
                                        <p:tav tm="100000">
                                          <p:val>
                                            <p:strVal val="#ppt_x"/>
                                          </p:val>
                                        </p:tav>
                                      </p:tavLst>
                                    </p:anim>
                                    <p:anim calcmode="lin" valueType="num">
                                      <p:cBhvr>
                                        <p:cTn id="9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1000"/>
                                        <p:tgtEl>
                                          <p:spTgt spid="13"/>
                                        </p:tgtEl>
                                      </p:cBhvr>
                                    </p:animEffect>
                                    <p:anim calcmode="lin" valueType="num">
                                      <p:cBhvr>
                                        <p:cTn id="104" dur="1000" fill="hold"/>
                                        <p:tgtEl>
                                          <p:spTgt spid="13"/>
                                        </p:tgtEl>
                                        <p:attrNameLst>
                                          <p:attrName>ppt_x</p:attrName>
                                        </p:attrNameLst>
                                      </p:cBhvr>
                                      <p:tavLst>
                                        <p:tav tm="0">
                                          <p:val>
                                            <p:strVal val="#ppt_x"/>
                                          </p:val>
                                        </p:tav>
                                        <p:tav tm="100000">
                                          <p:val>
                                            <p:strVal val="#ppt_x"/>
                                          </p:val>
                                        </p:tav>
                                      </p:tavLst>
                                    </p:anim>
                                    <p:anim calcmode="lin" valueType="num">
                                      <p:cBhvr>
                                        <p:cTn id="10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1000"/>
                                        <p:tgtEl>
                                          <p:spTgt spid="32"/>
                                        </p:tgtEl>
                                      </p:cBhvr>
                                    </p:animEffect>
                                    <p:anim calcmode="lin" valueType="num">
                                      <p:cBhvr>
                                        <p:cTn id="111" dur="1000" fill="hold"/>
                                        <p:tgtEl>
                                          <p:spTgt spid="32"/>
                                        </p:tgtEl>
                                        <p:attrNameLst>
                                          <p:attrName>ppt_x</p:attrName>
                                        </p:attrNameLst>
                                      </p:cBhvr>
                                      <p:tavLst>
                                        <p:tav tm="0">
                                          <p:val>
                                            <p:strVal val="#ppt_x"/>
                                          </p:val>
                                        </p:tav>
                                        <p:tav tm="100000">
                                          <p:val>
                                            <p:strVal val="#ppt_x"/>
                                          </p:val>
                                        </p:tav>
                                      </p:tavLst>
                                    </p:anim>
                                    <p:anim calcmode="lin" valueType="num">
                                      <p:cBhvr>
                                        <p:cTn id="112" dur="1000" fill="hold"/>
                                        <p:tgtEl>
                                          <p:spTgt spid="32"/>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1000"/>
                                        <p:tgtEl>
                                          <p:spTgt spid="35"/>
                                        </p:tgtEl>
                                      </p:cBhvr>
                                    </p:animEffect>
                                    <p:anim calcmode="lin" valueType="num">
                                      <p:cBhvr>
                                        <p:cTn id="116" dur="1000" fill="hold"/>
                                        <p:tgtEl>
                                          <p:spTgt spid="35"/>
                                        </p:tgtEl>
                                        <p:attrNameLst>
                                          <p:attrName>ppt_x</p:attrName>
                                        </p:attrNameLst>
                                      </p:cBhvr>
                                      <p:tavLst>
                                        <p:tav tm="0">
                                          <p:val>
                                            <p:strVal val="#ppt_x"/>
                                          </p:val>
                                        </p:tav>
                                        <p:tav tm="100000">
                                          <p:val>
                                            <p:strVal val="#ppt_x"/>
                                          </p:val>
                                        </p:tav>
                                      </p:tavLst>
                                    </p:anim>
                                    <p:anim calcmode="lin" valueType="num">
                                      <p:cBhvr>
                                        <p:cTn id="1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fade">
                                      <p:cBhvr>
                                        <p:cTn id="122" dur="1000"/>
                                        <p:tgtEl>
                                          <p:spTgt spid="30"/>
                                        </p:tgtEl>
                                      </p:cBhvr>
                                    </p:animEffect>
                                    <p:anim calcmode="lin" valueType="num">
                                      <p:cBhvr>
                                        <p:cTn id="123" dur="1000" fill="hold"/>
                                        <p:tgtEl>
                                          <p:spTgt spid="30"/>
                                        </p:tgtEl>
                                        <p:attrNameLst>
                                          <p:attrName>ppt_x</p:attrName>
                                        </p:attrNameLst>
                                      </p:cBhvr>
                                      <p:tavLst>
                                        <p:tav tm="0">
                                          <p:val>
                                            <p:strVal val="#ppt_x"/>
                                          </p:val>
                                        </p:tav>
                                        <p:tav tm="100000">
                                          <p:val>
                                            <p:strVal val="#ppt_x"/>
                                          </p:val>
                                        </p:tav>
                                      </p:tavLst>
                                    </p:anim>
                                    <p:anim calcmode="lin" valueType="num">
                                      <p:cBhvr>
                                        <p:cTn id="1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grpId="0" nodeType="click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1000"/>
                                        <p:tgtEl>
                                          <p:spTgt spid="34"/>
                                        </p:tgtEl>
                                      </p:cBhvr>
                                    </p:animEffect>
                                    <p:anim calcmode="lin" valueType="num">
                                      <p:cBhvr>
                                        <p:cTn id="130" dur="1000" fill="hold"/>
                                        <p:tgtEl>
                                          <p:spTgt spid="34"/>
                                        </p:tgtEl>
                                        <p:attrNameLst>
                                          <p:attrName>ppt_x</p:attrName>
                                        </p:attrNameLst>
                                      </p:cBhvr>
                                      <p:tavLst>
                                        <p:tav tm="0">
                                          <p:val>
                                            <p:strVal val="#ppt_x"/>
                                          </p:val>
                                        </p:tav>
                                        <p:tav tm="100000">
                                          <p:val>
                                            <p:strVal val="#ppt_x"/>
                                          </p:val>
                                        </p:tav>
                                      </p:tavLst>
                                    </p:anim>
                                    <p:anim calcmode="lin" valueType="num">
                                      <p:cBhvr>
                                        <p:cTn id="13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fade">
                                      <p:cBhvr>
                                        <p:cTn id="136" dur="1000"/>
                                        <p:tgtEl>
                                          <p:spTgt spid="33"/>
                                        </p:tgtEl>
                                      </p:cBhvr>
                                    </p:animEffect>
                                    <p:anim calcmode="lin" valueType="num">
                                      <p:cBhvr>
                                        <p:cTn id="137" dur="1000" fill="hold"/>
                                        <p:tgtEl>
                                          <p:spTgt spid="33"/>
                                        </p:tgtEl>
                                        <p:attrNameLst>
                                          <p:attrName>ppt_x</p:attrName>
                                        </p:attrNameLst>
                                      </p:cBhvr>
                                      <p:tavLst>
                                        <p:tav tm="0">
                                          <p:val>
                                            <p:strVal val="#ppt_x"/>
                                          </p:val>
                                        </p:tav>
                                        <p:tav tm="100000">
                                          <p:val>
                                            <p:strVal val="#ppt_x"/>
                                          </p:val>
                                        </p:tav>
                                      </p:tavLst>
                                    </p:anim>
                                    <p:anim calcmode="lin" valueType="num">
                                      <p:cBhvr>
                                        <p:cTn id="13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1000"/>
                                        <p:tgtEl>
                                          <p:spTgt spid="31"/>
                                        </p:tgtEl>
                                      </p:cBhvr>
                                    </p:animEffect>
                                    <p:anim calcmode="lin" valueType="num">
                                      <p:cBhvr>
                                        <p:cTn id="144" dur="1000" fill="hold"/>
                                        <p:tgtEl>
                                          <p:spTgt spid="31"/>
                                        </p:tgtEl>
                                        <p:attrNameLst>
                                          <p:attrName>ppt_x</p:attrName>
                                        </p:attrNameLst>
                                      </p:cBhvr>
                                      <p:tavLst>
                                        <p:tav tm="0">
                                          <p:val>
                                            <p:strVal val="#ppt_x"/>
                                          </p:val>
                                        </p:tav>
                                        <p:tav tm="100000">
                                          <p:val>
                                            <p:strVal val="#ppt_x"/>
                                          </p:val>
                                        </p:tav>
                                      </p:tavLst>
                                    </p:anim>
                                    <p:anim calcmode="lin" valueType="num">
                                      <p:cBhvr>
                                        <p:cTn id="14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nodeType="clickEffect">
                                  <p:stCondLst>
                                    <p:cond delay="0"/>
                                  </p:stCondLst>
                                  <p:childTnLst>
                                    <p:set>
                                      <p:cBhvr>
                                        <p:cTn id="149" dur="1" fill="hold">
                                          <p:stCondLst>
                                            <p:cond delay="0"/>
                                          </p:stCondLst>
                                        </p:cTn>
                                        <p:tgtEl>
                                          <p:spTgt spid="26"/>
                                        </p:tgtEl>
                                        <p:attrNameLst>
                                          <p:attrName>style.visibility</p:attrName>
                                        </p:attrNameLst>
                                      </p:cBhvr>
                                      <p:to>
                                        <p:strVal val="visible"/>
                                      </p:to>
                                    </p:set>
                                    <p:animEffect transition="in" filter="barn(inVertical)">
                                      <p:cBhvr>
                                        <p:cTn id="150" dur="500"/>
                                        <p:tgtEl>
                                          <p:spTgt spid="26"/>
                                        </p:tgtEl>
                                      </p:cBhvr>
                                    </p:animEffect>
                                  </p:childTnLst>
                                </p:cTn>
                              </p:par>
                              <p:par>
                                <p:cTn id="151" presetID="16" presetClass="entr" presetSubtype="21" fill="hold" nodeType="with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barn(inVertical)">
                                      <p:cBhvr>
                                        <p:cTn id="153" dur="500"/>
                                        <p:tgtEl>
                                          <p:spTgt spid="27"/>
                                        </p:tgtEl>
                                      </p:cBhvr>
                                    </p:animEffect>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14"/>
                                        </p:tgtEl>
                                        <p:attrNameLst>
                                          <p:attrName>style.visibility</p:attrName>
                                        </p:attrNameLst>
                                      </p:cBhvr>
                                      <p:to>
                                        <p:strVal val="visible"/>
                                      </p:to>
                                    </p:set>
                                    <p:animEffect transition="in" filter="fade">
                                      <p:cBhvr>
                                        <p:cTn id="158" dur="1000"/>
                                        <p:tgtEl>
                                          <p:spTgt spid="14"/>
                                        </p:tgtEl>
                                      </p:cBhvr>
                                    </p:animEffect>
                                    <p:anim calcmode="lin" valueType="num">
                                      <p:cBhvr>
                                        <p:cTn id="159" dur="1000" fill="hold"/>
                                        <p:tgtEl>
                                          <p:spTgt spid="14"/>
                                        </p:tgtEl>
                                        <p:attrNameLst>
                                          <p:attrName>ppt_x</p:attrName>
                                        </p:attrNameLst>
                                      </p:cBhvr>
                                      <p:tavLst>
                                        <p:tav tm="0">
                                          <p:val>
                                            <p:strVal val="#ppt_x"/>
                                          </p:val>
                                        </p:tav>
                                        <p:tav tm="100000">
                                          <p:val>
                                            <p:strVal val="#ppt_x"/>
                                          </p:val>
                                        </p:tav>
                                      </p:tavLst>
                                    </p:anim>
                                    <p:anim calcmode="lin" valueType="num">
                                      <p:cBhvr>
                                        <p:cTn id="16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grpId="0" nodeType="clickEffect">
                                  <p:stCondLst>
                                    <p:cond delay="0"/>
                                  </p:stCondLst>
                                  <p:childTnLst>
                                    <p:set>
                                      <p:cBhvr>
                                        <p:cTn id="164" dur="1" fill="hold">
                                          <p:stCondLst>
                                            <p:cond delay="0"/>
                                          </p:stCondLst>
                                        </p:cTn>
                                        <p:tgtEl>
                                          <p:spTgt spid="28"/>
                                        </p:tgtEl>
                                        <p:attrNameLst>
                                          <p:attrName>style.visibility</p:attrName>
                                        </p:attrNameLst>
                                      </p:cBhvr>
                                      <p:to>
                                        <p:strVal val="visible"/>
                                      </p:to>
                                    </p:set>
                                    <p:animEffect transition="in" filter="fade">
                                      <p:cBhvr>
                                        <p:cTn id="165" dur="1000"/>
                                        <p:tgtEl>
                                          <p:spTgt spid="28"/>
                                        </p:tgtEl>
                                      </p:cBhvr>
                                    </p:animEffect>
                                    <p:anim calcmode="lin" valueType="num">
                                      <p:cBhvr>
                                        <p:cTn id="166" dur="1000" fill="hold"/>
                                        <p:tgtEl>
                                          <p:spTgt spid="28"/>
                                        </p:tgtEl>
                                        <p:attrNameLst>
                                          <p:attrName>ppt_x</p:attrName>
                                        </p:attrNameLst>
                                      </p:cBhvr>
                                      <p:tavLst>
                                        <p:tav tm="0">
                                          <p:val>
                                            <p:strVal val="#ppt_x"/>
                                          </p:val>
                                        </p:tav>
                                        <p:tav tm="100000">
                                          <p:val>
                                            <p:strVal val="#ppt_x"/>
                                          </p:val>
                                        </p:tav>
                                      </p:tavLst>
                                    </p:anim>
                                    <p:anim calcmode="lin" valueType="num">
                                      <p:cBhvr>
                                        <p:cTn id="1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grpId="0" nodeType="clickEffect">
                                  <p:stCondLst>
                                    <p:cond delay="0"/>
                                  </p:stCondLst>
                                  <p:childTnLst>
                                    <p:set>
                                      <p:cBhvr>
                                        <p:cTn id="171" dur="1" fill="hold">
                                          <p:stCondLst>
                                            <p:cond delay="0"/>
                                          </p:stCondLst>
                                        </p:cTn>
                                        <p:tgtEl>
                                          <p:spTgt spid="15"/>
                                        </p:tgtEl>
                                        <p:attrNameLst>
                                          <p:attrName>style.visibility</p:attrName>
                                        </p:attrNameLst>
                                      </p:cBhvr>
                                      <p:to>
                                        <p:strVal val="visible"/>
                                      </p:to>
                                    </p:set>
                                    <p:animEffect transition="in" filter="fade">
                                      <p:cBhvr>
                                        <p:cTn id="172" dur="1000"/>
                                        <p:tgtEl>
                                          <p:spTgt spid="15"/>
                                        </p:tgtEl>
                                      </p:cBhvr>
                                    </p:animEffect>
                                    <p:anim calcmode="lin" valueType="num">
                                      <p:cBhvr>
                                        <p:cTn id="173" dur="1000" fill="hold"/>
                                        <p:tgtEl>
                                          <p:spTgt spid="15"/>
                                        </p:tgtEl>
                                        <p:attrNameLst>
                                          <p:attrName>ppt_x</p:attrName>
                                        </p:attrNameLst>
                                      </p:cBhvr>
                                      <p:tavLst>
                                        <p:tav tm="0">
                                          <p:val>
                                            <p:strVal val="#ppt_x"/>
                                          </p:val>
                                        </p:tav>
                                        <p:tav tm="100000">
                                          <p:val>
                                            <p:strVal val="#ppt_x"/>
                                          </p:val>
                                        </p:tav>
                                      </p:tavLst>
                                    </p:anim>
                                    <p:anim calcmode="lin" valueType="num">
                                      <p:cBhvr>
                                        <p:cTn id="1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grpId="0" nodeType="clickEffect">
                                  <p:stCondLst>
                                    <p:cond delay="0"/>
                                  </p:stCondLst>
                                  <p:childTnLst>
                                    <p:set>
                                      <p:cBhvr>
                                        <p:cTn id="178" dur="1" fill="hold">
                                          <p:stCondLst>
                                            <p:cond delay="0"/>
                                          </p:stCondLst>
                                        </p:cTn>
                                        <p:tgtEl>
                                          <p:spTgt spid="29"/>
                                        </p:tgtEl>
                                        <p:attrNameLst>
                                          <p:attrName>style.visibility</p:attrName>
                                        </p:attrNameLst>
                                      </p:cBhvr>
                                      <p:to>
                                        <p:strVal val="visible"/>
                                      </p:to>
                                    </p:set>
                                    <p:animEffect transition="in" filter="fade">
                                      <p:cBhvr>
                                        <p:cTn id="179" dur="1000"/>
                                        <p:tgtEl>
                                          <p:spTgt spid="29"/>
                                        </p:tgtEl>
                                      </p:cBhvr>
                                    </p:animEffect>
                                    <p:anim calcmode="lin" valueType="num">
                                      <p:cBhvr>
                                        <p:cTn id="180" dur="1000" fill="hold"/>
                                        <p:tgtEl>
                                          <p:spTgt spid="29"/>
                                        </p:tgtEl>
                                        <p:attrNameLst>
                                          <p:attrName>ppt_x</p:attrName>
                                        </p:attrNameLst>
                                      </p:cBhvr>
                                      <p:tavLst>
                                        <p:tav tm="0">
                                          <p:val>
                                            <p:strVal val="#ppt_x"/>
                                          </p:val>
                                        </p:tav>
                                        <p:tav tm="100000">
                                          <p:val>
                                            <p:strVal val="#ppt_x"/>
                                          </p:val>
                                        </p:tav>
                                      </p:tavLst>
                                    </p:anim>
                                    <p:anim calcmode="lin" valueType="num">
                                      <p:cBhvr>
                                        <p:cTn id="18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p:bldP spid="13" grpId="0"/>
      <p:bldP spid="14" grpId="0"/>
      <p:bldP spid="15" grpId="0"/>
      <p:bldP spid="16" grpId="0"/>
      <p:bldP spid="17" grpId="0"/>
      <p:bldP spid="28" grpId="0"/>
      <p:bldP spid="29" grpId="0"/>
      <p:bldP spid="30" grpId="0"/>
      <p:bldP spid="31" grpId="0"/>
      <p:bldP spid="34"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8063C39-DCAF-431C-B102-5AA9666D833F}"/>
              </a:ext>
            </a:extLst>
          </p:cNvPr>
          <p:cNvSpPr txBox="1"/>
          <p:nvPr/>
        </p:nvSpPr>
        <p:spPr>
          <a:xfrm>
            <a:off x="3179379" y="525966"/>
            <a:ext cx="6595242"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lượng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Arrow: Pentagon 1">
            <a:extLst>
              <a:ext uri="{FF2B5EF4-FFF2-40B4-BE49-F238E27FC236}">
                <a16:creationId xmlns:a16="http://schemas.microsoft.com/office/drawing/2014/main" id="{60CB57FF-DCD6-4590-9950-554E3DDBA6DD}"/>
              </a:ext>
            </a:extLst>
          </p:cNvPr>
          <p:cNvSpPr/>
          <p:nvPr/>
        </p:nvSpPr>
        <p:spPr>
          <a:xfrm>
            <a:off x="0" y="1986456"/>
            <a:ext cx="3026979" cy="1269506"/>
          </a:xfrm>
          <a:prstGeom prst="homePlate">
            <a:avLst>
              <a:gd name="adj" fmla="val 25213"/>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Đặc</a:t>
            </a:r>
            <a:r>
              <a:rPr lang="en-US" sz="2800" b="1" dirty="0">
                <a:solidFill>
                  <a:srgbClr val="FFFF00"/>
                </a:solidFill>
                <a:latin typeface="Times New Roman" panose="02020603050405020304" pitchFamily="18" charset="0"/>
                <a:cs typeface="Times New Roman" panose="02020603050405020304" pitchFamily="18" charset="0"/>
              </a:rPr>
              <a:t> tr</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a:solidFill>
                  <a:srgbClr val="FFFF00"/>
                </a:solidFill>
                <a:latin typeface="Times New Roman" panose="02020603050405020304" pitchFamily="18" charset="0"/>
                <a:cs typeface="Times New Roman" panose="02020603050405020304" pitchFamily="18" charset="0"/>
              </a:rPr>
              <a:t>ng </a:t>
            </a:r>
            <a:r>
              <a:rPr lang="en-US" sz="2800" b="1" dirty="0" err="1">
                <a:solidFill>
                  <a:srgbClr val="FFFF00"/>
                </a:solidFill>
                <a:latin typeface="Times New Roman" panose="02020603050405020304" pitchFamily="18" charset="0"/>
                <a:cs typeface="Times New Roman" panose="02020603050405020304" pitchFamily="18" charset="0"/>
              </a:rPr>
              <a:t>của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LLSX</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D203E7-6769-4154-8F55-1400AB46FA7F}"/>
              </a:ext>
            </a:extLst>
          </p:cNvPr>
          <p:cNvSpPr txBox="1"/>
          <p:nvPr/>
        </p:nvSpPr>
        <p:spPr>
          <a:xfrm>
            <a:off x="3342290" y="1986456"/>
            <a:ext cx="8087706" cy="954107"/>
          </a:xfrm>
          <a:prstGeom prst="rect">
            <a:avLst/>
          </a:prstGeom>
          <a:noFill/>
        </p:spPr>
        <p:txBody>
          <a:bodyPr wrap="square" rtlCol="0">
            <a:spAutoFit/>
          </a:bodyPr>
          <a:lstStyle/>
          <a:p>
            <a:pPr algn="just"/>
            <a:r>
              <a:rPr lang="en-US" sz="2800" i="1" dirty="0" err="1">
                <a:solidFill>
                  <a:srgbClr val="7030A0"/>
                </a:solidFill>
                <a:latin typeface="Times New Roman" panose="02020603050405020304" pitchFamily="18" charset="0"/>
                <a:cs typeface="Times New Roman" panose="02020603050405020304" pitchFamily="18" charset="0"/>
              </a:rPr>
              <a:t>Đặc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trưng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chủ</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yếu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sản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xuất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giữa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lao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cụ</a:t>
            </a:r>
            <a:r>
              <a:rPr lang="en-US" sz="2800" i="1" dirty="0">
                <a:solidFill>
                  <a:srgbClr val="7030A0"/>
                </a:solidFill>
                <a:latin typeface="Times New Roman" panose="02020603050405020304" pitchFamily="18" charset="0"/>
                <a:cs typeface="Times New Roman" panose="02020603050405020304" pitchFamily="18" charset="0"/>
              </a:rPr>
              <a:t> lao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07228658-BB8F-41CC-A600-33457A636A83}"/>
              </a:ext>
            </a:extLst>
          </p:cNvPr>
          <p:cNvSpPr/>
          <p:nvPr/>
        </p:nvSpPr>
        <p:spPr>
          <a:xfrm>
            <a:off x="0" y="4083269"/>
            <a:ext cx="3026979" cy="1545021"/>
          </a:xfrm>
          <a:prstGeom prst="homePlate">
            <a:avLst>
              <a:gd name="adj" fmla="val 20408"/>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Tính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chất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và</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trình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độ</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của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LLSX</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3BD284AF-C2B5-4F34-A836-A60E3B9B714B}"/>
              </a:ext>
            </a:extLst>
          </p:cNvPr>
          <p:cNvSpPr/>
          <p:nvPr/>
        </p:nvSpPr>
        <p:spPr>
          <a:xfrm>
            <a:off x="3602421" y="3444472"/>
            <a:ext cx="2601310" cy="756745"/>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Tính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chất</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6DD472DA-8CAC-4C15-ABA5-12D9D8F014D6}"/>
              </a:ext>
            </a:extLst>
          </p:cNvPr>
          <p:cNvSpPr/>
          <p:nvPr/>
        </p:nvSpPr>
        <p:spPr>
          <a:xfrm>
            <a:off x="3657600" y="5029203"/>
            <a:ext cx="2601310" cy="756745"/>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Trình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độ</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4" name="Arrow: Right 13">
            <a:extLst>
              <a:ext uri="{FF2B5EF4-FFF2-40B4-BE49-F238E27FC236}">
                <a16:creationId xmlns:a16="http://schemas.microsoft.com/office/drawing/2014/main" id="{06E6BBFC-E98C-462F-B95F-7BDF2CC1F5F7}"/>
              </a:ext>
            </a:extLst>
          </p:cNvPr>
          <p:cNvSpPr/>
          <p:nvPr/>
        </p:nvSpPr>
        <p:spPr>
          <a:xfrm>
            <a:off x="6314087" y="3350172"/>
            <a:ext cx="425669" cy="954106"/>
          </a:xfrm>
          <a:prstGeom prst="righ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38C9A331-EA1D-4477-B3EA-F48B7ED8404A}"/>
              </a:ext>
            </a:extLst>
          </p:cNvPr>
          <p:cNvSpPr/>
          <p:nvPr/>
        </p:nvSpPr>
        <p:spPr>
          <a:xfrm>
            <a:off x="6352407" y="4572622"/>
            <a:ext cx="425669" cy="1512247"/>
          </a:xfrm>
          <a:prstGeom prst="rightArrow">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81123E8-9D71-4B07-8CB7-7052BBFEF18C}"/>
              </a:ext>
            </a:extLst>
          </p:cNvPr>
          <p:cNvCxnSpPr>
            <a:stCxn id="8" idx="3"/>
            <a:endCxn id="10" idx="3"/>
          </p:cNvCxnSpPr>
          <p:nvPr/>
        </p:nvCxnSpPr>
        <p:spPr>
          <a:xfrm flipV="1">
            <a:off x="3026979" y="3822845"/>
            <a:ext cx="575442" cy="1032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7634D5-7D9A-4B89-B441-C189EBEA618F}"/>
              </a:ext>
            </a:extLst>
          </p:cNvPr>
          <p:cNvCxnSpPr>
            <a:stCxn id="8" idx="3"/>
            <a:endCxn id="11" idx="3"/>
          </p:cNvCxnSpPr>
          <p:nvPr/>
        </p:nvCxnSpPr>
        <p:spPr>
          <a:xfrm>
            <a:off x="3026979" y="4855780"/>
            <a:ext cx="630621" cy="551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E3203E2-F3F1-49F1-A3C1-7BC8DA55CE51}"/>
              </a:ext>
            </a:extLst>
          </p:cNvPr>
          <p:cNvSpPr txBox="1"/>
          <p:nvPr/>
        </p:nvSpPr>
        <p:spPr>
          <a:xfrm>
            <a:off x="7195863" y="4598045"/>
            <a:ext cx="3107997" cy="461665"/>
          </a:xfrm>
          <a:prstGeom prst="rect">
            <a:avLst/>
          </a:prstGeom>
          <a:noFill/>
        </p:spPr>
        <p:txBody>
          <a:bodyPr wrap="square" rtlCol="0">
            <a:spAutoFit/>
          </a:bodyPr>
          <a:lstStyle/>
          <a:p>
            <a:r>
              <a:rPr lang="en-US" sz="2400" dirty="0">
                <a:solidFill>
                  <a:srgbClr val="7030A0"/>
                </a:solidFill>
                <a:latin typeface="Times New Roman" panose="02020603050405020304" pitchFamily="18" charset="0"/>
                <a:cs typeface="Times New Roman" panose="02020603050405020304" pitchFamily="18" charset="0"/>
              </a:rPr>
              <a:t>Ng</a:t>
            </a:r>
            <a:r>
              <a:rPr lang="vi-VN" sz="2400" dirty="0">
                <a:solidFill>
                  <a:srgbClr val="7030A0"/>
                </a:solidFill>
                <a:latin typeface="Times New Roman" panose="02020603050405020304" pitchFamily="18" charset="0"/>
                <a:cs typeface="Times New Roman" panose="02020603050405020304" pitchFamily="18" charset="0"/>
              </a:rPr>
              <a:t>ư</a:t>
            </a:r>
            <a:r>
              <a:rPr lang="en-US" sz="2400" dirty="0" err="1">
                <a:solidFill>
                  <a:srgbClr val="7030A0"/>
                </a:solidFill>
                <a:latin typeface="Times New Roman" panose="02020603050405020304" pitchFamily="18" charset="0"/>
                <a:cs typeface="Times New Roman" panose="02020603050405020304" pitchFamily="18" charset="0"/>
              </a:rPr>
              <a:t>ời</a:t>
            </a:r>
            <a:r>
              <a:rPr lang="en-US" sz="2400" dirty="0">
                <a:solidFill>
                  <a:srgbClr val="7030A0"/>
                </a:solidFill>
                <a:latin typeface="Times New Roman" panose="02020603050405020304" pitchFamily="18" charset="0"/>
                <a:cs typeface="Times New Roman" panose="02020603050405020304" pitchFamily="18" charset="0"/>
              </a:rPr>
              <a:t> lao </a:t>
            </a:r>
            <a:r>
              <a:rPr lang="en-US" sz="2400" dirty="0" err="1">
                <a:solidFill>
                  <a:srgbClr val="7030A0"/>
                </a:solidFill>
                <a:latin typeface="Times New Roman" panose="02020603050405020304" pitchFamily="18" charset="0"/>
                <a:cs typeface="Times New Roman" panose="02020603050405020304" pitchFamily="18" charset="0"/>
              </a:rPr>
              <a:t>động</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DBBA7799-6071-4427-899A-B0FF7D4ADE4E}"/>
              </a:ext>
            </a:extLst>
          </p:cNvPr>
          <p:cNvSpPr txBox="1"/>
          <p:nvPr/>
        </p:nvSpPr>
        <p:spPr>
          <a:xfrm>
            <a:off x="7195863" y="4945910"/>
            <a:ext cx="4363546" cy="461665"/>
          </a:xfrm>
          <a:prstGeom prst="rect">
            <a:avLst/>
          </a:prstGeom>
          <a:noFill/>
        </p:spPr>
        <p:txBody>
          <a:bodyPr wrap="square" rtlCol="0">
            <a:spAutoFit/>
          </a:bodyPr>
          <a:lstStyle/>
          <a:p>
            <a:r>
              <a:rPr lang="en-US" sz="2400" dirty="0" err="1">
                <a:solidFill>
                  <a:srgbClr val="7030A0"/>
                </a:solidFill>
                <a:latin typeface="Times New Roman" panose="02020603050405020304" pitchFamily="18" charset="0"/>
                <a:cs typeface="Times New Roman" panose="02020603050405020304" pitchFamily="18" charset="0"/>
              </a:rPr>
              <a:t>Công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cụ</a:t>
            </a:r>
            <a:r>
              <a:rPr lang="en-US" sz="2400" dirty="0">
                <a:solidFill>
                  <a:srgbClr val="7030A0"/>
                </a:solidFill>
                <a:latin typeface="Times New Roman" panose="02020603050405020304" pitchFamily="18" charset="0"/>
                <a:cs typeface="Times New Roman" panose="02020603050405020304" pitchFamily="18" charset="0"/>
              </a:rPr>
              <a:t> lao </a:t>
            </a:r>
            <a:r>
              <a:rPr lang="en-US" sz="2400" dirty="0" err="1">
                <a:solidFill>
                  <a:srgbClr val="7030A0"/>
                </a:solidFill>
                <a:latin typeface="Times New Roman" panose="02020603050405020304" pitchFamily="18" charset="0"/>
                <a:cs typeface="Times New Roman" panose="02020603050405020304" pitchFamily="18" charset="0"/>
              </a:rPr>
              <a:t>động</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D110122-8138-434E-B51D-28B422AC3D74}"/>
              </a:ext>
            </a:extLst>
          </p:cNvPr>
          <p:cNvSpPr txBox="1"/>
          <p:nvPr/>
        </p:nvSpPr>
        <p:spPr>
          <a:xfrm>
            <a:off x="7210530" y="5397457"/>
            <a:ext cx="4219466" cy="461665"/>
          </a:xfrm>
          <a:prstGeom prst="rect">
            <a:avLst/>
          </a:prstGeom>
          <a:noFill/>
        </p:spPr>
        <p:txBody>
          <a:bodyPr wrap="square" rtlCol="0">
            <a:spAutoFit/>
          </a:bodyPr>
          <a:lstStyle/>
          <a:p>
            <a:r>
              <a:rPr lang="en-US" sz="2400" dirty="0" err="1">
                <a:solidFill>
                  <a:srgbClr val="7030A0"/>
                </a:solidFill>
                <a:latin typeface="Times New Roman" panose="02020603050405020304" pitchFamily="18" charset="0"/>
                <a:cs typeface="Times New Roman" panose="02020603050405020304" pitchFamily="18" charset="0"/>
              </a:rPr>
              <a:t>Tổ</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chức</a:t>
            </a:r>
            <a:r>
              <a:rPr lang="en-US" sz="2400" dirty="0">
                <a:solidFill>
                  <a:srgbClr val="7030A0"/>
                </a:solidFill>
                <a:latin typeface="Times New Roman" panose="02020603050405020304" pitchFamily="18" charset="0"/>
                <a:cs typeface="Times New Roman" panose="02020603050405020304" pitchFamily="18" charset="0"/>
              </a:rPr>
              <a:t> lao </a:t>
            </a:r>
            <a:r>
              <a:rPr lang="en-US" sz="2400" dirty="0" err="1">
                <a:solidFill>
                  <a:srgbClr val="7030A0"/>
                </a:solidFill>
                <a:latin typeface="Times New Roman" panose="02020603050405020304" pitchFamily="18" charset="0"/>
                <a:cs typeface="Times New Roman" panose="02020603050405020304" pitchFamily="18" charset="0"/>
              </a:rPr>
              <a:t>động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hội</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08C39B42-D2B7-4AE5-AEE8-04E23A867031}"/>
              </a:ext>
            </a:extLst>
          </p:cNvPr>
          <p:cNvSpPr txBox="1"/>
          <p:nvPr/>
        </p:nvSpPr>
        <p:spPr>
          <a:xfrm>
            <a:off x="7210530" y="5854037"/>
            <a:ext cx="3704897" cy="461665"/>
          </a:xfrm>
          <a:prstGeom prst="rect">
            <a:avLst/>
          </a:prstGeom>
          <a:noFill/>
        </p:spPr>
        <p:txBody>
          <a:bodyPr wrap="square" rtlCol="0">
            <a:spAutoFit/>
          </a:bodyPr>
          <a:lstStyle/>
          <a:p>
            <a:r>
              <a:rPr lang="en-US" sz="2400" dirty="0" err="1">
                <a:solidFill>
                  <a:srgbClr val="7030A0"/>
                </a:solidFill>
                <a:latin typeface="Times New Roman" panose="02020603050405020304" pitchFamily="18" charset="0"/>
                <a:cs typeface="Times New Roman" panose="02020603050405020304" pitchFamily="18" charset="0"/>
              </a:rPr>
              <a:t>Phân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công</a:t>
            </a:r>
            <a:r>
              <a:rPr lang="en-US" sz="2400" dirty="0">
                <a:solidFill>
                  <a:srgbClr val="7030A0"/>
                </a:solidFill>
                <a:latin typeface="Times New Roman" panose="02020603050405020304" pitchFamily="18" charset="0"/>
                <a:cs typeface="Times New Roman" panose="02020603050405020304" pitchFamily="18" charset="0"/>
              </a:rPr>
              <a:t> lao </a:t>
            </a:r>
            <a:r>
              <a:rPr lang="en-US" sz="2400" dirty="0" err="1">
                <a:solidFill>
                  <a:srgbClr val="7030A0"/>
                </a:solidFill>
                <a:latin typeface="Times New Roman" panose="02020603050405020304" pitchFamily="18" charset="0"/>
                <a:cs typeface="Times New Roman" panose="02020603050405020304" pitchFamily="18" charset="0"/>
              </a:rPr>
              <a:t>động</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F4C16BBB-36FC-4059-A685-A027AA2B86EF}"/>
              </a:ext>
            </a:extLst>
          </p:cNvPr>
          <p:cNvSpPr>
            <a:spLocks noGrp="1"/>
          </p:cNvSpPr>
          <p:nvPr>
            <p:ph type="sldNum" sz="quarter" idx="12"/>
          </p:nvPr>
        </p:nvSpPr>
        <p:spPr/>
        <p:txBody>
          <a:bodyPr/>
          <a:lstStyle/>
          <a:p>
            <a:fld id="{BCA9E365-C2E6-427D-B945-C61DCC8F5720}" type="slidenum">
              <a:rPr lang="en-US" smtClean="0"/>
              <a:t>221</a:t>
            </a:fld>
            <a:endParaRPr lang="en-US"/>
          </a:p>
        </p:txBody>
      </p:sp>
      <p:sp>
        <p:nvSpPr>
          <p:cNvPr id="9" name="TextBox 8">
            <a:extLst>
              <a:ext uri="{FF2B5EF4-FFF2-40B4-BE49-F238E27FC236}">
                <a16:creationId xmlns:a16="http://schemas.microsoft.com/office/drawing/2014/main" id="{DEA67975-E2EE-4B6A-B771-12A2A0D0EDAE}"/>
              </a:ext>
            </a:extLst>
          </p:cNvPr>
          <p:cNvSpPr txBox="1"/>
          <p:nvPr/>
        </p:nvSpPr>
        <p:spPr>
          <a:xfrm>
            <a:off x="7047186" y="3145217"/>
            <a:ext cx="4792717" cy="1200329"/>
          </a:xfrm>
          <a:prstGeom prst="rect">
            <a:avLst/>
          </a:prstGeom>
          <a:noFill/>
        </p:spPr>
        <p:txBody>
          <a:bodyPr wrap="square" rtlCol="0">
            <a:spAutoFit/>
          </a:bodyPr>
          <a:lstStyle/>
          <a:p>
            <a:pPr algn="just"/>
            <a:r>
              <a:rPr lang="en-US" sz="2400" dirty="0" err="1">
                <a:solidFill>
                  <a:srgbClr val="7030A0"/>
                </a:solidFill>
                <a:latin typeface="Times New Roman" panose="02020603050405020304" pitchFamily="18" charset="0"/>
                <a:cs typeface="Times New Roman" panose="02020603050405020304" pitchFamily="18" charset="0"/>
              </a:rPr>
              <a:t>Tính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chất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nhân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tính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chất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hội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hoá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việc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sử</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dụng</a:t>
            </a:r>
            <a:r>
              <a:rPr lang="en-US" sz="2400" dirty="0">
                <a:solidFill>
                  <a:srgbClr val="7030A0"/>
                </a:solidFill>
                <a:latin typeface="Times New Roman" panose="02020603050405020304" pitchFamily="18" charset="0"/>
                <a:cs typeface="Times New Roman" panose="02020603050405020304" pitchFamily="18" charset="0"/>
              </a:rPr>
              <a:t> t</a:t>
            </a:r>
            <a:r>
              <a:rPr lang="vi-VN" sz="2400" dirty="0">
                <a:solidFill>
                  <a:srgbClr val="7030A0"/>
                </a:solidFill>
                <a:latin typeface="Times New Roman" panose="02020603050405020304" pitchFamily="18" charset="0"/>
                <a:cs typeface="Times New Roman" panose="02020603050405020304" pitchFamily="18" charset="0"/>
              </a:rPr>
              <a:t>ư</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liệu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sản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xuất</a:t>
            </a:r>
            <a:endParaRPr lang="en-US" sz="24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17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0"/>
                                        <p:tgtEl>
                                          <p:spTgt spid="23"/>
                                        </p:tgtEl>
                                      </p:cBhvr>
                                    </p:animEffect>
                                    <p:anim calcmode="lin" valueType="num">
                                      <p:cBhvr>
                                        <p:cTn id="61" dur="1000" fill="hold"/>
                                        <p:tgtEl>
                                          <p:spTgt spid="23"/>
                                        </p:tgtEl>
                                        <p:attrNameLst>
                                          <p:attrName>ppt_x</p:attrName>
                                        </p:attrNameLst>
                                      </p:cBhvr>
                                      <p:tavLst>
                                        <p:tav tm="0">
                                          <p:val>
                                            <p:strVal val="#ppt_x"/>
                                          </p:val>
                                        </p:tav>
                                        <p:tav tm="100000">
                                          <p:val>
                                            <p:strVal val="#ppt_x"/>
                                          </p:val>
                                        </p:tav>
                                      </p:tavLst>
                                    </p:anim>
                                    <p:anim calcmode="lin" valueType="num">
                                      <p:cBhvr>
                                        <p:cTn id="62" dur="1000" fill="hold"/>
                                        <p:tgtEl>
                                          <p:spTgt spid="2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0"/>
                                        <p:tgtEl>
                                          <p:spTgt spid="25"/>
                                        </p:tgtEl>
                                      </p:cBhvr>
                                    </p:animEffect>
                                    <p:anim calcmode="lin" valueType="num">
                                      <p:cBhvr>
                                        <p:cTn id="66" dur="1000" fill="hold"/>
                                        <p:tgtEl>
                                          <p:spTgt spid="25"/>
                                        </p:tgtEl>
                                        <p:attrNameLst>
                                          <p:attrName>ppt_x</p:attrName>
                                        </p:attrNameLst>
                                      </p:cBhvr>
                                      <p:tavLst>
                                        <p:tav tm="0">
                                          <p:val>
                                            <p:strVal val="#ppt_x"/>
                                          </p:val>
                                        </p:tav>
                                        <p:tav tm="100000">
                                          <p:val>
                                            <p:strVal val="#ppt_x"/>
                                          </p:val>
                                        </p:tav>
                                      </p:tavLst>
                                    </p:anim>
                                    <p:anim calcmode="lin" valueType="num">
                                      <p:cBhvr>
                                        <p:cTn id="67" dur="1000" fill="hold"/>
                                        <p:tgtEl>
                                          <p:spTgt spid="2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1000"/>
                                        <p:tgtEl>
                                          <p:spTgt spid="26"/>
                                        </p:tgtEl>
                                      </p:cBhvr>
                                    </p:animEffect>
                                    <p:anim calcmode="lin" valueType="num">
                                      <p:cBhvr>
                                        <p:cTn id="71" dur="1000" fill="hold"/>
                                        <p:tgtEl>
                                          <p:spTgt spid="26"/>
                                        </p:tgtEl>
                                        <p:attrNameLst>
                                          <p:attrName>ppt_x</p:attrName>
                                        </p:attrNameLst>
                                      </p:cBhvr>
                                      <p:tavLst>
                                        <p:tav tm="0">
                                          <p:val>
                                            <p:strVal val="#ppt_x"/>
                                          </p:val>
                                        </p:tav>
                                        <p:tav tm="100000">
                                          <p:val>
                                            <p:strVal val="#ppt_x"/>
                                          </p:val>
                                        </p:tav>
                                      </p:tavLst>
                                    </p:anim>
                                    <p:anim calcmode="lin" valueType="num">
                                      <p:cBhvr>
                                        <p:cTn id="7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animBg="1"/>
      <p:bldP spid="10" grpId="0" animBg="1"/>
      <p:bldP spid="11" grpId="0" animBg="1"/>
      <p:bldP spid="14" grpId="0" animBg="1"/>
      <p:bldP spid="15" grpId="0" animBg="1"/>
      <p:bldP spid="23" grpId="0"/>
      <p:bldP spid="24" grpId="0"/>
      <p:bldP spid="25" grpId="0"/>
      <p:bldP spid="26"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429D5C-3015-4F3E-88B1-5FCFDED4A674}"/>
              </a:ext>
            </a:extLst>
          </p:cNvPr>
          <p:cNvSpPr>
            <a:spLocks noGrp="1"/>
          </p:cNvSpPr>
          <p:nvPr>
            <p:ph type="subTitle" idx="1"/>
          </p:nvPr>
        </p:nvSpPr>
        <p:spPr>
          <a:xfrm>
            <a:off x="1277007" y="1963529"/>
            <a:ext cx="10499834" cy="1848501"/>
          </a:xfrm>
        </p:spPr>
        <p:txBody>
          <a:bodyPr>
            <a:noAutofit/>
          </a:bodyPr>
          <a:lstStyle/>
          <a:p>
            <a:pPr algn="just"/>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tổng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hợp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quan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hệ</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kinh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tế</a:t>
            </a:r>
            <a:r>
              <a:rPr lang="en-US" sz="2800" i="1" dirty="0">
                <a:solidFill>
                  <a:srgbClr val="002060"/>
                </a:solidFill>
                <a:latin typeface="Times New Roman" panose="02020603050405020304" pitchFamily="18" charset="0"/>
                <a:cs typeface="Times New Roman" panose="02020603050405020304" pitchFamily="18" charset="0"/>
              </a:rPr>
              <a:t> -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giữa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người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với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người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trong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quá</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trình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sản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xuất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chất</a:t>
            </a:r>
            <a:r>
              <a:rPr lang="en-US" sz="2800" i="1" dirty="0">
                <a:solidFill>
                  <a:srgbClr val="002060"/>
                </a:solidFill>
                <a:latin typeface="Times New Roman" panose="02020603050405020304" pitchFamily="18" charset="0"/>
                <a:cs typeface="Times New Roman" panose="02020603050405020304" pitchFamily="18" charset="0"/>
              </a:rPr>
              <a:t>, </a:t>
            </a:r>
            <a:r>
              <a:rPr lang="vi-VN" altLang="en-US" sz="2800" i="1" kern="0" dirty="0">
                <a:solidFill>
                  <a:srgbClr val="002060"/>
                </a:solidFill>
                <a:latin typeface="Times New Roman" panose="02020603050405020304" pitchFamily="18" charset="0"/>
                <a:cs typeface="Times New Roman" panose="02020603050405020304" pitchFamily="18" charset="0"/>
              </a:rPr>
              <a:t>là sự thống nhất của 3 quan hệ quan hệ về sở hữu TLSX, quan hệ tổ chức quản lý SX, quan hệ về phân phối sản phẩm lao động</a:t>
            </a:r>
            <a:r>
              <a:rPr lang="en-US" altLang="en-US" sz="2800" i="1" kern="0" dirty="0">
                <a:solidFill>
                  <a:srgbClr val="002060"/>
                </a:solidFill>
                <a:latin typeface="Times New Roman" panose="02020603050405020304" pitchFamily="18" charset="0"/>
                <a:cs typeface="Times New Roman" panose="02020603050405020304" pitchFamily="18" charset="0"/>
              </a:rPr>
              <a:t>.</a:t>
            </a:r>
            <a:endParaRPr lang="en-US" sz="2800" i="1" dirty="0">
              <a:solidFill>
                <a:srgbClr val="00206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BAB3C5-2A3A-49E2-9547-791F8A861134}"/>
              </a:ext>
            </a:extLst>
          </p:cNvPr>
          <p:cNvSpPr txBox="1"/>
          <p:nvPr/>
        </p:nvSpPr>
        <p:spPr>
          <a:xfrm>
            <a:off x="3179379" y="525966"/>
            <a:ext cx="6595242"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883EB09-6E86-44F8-95F2-E4EE63B06DE7}"/>
              </a:ext>
            </a:extLst>
          </p:cNvPr>
          <p:cNvPicPr>
            <a:picLocks noChangeAspect="1"/>
          </p:cNvPicPr>
          <p:nvPr/>
        </p:nvPicPr>
        <p:blipFill>
          <a:blip r:embed="rId2"/>
          <a:stretch>
            <a:fillRect/>
          </a:stretch>
        </p:blipFill>
        <p:spPr>
          <a:xfrm>
            <a:off x="3179379" y="3812030"/>
            <a:ext cx="6286500" cy="2758966"/>
          </a:xfrm>
          <a:prstGeom prst="ellipse">
            <a:avLst/>
          </a:prstGeom>
          <a:ln>
            <a:noFill/>
          </a:ln>
          <a:effectLst>
            <a:softEdge rad="112500"/>
          </a:effectLst>
        </p:spPr>
      </p:pic>
      <p:sp>
        <p:nvSpPr>
          <p:cNvPr id="2" name="Slide Number Placeholder 1">
            <a:extLst>
              <a:ext uri="{FF2B5EF4-FFF2-40B4-BE49-F238E27FC236}">
                <a16:creationId xmlns:a16="http://schemas.microsoft.com/office/drawing/2014/main" id="{07A13660-2633-4127-96B3-0475AF92D04B}"/>
              </a:ext>
            </a:extLst>
          </p:cNvPr>
          <p:cNvSpPr>
            <a:spLocks noGrp="1"/>
          </p:cNvSpPr>
          <p:nvPr>
            <p:ph type="sldNum" sz="quarter" idx="12"/>
          </p:nvPr>
        </p:nvSpPr>
        <p:spPr/>
        <p:txBody>
          <a:bodyPr/>
          <a:lstStyle/>
          <a:p>
            <a:fld id="{BCA9E365-C2E6-427D-B945-C61DCC8F5720}" type="slidenum">
              <a:rPr lang="en-US" smtClean="0"/>
              <a:t>222</a:t>
            </a:fld>
            <a:endParaRPr lang="en-US"/>
          </a:p>
        </p:txBody>
      </p:sp>
    </p:spTree>
    <p:extLst>
      <p:ext uri="{BB962C8B-B14F-4D97-AF65-F5344CB8AC3E}">
        <p14:creationId xmlns:p14="http://schemas.microsoft.com/office/powerpoint/2010/main" val="243310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6681D8-8D23-4609-B0B4-F667F5509EE1}"/>
              </a:ext>
            </a:extLst>
          </p:cNvPr>
          <p:cNvSpPr txBox="1"/>
          <p:nvPr/>
        </p:nvSpPr>
        <p:spPr>
          <a:xfrm>
            <a:off x="3179379" y="525966"/>
            <a:ext cx="6595242"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8" name="Hexagon 27">
            <a:extLst>
              <a:ext uri="{FF2B5EF4-FFF2-40B4-BE49-F238E27FC236}">
                <a16:creationId xmlns:a16="http://schemas.microsoft.com/office/drawing/2014/main" id="{44A9BD4A-FE62-4E3D-84C3-C7A134660C00}"/>
              </a:ext>
            </a:extLst>
          </p:cNvPr>
          <p:cNvSpPr/>
          <p:nvPr/>
        </p:nvSpPr>
        <p:spPr>
          <a:xfrm>
            <a:off x="4551542" y="2632868"/>
            <a:ext cx="3011214" cy="2301738"/>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FFFF00"/>
                </a:solidFill>
                <a:latin typeface="Times New Roman" panose="02020603050405020304" pitchFamily="18" charset="0"/>
                <a:cs typeface="Times New Roman" panose="02020603050405020304" pitchFamily="18" charset="0"/>
              </a:rPr>
              <a:t>Cấu</a:t>
            </a: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trúc</a:t>
            </a: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của</a:t>
            </a:r>
            <a:r>
              <a:rPr lang="en-US" sz="3200" b="1" dirty="0">
                <a:solidFill>
                  <a:srgbClr val="FFFF00"/>
                </a:solidFill>
                <a:latin typeface="Times New Roman" panose="02020603050405020304" pitchFamily="18" charset="0"/>
                <a:cs typeface="Times New Roman" panose="02020603050405020304" pitchFamily="18" charset="0"/>
              </a:rPr>
              <a:t> </a:t>
            </a:r>
            <a:r>
              <a:rPr lang="en-US" sz="3200" b="1" dirty="0" err="1">
                <a:solidFill>
                  <a:srgbClr val="FFFF00"/>
                </a:solidFill>
                <a:latin typeface="Times New Roman" panose="02020603050405020304" pitchFamily="18" charset="0"/>
                <a:cs typeface="Times New Roman" panose="02020603050405020304" pitchFamily="18" charset="0"/>
              </a:rPr>
              <a:t>QHSX</a:t>
            </a:r>
            <a:endParaRPr lang="en-US" sz="3200" b="1" dirty="0">
              <a:solidFill>
                <a:srgbClr val="FFFF00"/>
              </a:solidFill>
              <a:latin typeface="Times New Roman" panose="02020603050405020304" pitchFamily="18" charset="0"/>
              <a:cs typeface="Times New Roman" panose="02020603050405020304" pitchFamily="18" charset="0"/>
            </a:endParaRPr>
          </a:p>
        </p:txBody>
      </p:sp>
      <p:sp>
        <p:nvSpPr>
          <p:cNvPr id="29" name="Hexagon 28">
            <a:extLst>
              <a:ext uri="{FF2B5EF4-FFF2-40B4-BE49-F238E27FC236}">
                <a16:creationId xmlns:a16="http://schemas.microsoft.com/office/drawing/2014/main" id="{ECAAC4CB-F252-4C84-8CF3-7667B8CBC90E}"/>
              </a:ext>
            </a:extLst>
          </p:cNvPr>
          <p:cNvSpPr/>
          <p:nvPr/>
        </p:nvSpPr>
        <p:spPr>
          <a:xfrm>
            <a:off x="2811517" y="1600921"/>
            <a:ext cx="6316718" cy="835572"/>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Quan </a:t>
            </a:r>
            <a:r>
              <a:rPr lang="en-US" sz="2800" b="1" dirty="0" err="1">
                <a:solidFill>
                  <a:srgbClr val="FFFF00"/>
                </a:solidFill>
                <a:latin typeface="Times New Roman" panose="02020603050405020304" pitchFamily="18" charset="0"/>
                <a:cs typeface="Times New Roman" panose="02020603050405020304" pitchFamily="18" charset="0"/>
              </a:rPr>
              <a:t>hệ</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sở</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hữu</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đối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với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TLSX</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30" name="Hexagon 29">
            <a:extLst>
              <a:ext uri="{FF2B5EF4-FFF2-40B4-BE49-F238E27FC236}">
                <a16:creationId xmlns:a16="http://schemas.microsoft.com/office/drawing/2014/main" id="{C7A99189-0992-4007-A78B-30151B6CE9D7}"/>
              </a:ext>
            </a:extLst>
          </p:cNvPr>
          <p:cNvSpPr/>
          <p:nvPr/>
        </p:nvSpPr>
        <p:spPr>
          <a:xfrm>
            <a:off x="7725103" y="4871517"/>
            <a:ext cx="4114800" cy="945939"/>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Quan </a:t>
            </a:r>
            <a:r>
              <a:rPr lang="en-US" sz="2800" b="1" dirty="0" err="1">
                <a:solidFill>
                  <a:srgbClr val="FFFF00"/>
                </a:solidFill>
                <a:latin typeface="Times New Roman" panose="02020603050405020304" pitchFamily="18" charset="0"/>
                <a:cs typeface="Times New Roman" panose="02020603050405020304" pitchFamily="18" charset="0"/>
              </a:rPr>
              <a:t>hệ</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phân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phối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sản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phẩm</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LĐ</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46D46967-9D9A-47D1-85BC-5B4A2CAAB792}"/>
              </a:ext>
            </a:extLst>
          </p:cNvPr>
          <p:cNvSpPr/>
          <p:nvPr/>
        </p:nvSpPr>
        <p:spPr>
          <a:xfrm>
            <a:off x="583324" y="4934606"/>
            <a:ext cx="4114800" cy="945939"/>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Quan </a:t>
            </a:r>
            <a:r>
              <a:rPr lang="en-US" sz="2800" b="1" dirty="0" err="1">
                <a:solidFill>
                  <a:srgbClr val="FFFF00"/>
                </a:solidFill>
                <a:latin typeface="Times New Roman" panose="02020603050405020304" pitchFamily="18" charset="0"/>
                <a:cs typeface="Times New Roman" panose="02020603050405020304" pitchFamily="18" charset="0"/>
              </a:rPr>
              <a:t>hệ</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trong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tổ</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chức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quản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lý</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SX</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32" name="Arrow: Left-Right 31">
            <a:extLst>
              <a:ext uri="{FF2B5EF4-FFF2-40B4-BE49-F238E27FC236}">
                <a16:creationId xmlns:a16="http://schemas.microsoft.com/office/drawing/2014/main" id="{CAFD85AC-4557-4702-BE2C-88CE7DC40840}"/>
              </a:ext>
            </a:extLst>
          </p:cNvPr>
          <p:cNvSpPr/>
          <p:nvPr/>
        </p:nvSpPr>
        <p:spPr>
          <a:xfrm rot="18960514">
            <a:off x="2064061" y="3136458"/>
            <a:ext cx="2476368" cy="835571"/>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 name="Arrow: Left-Right 32">
            <a:extLst>
              <a:ext uri="{FF2B5EF4-FFF2-40B4-BE49-F238E27FC236}">
                <a16:creationId xmlns:a16="http://schemas.microsoft.com/office/drawing/2014/main" id="{0FCFE6B3-8026-4BFB-88AA-FCE634297B64}"/>
              </a:ext>
            </a:extLst>
          </p:cNvPr>
          <p:cNvSpPr/>
          <p:nvPr/>
        </p:nvSpPr>
        <p:spPr>
          <a:xfrm rot="13786919">
            <a:off x="7531829" y="3210141"/>
            <a:ext cx="2414035" cy="835571"/>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 name="Arrow: Left-Right 33">
            <a:extLst>
              <a:ext uri="{FF2B5EF4-FFF2-40B4-BE49-F238E27FC236}">
                <a16:creationId xmlns:a16="http://schemas.microsoft.com/office/drawing/2014/main" id="{40F8C085-3A0B-453C-98A2-C1CF6309A91B}"/>
              </a:ext>
            </a:extLst>
          </p:cNvPr>
          <p:cNvSpPr/>
          <p:nvPr/>
        </p:nvSpPr>
        <p:spPr>
          <a:xfrm>
            <a:off x="5017510" y="5013414"/>
            <a:ext cx="2476368" cy="835571"/>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171B6D5-9A91-4FB3-A56F-BF35B4E19900}"/>
              </a:ext>
            </a:extLst>
          </p:cNvPr>
          <p:cNvSpPr>
            <a:spLocks noGrp="1"/>
          </p:cNvSpPr>
          <p:nvPr>
            <p:ph type="sldNum" sz="quarter" idx="12"/>
          </p:nvPr>
        </p:nvSpPr>
        <p:spPr/>
        <p:txBody>
          <a:bodyPr/>
          <a:lstStyle/>
          <a:p>
            <a:fld id="{BCA9E365-C2E6-427D-B945-C61DCC8F5720}" type="slidenum">
              <a:rPr lang="en-US" smtClean="0"/>
              <a:t>223</a:t>
            </a:fld>
            <a:endParaRPr lang="en-US"/>
          </a:p>
        </p:txBody>
      </p:sp>
    </p:spTree>
    <p:extLst>
      <p:ext uri="{BB962C8B-B14F-4D97-AF65-F5344CB8AC3E}">
        <p14:creationId xmlns:p14="http://schemas.microsoft.com/office/powerpoint/2010/main" val="1113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xEl>
                                              <p:pRg st="0" end="0"/>
                                            </p:txEl>
                                          </p:spTgt>
                                        </p:tgtEl>
                                        <p:attrNameLst>
                                          <p:attrName>style.visibility</p:attrName>
                                        </p:attrNameLst>
                                      </p:cBhvr>
                                      <p:to>
                                        <p:strVal val="visible"/>
                                      </p:to>
                                    </p:set>
                                    <p:anim calcmode="lin" valueType="num">
                                      <p:cBhvr additive="base">
                                        <p:cTn id="25"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2" grpId="0" animBg="1"/>
      <p:bldP spid="33" grpId="0" animBg="1"/>
      <p:bldP spid="34"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429D5C-3015-4F3E-88B1-5FCFDED4A674}"/>
              </a:ext>
            </a:extLst>
          </p:cNvPr>
          <p:cNvSpPr>
            <a:spLocks noGrp="1"/>
          </p:cNvSpPr>
          <p:nvPr>
            <p:ph type="subTitle" idx="1"/>
          </p:nvPr>
        </p:nvSpPr>
        <p:spPr>
          <a:xfrm>
            <a:off x="2475186" y="1844569"/>
            <a:ext cx="9238593" cy="4209379"/>
          </a:xfrm>
        </p:spPr>
        <p:txBody>
          <a:bodyPr>
            <a:normAutofit/>
          </a:bodyPr>
          <a:lstStyle/>
          <a:p>
            <a:pPr marL="457200" indent="-457200" algn="just">
              <a:buFont typeface="Wingdings" panose="05000000000000000000" pitchFamily="2" charset="2"/>
              <a:buChar char="ü"/>
            </a:pPr>
            <a:r>
              <a:rPr lang="vi-VN" altLang="en-US" sz="2800" dirty="0">
                <a:solidFill>
                  <a:srgbClr val="7030A0"/>
                </a:solidFill>
                <a:latin typeface="+mj-lt"/>
                <a:cs typeface="Times New Roman" panose="02020603050405020304" pitchFamily="18" charset="0"/>
              </a:rPr>
              <a:t>Sự vận động và phát triển của </a:t>
            </a:r>
            <a:r>
              <a:rPr lang="en-US" altLang="en-US" sz="2800" dirty="0" err="1">
                <a:solidFill>
                  <a:srgbClr val="7030A0"/>
                </a:solidFill>
                <a:latin typeface="Times New Roman" panose="02020603050405020304" pitchFamily="18" charset="0"/>
                <a:cs typeface="Times New Roman" panose="02020603050405020304" pitchFamily="18" charset="0"/>
              </a:rPr>
              <a:t>PTSX</a:t>
            </a:r>
            <a:r>
              <a:rPr lang="en-US" altLang="en-US" sz="2800" dirty="0">
                <a:solidFill>
                  <a:srgbClr val="7030A0"/>
                </a:solidFill>
                <a:latin typeface="Times New Roman" panose="02020603050405020304" pitchFamily="18" charset="0"/>
                <a:cs typeface="Times New Roman" panose="02020603050405020304" pitchFamily="18" charset="0"/>
              </a:rPr>
              <a:t> </a:t>
            </a:r>
            <a:r>
              <a:rPr lang="vi-VN" altLang="en-US" sz="2800" dirty="0">
                <a:solidFill>
                  <a:srgbClr val="7030A0"/>
                </a:solidFill>
                <a:latin typeface="+mj-lt"/>
                <a:cs typeface="Times New Roman" panose="02020603050405020304" pitchFamily="18" charset="0"/>
              </a:rPr>
              <a:t>bắt đầu từ sự biến đổi của </a:t>
            </a:r>
            <a:r>
              <a:rPr lang="en-US" altLang="en-US" sz="2800" dirty="0" err="1">
                <a:solidFill>
                  <a:srgbClr val="7030A0"/>
                </a:solidFill>
                <a:latin typeface="Times New Roman" panose="02020603050405020304" pitchFamily="18" charset="0"/>
                <a:cs typeface="Times New Roman" panose="02020603050405020304" pitchFamily="18" charset="0"/>
              </a:rPr>
              <a:t>LLSX</a:t>
            </a:r>
            <a:r>
              <a:rPr lang="en-US" altLang="en-US" sz="28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ü"/>
            </a:pPr>
            <a:r>
              <a:rPr lang="en-US" sz="2800" dirty="0" err="1">
                <a:solidFill>
                  <a:srgbClr val="7030A0"/>
                </a:solidFill>
                <a:latin typeface="Times New Roman" panose="02020603050405020304" pitchFamily="18" charset="0"/>
                <a:cs typeface="Times New Roman" panose="02020603050405020304" pitchFamily="18" charset="0"/>
              </a:rPr>
              <a:t>LLSX</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nội</a:t>
            </a:r>
            <a:r>
              <a:rPr lang="en-US" sz="2800" dirty="0">
                <a:solidFill>
                  <a:srgbClr val="7030A0"/>
                </a:solidFill>
                <a:latin typeface="Times New Roman" panose="02020603050405020304" pitchFamily="18" charset="0"/>
                <a:cs typeface="Times New Roman" panose="02020603050405020304" pitchFamily="18" charset="0"/>
              </a:rPr>
              <a:t> dung, </a:t>
            </a:r>
            <a:r>
              <a:rPr lang="en-US" sz="2800" dirty="0" err="1">
                <a:solidFill>
                  <a:srgbClr val="7030A0"/>
                </a:solidFill>
                <a:latin typeface="Times New Roman" panose="02020603050405020304" pitchFamily="18" charset="0"/>
                <a:cs typeface="Times New Roman" panose="02020603050405020304" pitchFamily="18" charset="0"/>
              </a:rPr>
              <a:t>còn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QHSX</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xuất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LLSX</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nào</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thì</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QHSX</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đấy</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p>
          <a:p>
            <a:pPr marL="457200" indent="-457200" algn="just">
              <a:buFont typeface="Wingdings" panose="05000000000000000000" pitchFamily="2" charset="2"/>
              <a:buChar char="ü"/>
            </a:pPr>
            <a:r>
              <a:rPr lang="en-US" altLang="en-US" sz="2800" dirty="0" err="1">
                <a:solidFill>
                  <a:srgbClr val="7030A0"/>
                </a:solidFill>
                <a:latin typeface="Times New Roman" panose="02020603050405020304" pitchFamily="18" charset="0"/>
                <a:cs typeface="Times New Roman" panose="02020603050405020304" pitchFamily="18" charset="0"/>
              </a:rPr>
              <a:t>Khi</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LLSX</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có</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sự</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thay</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đổi</a:t>
            </a:r>
            <a:r>
              <a:rPr lang="en-US" altLang="en-US" sz="2800" dirty="0">
                <a:solidFill>
                  <a:srgbClr val="7030A0"/>
                </a:solidFill>
                <a:latin typeface="Times New Roman" panose="02020603050405020304" pitchFamily="18" charset="0"/>
                <a:cs typeface="Times New Roman" panose="02020603050405020304" pitchFamily="18" charset="0"/>
              </a:rPr>
              <a:t> =&gt; </a:t>
            </a:r>
            <a:r>
              <a:rPr lang="en-US" altLang="en-US" sz="2800" dirty="0" err="1">
                <a:solidFill>
                  <a:srgbClr val="7030A0"/>
                </a:solidFill>
                <a:latin typeface="Times New Roman" panose="02020603050405020304" pitchFamily="18" charset="0"/>
                <a:cs typeface="Times New Roman" panose="02020603050405020304" pitchFamily="18" charset="0"/>
              </a:rPr>
              <a:t>QHSX</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cũng</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phải</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thay</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đổi</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theo</a:t>
            </a:r>
            <a:endParaRPr lang="en-US" altLang="en-US" sz="2800" dirty="0">
              <a:solidFill>
                <a:srgbClr val="7030A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ü"/>
            </a:pP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phù</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hợp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QHSX</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LLSX</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đòi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hỏi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nền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xuất</a:t>
            </a:r>
            <a:r>
              <a:rPr lang="en-US" sz="2800" dirty="0">
                <a:solidFill>
                  <a:srgbClr val="7030A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ü"/>
            </a:pPr>
            <a:r>
              <a:rPr lang="en-GB" altLang="en-US" sz="2800" dirty="0" err="1">
                <a:solidFill>
                  <a:srgbClr val="7030A0"/>
                </a:solidFill>
                <a:latin typeface="Times New Roman" panose="02020603050405020304" pitchFamily="18" charset="0"/>
                <a:cs typeface="Times New Roman" panose="02020603050405020304" pitchFamily="18" charset="0"/>
              </a:rPr>
              <a:t>LLSX</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quyết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định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sự</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ra</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đời</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của</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một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kiểu</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QHSX</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mới</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trong</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lịch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sử</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quyết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định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đến</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nội</a:t>
            </a:r>
            <a:r>
              <a:rPr lang="en-GB" altLang="en-US" sz="2800" dirty="0">
                <a:solidFill>
                  <a:srgbClr val="7030A0"/>
                </a:solidFill>
                <a:latin typeface="Times New Roman" panose="02020603050405020304" pitchFamily="18" charset="0"/>
                <a:cs typeface="Times New Roman" panose="02020603050405020304" pitchFamily="18" charset="0"/>
              </a:rPr>
              <a:t> dung </a:t>
            </a:r>
            <a:r>
              <a:rPr lang="en-GB" altLang="en-US" sz="2800" dirty="0" err="1">
                <a:solidFill>
                  <a:srgbClr val="7030A0"/>
                </a:solidFill>
                <a:latin typeface="Times New Roman" panose="02020603050405020304" pitchFamily="18" charset="0"/>
                <a:cs typeface="Times New Roman" panose="02020603050405020304" pitchFamily="18" charset="0"/>
              </a:rPr>
              <a:t>và</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tính</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chất</a:t>
            </a:r>
            <a:r>
              <a:rPr lang="en-GB" altLang="en-US" sz="2800" dirty="0">
                <a:solidFill>
                  <a:srgbClr val="7030A0"/>
                </a:solidFill>
                <a:latin typeface="Times New Roman" panose="02020603050405020304" pitchFamily="18" charset="0"/>
                <a:cs typeface="Times New Roman" panose="02020603050405020304" pitchFamily="18" charset="0"/>
              </a:rPr>
              <a:t> </a:t>
            </a:r>
            <a:r>
              <a:rPr lang="en-GB" altLang="en-US" sz="2800" dirty="0" err="1">
                <a:solidFill>
                  <a:srgbClr val="7030A0"/>
                </a:solidFill>
                <a:latin typeface="Times New Roman" panose="02020603050405020304" pitchFamily="18" charset="0"/>
                <a:cs typeface="Times New Roman" panose="02020603050405020304" pitchFamily="18" charset="0"/>
              </a:rPr>
              <a:t>của</a:t>
            </a:r>
            <a:r>
              <a:rPr lang="en-GB"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QHSX</a:t>
            </a:r>
            <a:r>
              <a:rPr lang="en-US" altLang="en-US" sz="2800"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endParaRPr>
          </a:p>
        </p:txBody>
      </p:sp>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AABC22-3E44-403D-9455-BB420C9BF711}"/>
              </a:ext>
            </a:extLst>
          </p:cNvPr>
          <p:cNvSpPr txBox="1"/>
          <p:nvPr/>
        </p:nvSpPr>
        <p:spPr>
          <a:xfrm>
            <a:off x="2096812" y="315310"/>
            <a:ext cx="8860221" cy="1077218"/>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b) </a:t>
            </a:r>
            <a:r>
              <a:rPr lang="en-US" sz="3200" b="1" dirty="0" err="1">
                <a:solidFill>
                  <a:srgbClr val="FF0000"/>
                </a:solidFill>
                <a:latin typeface="Times New Roman" panose="02020603050405020304" pitchFamily="18" charset="0"/>
                <a:cs typeface="Times New Roman" panose="02020603050405020304" pitchFamily="18" charset="0"/>
              </a:rPr>
              <a:t>Quy</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luật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phù</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hợp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với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trình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độ</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phát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triển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lượng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Arrow: Pentagon 5">
            <a:extLst>
              <a:ext uri="{FF2B5EF4-FFF2-40B4-BE49-F238E27FC236}">
                <a16:creationId xmlns:a16="http://schemas.microsoft.com/office/drawing/2014/main" id="{5C7B0506-087F-4442-8AD1-F375174F56F2}"/>
              </a:ext>
            </a:extLst>
          </p:cNvPr>
          <p:cNvSpPr/>
          <p:nvPr/>
        </p:nvSpPr>
        <p:spPr>
          <a:xfrm>
            <a:off x="0" y="1844570"/>
            <a:ext cx="2228193" cy="4083269"/>
          </a:xfrm>
          <a:prstGeom prst="homePlate">
            <a:avLst>
              <a:gd name="adj" fmla="val 30189"/>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vi-VN" sz="2800" b="1" dirty="0">
                <a:solidFill>
                  <a:srgbClr val="FFFF00"/>
                </a:solidFill>
                <a:latin typeface="+mj-lt"/>
              </a:rPr>
              <a:t>* </a:t>
            </a:r>
            <a:r>
              <a:rPr lang="en-US" sz="2800" b="1" i="1" dirty="0" err="1">
                <a:solidFill>
                  <a:srgbClr val="FFFF00"/>
                </a:solidFill>
                <a:latin typeface="Times New Roman" panose="02020603050405020304" pitchFamily="18" charset="0"/>
                <a:cs typeface="Times New Roman" panose="02020603050405020304" pitchFamily="18" charset="0"/>
              </a:rPr>
              <a:t>Vai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trò</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quyết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định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lực</a:t>
            </a:r>
            <a:r>
              <a:rPr lang="en-US" sz="2800" b="1" i="1" dirty="0">
                <a:solidFill>
                  <a:srgbClr val="FFFF00"/>
                </a:solidFill>
                <a:latin typeface="Times New Roman" panose="02020603050405020304" pitchFamily="18" charset="0"/>
                <a:cs typeface="Times New Roman" panose="02020603050405020304" pitchFamily="18" charset="0"/>
              </a:rPr>
              <a:t> l</a:t>
            </a:r>
            <a:r>
              <a:rPr lang="vi-VN" sz="2800" b="1" i="1" dirty="0">
                <a:solidFill>
                  <a:srgbClr val="FFFF00"/>
                </a:solidFill>
                <a:latin typeface="Times New Roman" panose="02020603050405020304" pitchFamily="18" charset="0"/>
                <a:cs typeface="Times New Roman" panose="02020603050405020304" pitchFamily="18" charset="0"/>
              </a:rPr>
              <a:t>ư</a:t>
            </a:r>
            <a:r>
              <a:rPr lang="en-US" sz="2800" b="1" i="1" dirty="0" err="1">
                <a:solidFill>
                  <a:srgbClr val="FFFF00"/>
                </a:solidFill>
                <a:latin typeface="Times New Roman" panose="02020603050405020304" pitchFamily="18" charset="0"/>
                <a:cs typeface="Times New Roman" panose="02020603050405020304" pitchFamily="18" charset="0"/>
              </a:rPr>
              <a:t>ợng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sản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xuất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đối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với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quan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hệ</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sản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xuất</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40A74857-700D-4973-B3D4-588F053814E0}"/>
              </a:ext>
            </a:extLst>
          </p:cNvPr>
          <p:cNvSpPr>
            <a:spLocks noGrp="1"/>
          </p:cNvSpPr>
          <p:nvPr>
            <p:ph type="sldNum" sz="quarter" idx="12"/>
          </p:nvPr>
        </p:nvSpPr>
        <p:spPr/>
        <p:txBody>
          <a:bodyPr/>
          <a:lstStyle/>
          <a:p>
            <a:fld id="{BCA9E365-C2E6-427D-B945-C61DCC8F5720}" type="slidenum">
              <a:rPr lang="en-US" smtClean="0"/>
              <a:t>224</a:t>
            </a:fld>
            <a:endParaRPr lang="en-US"/>
          </a:p>
        </p:txBody>
      </p:sp>
    </p:spTree>
    <p:extLst>
      <p:ext uri="{BB962C8B-B14F-4D97-AF65-F5344CB8AC3E}">
        <p14:creationId xmlns:p14="http://schemas.microsoft.com/office/powerpoint/2010/main" val="125405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429D5C-3015-4F3E-88B1-5FCFDED4A674}"/>
              </a:ext>
            </a:extLst>
          </p:cNvPr>
          <p:cNvSpPr>
            <a:spLocks noGrp="1"/>
          </p:cNvSpPr>
          <p:nvPr>
            <p:ph type="subTitle" idx="1"/>
          </p:nvPr>
        </p:nvSpPr>
        <p:spPr>
          <a:xfrm>
            <a:off x="1813033" y="1749974"/>
            <a:ext cx="9743089" cy="4508938"/>
          </a:xfrm>
        </p:spPr>
        <p:txBody>
          <a:bodyPr>
            <a:noAutofit/>
          </a:bodyPr>
          <a:lstStyle/>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Vai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trò</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QHSX</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LLSX</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được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thông</a:t>
            </a:r>
            <a:r>
              <a:rPr lang="en-US" sz="2600" dirty="0">
                <a:solidFill>
                  <a:srgbClr val="002060"/>
                </a:solidFill>
                <a:latin typeface="Times New Roman" panose="02020603050405020304" pitchFamily="18" charset="0"/>
                <a:cs typeface="Times New Roman" panose="02020603050405020304" pitchFamily="18" charset="0"/>
              </a:rPr>
              <a:t> qua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phù</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hợp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chứng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giữa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QHSX</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LLSX</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Đây</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là</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yêu</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cầu</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khách</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quan</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phù</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hợp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QHSX</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LLSX</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mục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đích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hướng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nền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xuất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thành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hệ</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thống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thúc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đẩy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xuất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đem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năng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suất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lượng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nền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xuất</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QHSX</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LLSX</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diễn</a:t>
            </a:r>
            <a:r>
              <a:rPr lang="en-US" sz="2600" dirty="0">
                <a:solidFill>
                  <a:srgbClr val="002060"/>
                </a:solidFill>
                <a:latin typeface="Times New Roman" panose="02020603050405020304" pitchFamily="18" charset="0"/>
                <a:cs typeface="Times New Roman" panose="02020603050405020304" pitchFamily="18" charset="0"/>
              </a:rPr>
              <a:t> ra </a:t>
            </a:r>
            <a:r>
              <a:rPr lang="en-US" sz="2600" dirty="0" err="1">
                <a:solidFill>
                  <a:srgbClr val="002060"/>
                </a:solidFill>
                <a:latin typeface="Times New Roman" panose="02020603050405020304" pitchFamily="18" charset="0"/>
                <a:cs typeface="Times New Roman" panose="02020603050405020304" pitchFamily="18" charset="0"/>
              </a:rPr>
              <a:t>theo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hai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chiều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hướng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tích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hoặc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tiêu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cực</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GB" altLang="en-US" sz="2600" dirty="0" err="1">
                <a:solidFill>
                  <a:srgbClr val="002060"/>
                </a:solidFill>
                <a:latin typeface="Times New Roman" panose="02020603050405020304" pitchFamily="18" charset="0"/>
                <a:cs typeface="Times New Roman" panose="02020603050405020304" pitchFamily="18" charset="0"/>
              </a:rPr>
              <a:t>Sự</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tác</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động</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biện</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chứng</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giữa</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LLSX</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với</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QHSX</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làm</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cho</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lịch</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sử</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xã</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hội</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loài</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người</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là</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lịch</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sử</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kế</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tiếp</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nhau</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của</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các</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PTSX</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từ</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thấp</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lên</a:t>
            </a:r>
            <a:r>
              <a:rPr lang="en-GB" altLang="en-US" sz="2600" dirty="0">
                <a:solidFill>
                  <a:srgbClr val="002060"/>
                </a:solidFill>
                <a:latin typeface="Times New Roman" panose="02020603050405020304" pitchFamily="18" charset="0"/>
                <a:cs typeface="Times New Roman" panose="02020603050405020304" pitchFamily="18" charset="0"/>
              </a:rPr>
              <a:t> </a:t>
            </a:r>
            <a:r>
              <a:rPr lang="en-GB" altLang="en-US" sz="2600" dirty="0" err="1">
                <a:solidFill>
                  <a:srgbClr val="002060"/>
                </a:solidFill>
                <a:latin typeface="Times New Roman" panose="02020603050405020304" pitchFamily="18" charset="0"/>
                <a:cs typeface="Times New Roman" panose="02020603050405020304" pitchFamily="18" charset="0"/>
              </a:rPr>
              <a:t>cao</a:t>
            </a:r>
            <a:r>
              <a:rPr lang="en-GB" altLang="en-US" sz="2600" dirty="0">
                <a:solidFill>
                  <a:srgbClr val="002060"/>
                </a:solidFill>
                <a:latin typeface="Times New Roman" panose="02020603050405020304" pitchFamily="18" charset="0"/>
                <a:cs typeface="Times New Roman" panose="02020603050405020304" pitchFamily="18" charset="0"/>
              </a:rPr>
              <a:t>.</a:t>
            </a:r>
            <a:endParaRPr lang="en-US" sz="2600"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endParaRPr lang="en-US" sz="2600" dirty="0">
              <a:solidFill>
                <a:srgbClr val="00206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85D95B-621A-495B-818E-8230A023DA67}"/>
              </a:ext>
            </a:extLst>
          </p:cNvPr>
          <p:cNvSpPr txBox="1"/>
          <p:nvPr/>
        </p:nvSpPr>
        <p:spPr>
          <a:xfrm>
            <a:off x="2096812" y="331076"/>
            <a:ext cx="8891754" cy="1077218"/>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b) </a:t>
            </a:r>
            <a:r>
              <a:rPr lang="en-US" sz="3200" b="1" dirty="0" err="1">
                <a:solidFill>
                  <a:srgbClr val="FF0000"/>
                </a:solidFill>
                <a:latin typeface="Times New Roman" panose="02020603050405020304" pitchFamily="18" charset="0"/>
                <a:cs typeface="Times New Roman" panose="02020603050405020304" pitchFamily="18" charset="0"/>
              </a:rPr>
              <a:t>Quy</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luật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phù</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hợp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với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trình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độ</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phát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triển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lượng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C934356A-7C8F-424E-8FDA-1ADA3190B403}"/>
              </a:ext>
            </a:extLst>
          </p:cNvPr>
          <p:cNvSpPr/>
          <p:nvPr/>
        </p:nvSpPr>
        <p:spPr>
          <a:xfrm>
            <a:off x="1" y="1844570"/>
            <a:ext cx="1702676" cy="4083269"/>
          </a:xfrm>
          <a:prstGeom prst="homePlate">
            <a:avLst>
              <a:gd name="adj" fmla="val 30189"/>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a:t>
            </a:r>
            <a:r>
              <a:rPr lang="en-US" sz="2800" b="1" i="1" dirty="0" err="1">
                <a:solidFill>
                  <a:srgbClr val="FFFF00"/>
                </a:solidFill>
                <a:latin typeface="Times New Roman" panose="02020603050405020304" pitchFamily="18" charset="0"/>
                <a:cs typeface="Times New Roman" panose="02020603050405020304" pitchFamily="18" charset="0"/>
              </a:rPr>
              <a:t>Sự</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tác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động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trở</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lại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QHSX</a:t>
            </a:r>
            <a:r>
              <a:rPr lang="en-US" sz="2800" b="1" i="1" dirty="0">
                <a:solidFill>
                  <a:srgbClr val="FFFF00"/>
                </a:solidFill>
                <a:latin typeface="Times New Roman" panose="02020603050405020304" pitchFamily="18" charset="0"/>
                <a:cs typeface="Times New Roman" panose="02020603050405020304" pitchFamily="18" charset="0"/>
              </a:rPr>
              <a:t> </a:t>
            </a:r>
          </a:p>
          <a:p>
            <a:pPr algn="ctr"/>
            <a:r>
              <a:rPr lang="en-US" sz="2800" b="1" i="1" dirty="0" err="1">
                <a:solidFill>
                  <a:srgbClr val="FFFF00"/>
                </a:solidFill>
                <a:latin typeface="Times New Roman" panose="02020603050405020304" pitchFamily="18" charset="0"/>
                <a:cs typeface="Times New Roman" panose="02020603050405020304" pitchFamily="18" charset="0"/>
              </a:rPr>
              <a:t>đối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với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LLSX</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1FD0EE1-78D4-4FDC-83F8-E20D645A57B9}"/>
              </a:ext>
            </a:extLst>
          </p:cNvPr>
          <p:cNvSpPr>
            <a:spLocks noGrp="1"/>
          </p:cNvSpPr>
          <p:nvPr>
            <p:ph type="sldNum" sz="quarter" idx="12"/>
          </p:nvPr>
        </p:nvSpPr>
        <p:spPr/>
        <p:txBody>
          <a:bodyPr/>
          <a:lstStyle/>
          <a:p>
            <a:fld id="{BCA9E365-C2E6-427D-B945-C61DCC8F5720}" type="slidenum">
              <a:rPr lang="en-US" smtClean="0"/>
              <a:t>225</a:t>
            </a:fld>
            <a:endParaRPr lang="en-US"/>
          </a:p>
        </p:txBody>
      </p:sp>
    </p:spTree>
    <p:extLst>
      <p:ext uri="{BB962C8B-B14F-4D97-AF65-F5344CB8AC3E}">
        <p14:creationId xmlns:p14="http://schemas.microsoft.com/office/powerpoint/2010/main" val="84248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429D5C-3015-4F3E-88B1-5FCFDED4A674}"/>
              </a:ext>
            </a:extLst>
          </p:cNvPr>
          <p:cNvSpPr>
            <a:spLocks noGrp="1"/>
          </p:cNvSpPr>
          <p:nvPr>
            <p:ph type="subTitle" idx="1"/>
          </p:nvPr>
        </p:nvSpPr>
        <p:spPr>
          <a:xfrm>
            <a:off x="2207171" y="2159883"/>
            <a:ext cx="8781395" cy="3452641"/>
          </a:xfrm>
        </p:spPr>
        <p:txBody>
          <a:bodyPr>
            <a:normAutofit/>
          </a:bodyPr>
          <a:lstStyle/>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Tất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yếu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thiết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lập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hữu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TLSX</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chủ</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yếu</a:t>
            </a:r>
            <a:r>
              <a:rPr lang="en-US" sz="2800" dirty="0">
                <a:solidFill>
                  <a:srgbClr val="00206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PTSX</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XHCN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dần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dần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loại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trừ</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phù</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hợp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diễn</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tự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đòi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hỏi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cao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trong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dụng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luật</a:t>
            </a:r>
            <a:r>
              <a:rPr lang="en-US" sz="2800" dirty="0">
                <a:solidFill>
                  <a:srgbClr val="00206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sz="2800" dirty="0">
                <a:solidFill>
                  <a:srgbClr val="002060"/>
                </a:solidFill>
                <a:latin typeface="Times New Roman" panose="02020603050405020304" pitchFamily="18" charset="0"/>
                <a:cs typeface="Times New Roman" panose="02020603050405020304" pitchFamily="18" charset="0"/>
              </a:rPr>
              <a:t>Quan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giữa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LLSX</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QHSX</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trong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XHCN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thể</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bị</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biến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dạng</a:t>
            </a:r>
            <a:r>
              <a:rPr lang="en-US" sz="2800" dirty="0">
                <a:solidFill>
                  <a:srgbClr val="002060"/>
                </a:solidFill>
                <a:latin typeface="Times New Roman" panose="02020603050405020304" pitchFamily="18" charset="0"/>
                <a:cs typeface="Times New Roman" panose="02020603050405020304" pitchFamily="18" charset="0"/>
              </a:rPr>
              <a:t>” do </a:t>
            </a:r>
            <a:r>
              <a:rPr lang="en-US" sz="2800" dirty="0" err="1">
                <a:solidFill>
                  <a:srgbClr val="002060"/>
                </a:solidFill>
                <a:latin typeface="Times New Roman" panose="02020603050405020304" pitchFamily="18" charset="0"/>
                <a:cs typeface="Times New Roman" panose="02020603050405020304" pitchFamily="18" charset="0"/>
              </a:rPr>
              <a:t>nhận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dụng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đúng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luật</a:t>
            </a:r>
            <a:r>
              <a:rPr lang="en-US" sz="28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F87A2CC-9CE5-438E-8391-D99FCAE3DEE3}"/>
              </a:ext>
            </a:extLst>
          </p:cNvPr>
          <p:cNvSpPr txBox="1"/>
          <p:nvPr/>
        </p:nvSpPr>
        <p:spPr>
          <a:xfrm>
            <a:off x="2096812" y="331076"/>
            <a:ext cx="8891754" cy="1077218"/>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b) </a:t>
            </a:r>
            <a:r>
              <a:rPr lang="en-US" sz="3200" b="1" dirty="0" err="1">
                <a:solidFill>
                  <a:srgbClr val="FF0000"/>
                </a:solidFill>
                <a:latin typeface="Times New Roman" panose="02020603050405020304" pitchFamily="18" charset="0"/>
                <a:cs typeface="Times New Roman" panose="02020603050405020304" pitchFamily="18" charset="0"/>
              </a:rPr>
              <a:t>Quy</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luật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phù</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hợp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với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trình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độ</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phát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triển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lượng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5ADEE3E3-B1BE-4B3B-BC7D-5E790BD8504C}"/>
              </a:ext>
            </a:extLst>
          </p:cNvPr>
          <p:cNvSpPr/>
          <p:nvPr/>
        </p:nvSpPr>
        <p:spPr>
          <a:xfrm>
            <a:off x="78824" y="1844568"/>
            <a:ext cx="1702676" cy="4083269"/>
          </a:xfrm>
          <a:prstGeom prst="homePlate">
            <a:avLst>
              <a:gd name="adj" fmla="val 30189"/>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a:t>
            </a:r>
            <a:r>
              <a:rPr lang="en-US" sz="2800" b="1" i="1" dirty="0" err="1">
                <a:solidFill>
                  <a:srgbClr val="FFFF00"/>
                </a:solidFill>
                <a:latin typeface="Times New Roman" panose="02020603050405020304" pitchFamily="18" charset="0"/>
                <a:cs typeface="Times New Roman" panose="02020603050405020304" pitchFamily="18" charset="0"/>
              </a:rPr>
              <a:t>Đặc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điểm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quy</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luật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này</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trong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XHCN</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232265DF-588B-48A0-93D8-6D264DBA38BB}"/>
              </a:ext>
            </a:extLst>
          </p:cNvPr>
          <p:cNvSpPr/>
          <p:nvPr/>
        </p:nvSpPr>
        <p:spPr>
          <a:xfrm>
            <a:off x="1450429" y="5407576"/>
            <a:ext cx="10499834" cy="914396"/>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b="1" dirty="0" err="1">
                <a:solidFill>
                  <a:schemeClr val="tx1"/>
                </a:solidFill>
                <a:latin typeface="Times New Roman" pitchFamily="18" charset="0"/>
                <a:cs typeface="Times New Roman" pitchFamily="18" charset="0"/>
                <a:sym typeface="Wingdings" pitchFamily="2" charset="2"/>
              </a:rPr>
              <a:t>Kết</a:t>
            </a:r>
            <a:r>
              <a:rPr lang="en-US" sz="2400" b="1" dirty="0">
                <a:solidFill>
                  <a:schemeClr val="tx1"/>
                </a:solidFill>
                <a:latin typeface="Times New Roman" pitchFamily="18" charset="0"/>
                <a:cs typeface="Times New Roman" pitchFamily="18" charset="0"/>
                <a:sym typeface="Wingdings" pitchFamily="2" charset="2"/>
              </a:rPr>
              <a:t> </a:t>
            </a:r>
            <a:r>
              <a:rPr lang="en-US" sz="2400" b="1" dirty="0" err="1">
                <a:solidFill>
                  <a:schemeClr val="tx1"/>
                </a:solidFill>
                <a:latin typeface="Times New Roman" pitchFamily="18" charset="0"/>
                <a:cs typeface="Times New Roman" pitchFamily="18" charset="0"/>
                <a:sym typeface="Wingdings" pitchFamily="2" charset="2"/>
              </a:rPr>
              <a:t>luận</a:t>
            </a:r>
            <a:r>
              <a:rPr lang="en-US" sz="2400" b="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Đây</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là</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quy</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luật</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phổ</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biến</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tác</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động</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trong</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toàn</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bộ</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tiến</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trình</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lịch</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sử</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của</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nhân</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loại</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là</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quy</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luật</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cơ</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bản</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nhất</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của</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xã</a:t>
            </a:r>
            <a:r>
              <a:rPr lang="en-US" sz="2400" b="1" i="1" dirty="0">
                <a:solidFill>
                  <a:schemeClr val="tx1"/>
                </a:solidFill>
                <a:latin typeface="Times New Roman" pitchFamily="18" charset="0"/>
                <a:cs typeface="Times New Roman" pitchFamily="18" charset="0"/>
                <a:sym typeface="Wingdings" pitchFamily="2" charset="2"/>
              </a:rPr>
              <a:t> </a:t>
            </a:r>
            <a:r>
              <a:rPr lang="en-US" sz="2400" b="1" i="1" dirty="0" err="1">
                <a:solidFill>
                  <a:schemeClr val="tx1"/>
                </a:solidFill>
                <a:latin typeface="Times New Roman" pitchFamily="18" charset="0"/>
                <a:cs typeface="Times New Roman" pitchFamily="18" charset="0"/>
                <a:sym typeface="Wingdings" pitchFamily="2" charset="2"/>
              </a:rPr>
              <a:t>hội</a:t>
            </a:r>
            <a:r>
              <a:rPr lang="en-US" sz="2400" b="1" i="1" dirty="0">
                <a:solidFill>
                  <a:schemeClr val="tx1"/>
                </a:solidFill>
                <a:latin typeface="Times New Roman" pitchFamily="18" charset="0"/>
                <a:cs typeface="Times New Roman" pitchFamily="18" charset="0"/>
                <a:sym typeface="Wingdings" pitchFamily="2" charset="2"/>
              </a:rPr>
              <a:t>.</a:t>
            </a:r>
          </a:p>
        </p:txBody>
      </p:sp>
      <p:sp>
        <p:nvSpPr>
          <p:cNvPr id="2" name="Slide Number Placeholder 1">
            <a:extLst>
              <a:ext uri="{FF2B5EF4-FFF2-40B4-BE49-F238E27FC236}">
                <a16:creationId xmlns:a16="http://schemas.microsoft.com/office/drawing/2014/main" id="{DCF2784F-D00B-4C06-A779-8E01BAD834DD}"/>
              </a:ext>
            </a:extLst>
          </p:cNvPr>
          <p:cNvSpPr>
            <a:spLocks noGrp="1"/>
          </p:cNvSpPr>
          <p:nvPr>
            <p:ph type="sldNum" sz="quarter" idx="12"/>
          </p:nvPr>
        </p:nvSpPr>
        <p:spPr/>
        <p:txBody>
          <a:bodyPr/>
          <a:lstStyle/>
          <a:p>
            <a:fld id="{BCA9E365-C2E6-427D-B945-C61DCC8F5720}" type="slidenum">
              <a:rPr lang="en-US" smtClean="0"/>
              <a:t>226</a:t>
            </a:fld>
            <a:endParaRPr lang="en-US"/>
          </a:p>
        </p:txBody>
      </p:sp>
    </p:spTree>
    <p:extLst>
      <p:ext uri="{BB962C8B-B14F-4D97-AF65-F5344CB8AC3E}">
        <p14:creationId xmlns:p14="http://schemas.microsoft.com/office/powerpoint/2010/main" val="237931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429D5C-3015-4F3E-88B1-5FCFDED4A674}"/>
              </a:ext>
            </a:extLst>
          </p:cNvPr>
          <p:cNvSpPr>
            <a:spLocks noGrp="1"/>
          </p:cNvSpPr>
          <p:nvPr>
            <p:ph type="subTitle" idx="1"/>
          </p:nvPr>
        </p:nvSpPr>
        <p:spPr>
          <a:xfrm>
            <a:off x="2443654" y="1844569"/>
            <a:ext cx="8749863" cy="4193617"/>
          </a:xfrm>
        </p:spPr>
        <p:txBody>
          <a:bodyPr>
            <a:normAutofit/>
          </a:bodyPr>
          <a:lstStyle/>
          <a:p>
            <a:pPr marL="457200" indent="-457200" algn="just">
              <a:buFont typeface="Wingdings" panose="05000000000000000000" pitchFamily="2" charset="2"/>
              <a:buChar char="Ø"/>
            </a:pPr>
            <a:r>
              <a:rPr lang="en-US" sz="2800" i="1" dirty="0" err="1">
                <a:solidFill>
                  <a:srgbClr val="002060"/>
                </a:solidFill>
                <a:latin typeface="Times New Roman" panose="02020603050405020304" pitchFamily="18" charset="0"/>
                <a:cs typeface="Times New Roman" panose="02020603050405020304" pitchFamily="18" charset="0"/>
              </a:rPr>
              <a:t>Thứ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nhất</a:t>
            </a:r>
            <a:r>
              <a:rPr lang="en-US" sz="2800" i="1" dirty="0">
                <a:solidFill>
                  <a:srgbClr val="002060"/>
                </a:solidFill>
                <a:latin typeface="Times New Roman" panose="02020603050405020304" pitchFamily="18" charset="0"/>
                <a:cs typeface="Times New Roman" panose="02020603050405020304" pitchFamily="18" charset="0"/>
              </a:rPr>
              <a: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muốn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phải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bắt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đầu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từ</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LLSX</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trước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ng</a:t>
            </a:r>
            <a:r>
              <a:rPr lang="vi-VN" sz="2800" dirty="0">
                <a:solidFill>
                  <a:srgbClr val="002060"/>
                </a:solidFill>
                <a:latin typeface="Times New Roman" panose="02020603050405020304" pitchFamily="18" charset="0"/>
                <a:cs typeface="Times New Roman" panose="02020603050405020304" pitchFamily="18" charset="0"/>
              </a:rPr>
              <a:t>ư</a:t>
            </a:r>
            <a:r>
              <a:rPr lang="en-US" sz="2800" dirty="0" err="1">
                <a:solidFill>
                  <a:srgbClr val="002060"/>
                </a:solidFill>
                <a:latin typeface="Times New Roman" panose="02020603050405020304" pitchFamily="18" charset="0"/>
                <a:cs typeface="Times New Roman" panose="02020603050405020304" pitchFamily="18" charset="0"/>
              </a:rPr>
              <a:t>ời</a:t>
            </a:r>
            <a:r>
              <a:rPr lang="en-US" sz="2800" dirty="0">
                <a:solidFill>
                  <a:srgbClr val="002060"/>
                </a:solidFill>
                <a:latin typeface="Times New Roman" panose="02020603050405020304" pitchFamily="18" charset="0"/>
                <a:cs typeface="Times New Roman" panose="02020603050405020304" pitchFamily="18" charset="0"/>
              </a:rPr>
              <a:t> lao </a:t>
            </a: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CCLĐ</a:t>
            </a:r>
            <a:r>
              <a:rPr lang="en-US" sz="28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i="1" dirty="0" err="1">
                <a:solidFill>
                  <a:srgbClr val="002060"/>
                </a:solidFill>
                <a:latin typeface="Times New Roman" panose="02020603050405020304" pitchFamily="18" charset="0"/>
                <a:cs typeface="Times New Roman" panose="02020603050405020304" pitchFamily="18" charset="0"/>
              </a:rPr>
              <a:t>Thứ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hai</a:t>
            </a:r>
            <a:r>
              <a:rPr lang="en-US" sz="2800" i="1" dirty="0">
                <a:solidFill>
                  <a:srgbClr val="002060"/>
                </a:solidFill>
                <a:latin typeface="Times New Roman" panose="02020603050405020304" pitchFamily="18" charset="0"/>
                <a:cs typeface="Times New Roman" panose="02020603050405020304" pitchFamily="18" charset="0"/>
              </a:rPr>
              <a: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muốn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xoá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bỏ</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QHSX</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cũ</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xây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dựng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QHSX</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phải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cứ</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LLSX</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từ</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yêu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cầu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khách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luật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tránh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chủ</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tuỳ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mệnh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lệnh</a:t>
            </a:r>
            <a:r>
              <a:rPr lang="en-US" sz="28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i="1" dirty="0" err="1">
                <a:solidFill>
                  <a:srgbClr val="002060"/>
                </a:solidFill>
                <a:latin typeface="Times New Roman" panose="02020603050405020304" pitchFamily="18" charset="0"/>
                <a:cs typeface="Times New Roman" panose="02020603050405020304" pitchFamily="18" charset="0"/>
              </a:rPr>
              <a:t>Thứ</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ba</a:t>
            </a:r>
            <a:r>
              <a:rPr lang="en-US" sz="2800" i="1" dirty="0">
                <a:solidFill>
                  <a:srgbClr val="002060"/>
                </a:solidFill>
                <a:latin typeface="Times New Roman" panose="02020603050405020304" pitchFamily="18" charset="0"/>
                <a:cs typeface="Times New Roman" panose="02020603050405020304" pitchFamily="18" charset="0"/>
              </a:rPr>
              <a: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đây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sở</a:t>
            </a:r>
            <a:r>
              <a:rPr lang="en-US" sz="2800" dirty="0">
                <a:solidFill>
                  <a:srgbClr val="002060"/>
                </a:solidFill>
                <a:latin typeface="Times New Roman" panose="02020603050405020304" pitchFamily="18" charset="0"/>
                <a:cs typeface="Times New Roman" panose="02020603050405020304" pitchFamily="18" charset="0"/>
              </a:rPr>
              <a:t> khoa </a:t>
            </a:r>
            <a:r>
              <a:rPr lang="en-US" sz="2800" dirty="0" err="1">
                <a:solidFill>
                  <a:srgbClr val="002060"/>
                </a:solidFill>
                <a:latin typeface="Times New Roman" panose="02020603050405020304" pitchFamily="18" charset="0"/>
                <a:cs typeface="Times New Roman" panose="02020603050405020304" pitchFamily="18" charset="0"/>
              </a:rPr>
              <a:t>học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để</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sâu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sắc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đổi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Đảng</a:t>
            </a:r>
            <a:r>
              <a:rPr lang="en-US" sz="2800" dirty="0">
                <a:solidFill>
                  <a:srgbClr val="002060"/>
                </a:solidFill>
                <a:latin typeface="Times New Roman" panose="02020603050405020304" pitchFamily="18" charset="0"/>
                <a:cs typeface="Times New Roman" panose="02020603050405020304" pitchFamily="18" charset="0"/>
              </a:rPr>
              <a:t> ta.</a:t>
            </a:r>
          </a:p>
          <a:p>
            <a:pPr marL="457200" indent="-457200" algn="just">
              <a:buFont typeface="Wingdings" panose="05000000000000000000" pitchFamily="2" charset="2"/>
              <a:buChar char="Ø"/>
            </a:pP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09B96B3-F8C5-4976-AC6B-144C4FBE968F}"/>
              </a:ext>
            </a:extLst>
          </p:cNvPr>
          <p:cNvSpPr txBox="1"/>
          <p:nvPr/>
        </p:nvSpPr>
        <p:spPr>
          <a:xfrm>
            <a:off x="2096812" y="331076"/>
            <a:ext cx="8891754" cy="1077218"/>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b) </a:t>
            </a:r>
            <a:r>
              <a:rPr lang="en-US" sz="3200" b="1" dirty="0" err="1">
                <a:solidFill>
                  <a:srgbClr val="FF0000"/>
                </a:solidFill>
                <a:latin typeface="Times New Roman" panose="02020603050405020304" pitchFamily="18" charset="0"/>
                <a:cs typeface="Times New Roman" panose="02020603050405020304" pitchFamily="18" charset="0"/>
              </a:rPr>
              <a:t>Quy</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luật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phù</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hợp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với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trình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độ</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phát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triển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lực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lượng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xuất</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5268592F-2696-4C97-8013-F8F98EA5204F}"/>
              </a:ext>
            </a:extLst>
          </p:cNvPr>
          <p:cNvSpPr/>
          <p:nvPr/>
        </p:nvSpPr>
        <p:spPr>
          <a:xfrm>
            <a:off x="0" y="1844570"/>
            <a:ext cx="2285999" cy="4083269"/>
          </a:xfrm>
          <a:prstGeom prst="homePlate">
            <a:avLst>
              <a:gd name="adj" fmla="val 30189"/>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marL="236538" algn="ctr"/>
            <a:r>
              <a:rPr lang="en-US" sz="2800" b="1" i="1" dirty="0">
                <a:solidFill>
                  <a:srgbClr val="FFFF00"/>
                </a:solidFill>
                <a:latin typeface="Times New Roman" panose="02020603050405020304" pitchFamily="18" charset="0"/>
                <a:cs typeface="Times New Roman" panose="02020603050405020304" pitchFamily="18" charset="0"/>
              </a:rPr>
              <a:t>*Ý </a:t>
            </a:r>
            <a:r>
              <a:rPr lang="en-US" sz="2800" b="1" i="1" dirty="0" err="1">
                <a:solidFill>
                  <a:srgbClr val="FFFF00"/>
                </a:solidFill>
                <a:latin typeface="Times New Roman" panose="02020603050405020304" pitchFamily="18" charset="0"/>
                <a:cs typeface="Times New Roman" panose="02020603050405020304" pitchFamily="18" charset="0"/>
              </a:rPr>
              <a:t>nghĩa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quy</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luật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này</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đối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với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đời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sống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xã</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hội</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62578A1-306A-41AF-B421-F88DBF2E4F74}"/>
              </a:ext>
            </a:extLst>
          </p:cNvPr>
          <p:cNvSpPr>
            <a:spLocks noGrp="1"/>
          </p:cNvSpPr>
          <p:nvPr>
            <p:ph type="sldNum" sz="quarter" idx="12"/>
          </p:nvPr>
        </p:nvSpPr>
        <p:spPr/>
        <p:txBody>
          <a:bodyPr/>
          <a:lstStyle/>
          <a:p>
            <a:fld id="{BCA9E365-C2E6-427D-B945-C61DCC8F5720}" type="slidenum">
              <a:rPr lang="en-US" smtClean="0"/>
              <a:t>227</a:t>
            </a:fld>
            <a:endParaRPr lang="en-US"/>
          </a:p>
        </p:txBody>
      </p:sp>
    </p:spTree>
    <p:extLst>
      <p:ext uri="{BB962C8B-B14F-4D97-AF65-F5344CB8AC3E}">
        <p14:creationId xmlns:p14="http://schemas.microsoft.com/office/powerpoint/2010/main" val="68846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44B9D0EB-C788-4113-99EA-A09E4D0880CC}"/>
              </a:ext>
            </a:extLst>
          </p:cNvPr>
          <p:cNvSpPr/>
          <p:nvPr/>
        </p:nvSpPr>
        <p:spPr>
          <a:xfrm>
            <a:off x="725215" y="1975240"/>
            <a:ext cx="1008992" cy="740972"/>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a)</a:t>
            </a:r>
          </a:p>
        </p:txBody>
      </p:sp>
      <p:cxnSp>
        <p:nvCxnSpPr>
          <p:cNvPr id="13" name="Straight Connector 12">
            <a:extLst>
              <a:ext uri="{FF2B5EF4-FFF2-40B4-BE49-F238E27FC236}">
                <a16:creationId xmlns:a16="http://schemas.microsoft.com/office/drawing/2014/main" id="{F21547CE-CCB2-4082-B820-ECEDA7DCE32E}"/>
              </a:ext>
            </a:extLst>
          </p:cNvPr>
          <p:cNvCxnSpPr>
            <a:cxnSpLocks/>
          </p:cNvCxnSpPr>
          <p:nvPr/>
        </p:nvCxnSpPr>
        <p:spPr>
          <a:xfrm flipV="1">
            <a:off x="520262" y="1740125"/>
            <a:ext cx="11151476" cy="22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A13507-7345-4FF7-8E7D-8A3B5256D3EF}"/>
              </a:ext>
            </a:extLst>
          </p:cNvPr>
          <p:cNvCxnSpPr>
            <a:cxnSpLocks/>
          </p:cNvCxnSpPr>
          <p:nvPr/>
        </p:nvCxnSpPr>
        <p:spPr>
          <a:xfrm>
            <a:off x="520262" y="1639615"/>
            <a:ext cx="1115147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C04AD0-55F5-4E91-B67F-1E55D43A62F5}"/>
              </a:ext>
            </a:extLst>
          </p:cNvPr>
          <p:cNvSpPr txBox="1"/>
          <p:nvPr/>
        </p:nvSpPr>
        <p:spPr>
          <a:xfrm>
            <a:off x="2002220" y="1975240"/>
            <a:ext cx="9175530" cy="1077218"/>
          </a:xfrm>
          <a:prstGeom prst="rect">
            <a:avLst/>
          </a:prstGeom>
          <a:noFill/>
        </p:spPr>
        <p:txBody>
          <a:bodyPr wrap="square" rtlCol="0">
            <a:spAutoFit/>
          </a:bodyPr>
          <a:lstStyle/>
          <a:p>
            <a:pPr algn="just"/>
            <a:r>
              <a:rPr lang="en-US" altLang="en-US" sz="3200" b="1" dirty="0" err="1">
                <a:solidFill>
                  <a:srgbClr val="002060"/>
                </a:solidFill>
                <a:latin typeface="Times New Roman" panose="02020603050405020304" pitchFamily="18" charset="0"/>
                <a:cs typeface="Times New Roman" panose="02020603050405020304" pitchFamily="18" charset="0"/>
              </a:rPr>
              <a:t>Khái</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niệm</a:t>
            </a:r>
            <a:r>
              <a:rPr lang="en-US" altLang="en-US" sz="3200" b="1" dirty="0">
                <a:solidFill>
                  <a:srgbClr val="002060"/>
                </a:solidFill>
                <a:latin typeface="Times New Roman" panose="02020603050405020304" pitchFamily="18" charset="0"/>
                <a:cs typeface="Times New Roman" panose="02020603050405020304" pitchFamily="18" charset="0"/>
              </a:rPr>
              <a:t> c</a:t>
            </a:r>
            <a:r>
              <a:rPr lang="vi-VN" altLang="en-US" sz="3200" b="1" dirty="0">
                <a:solidFill>
                  <a:srgbClr val="002060"/>
                </a:solidFill>
                <a:latin typeface="Times New Roman" panose="02020603050405020304" pitchFamily="18" charset="0"/>
                <a:cs typeface="Times New Roman" panose="02020603050405020304" pitchFamily="18" charset="0"/>
              </a:rPr>
              <a:t>ơ</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sở</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hạ</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tầng</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và</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kiến</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trúc</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th</a:t>
            </a:r>
            <a:r>
              <a:rPr lang="vi-VN" altLang="en-US" sz="3200" b="1" dirty="0">
                <a:solidFill>
                  <a:srgbClr val="002060"/>
                </a:solidFill>
                <a:latin typeface="Times New Roman" panose="02020603050405020304" pitchFamily="18" charset="0"/>
                <a:cs typeface="Times New Roman" panose="02020603050405020304" pitchFamily="18" charset="0"/>
              </a:rPr>
              <a:t>ư</a:t>
            </a:r>
            <a:r>
              <a:rPr lang="en-US" altLang="en-US" sz="3200" b="1" dirty="0" err="1">
                <a:solidFill>
                  <a:srgbClr val="002060"/>
                </a:solidFill>
                <a:latin typeface="Times New Roman" panose="02020603050405020304" pitchFamily="18" charset="0"/>
                <a:cs typeface="Times New Roman" panose="02020603050405020304" pitchFamily="18" charset="0"/>
              </a:rPr>
              <a:t>ợng</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tầng</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của</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xã</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hội</a:t>
            </a:r>
            <a:endParaRPr lang="en-US" sz="3200" dirty="0">
              <a:solidFill>
                <a:srgbClr val="002060"/>
              </a:solidFill>
            </a:endParaRPr>
          </a:p>
        </p:txBody>
      </p:sp>
      <p:sp>
        <p:nvSpPr>
          <p:cNvPr id="18" name="TextBox 17">
            <a:extLst>
              <a:ext uri="{FF2B5EF4-FFF2-40B4-BE49-F238E27FC236}">
                <a16:creationId xmlns:a16="http://schemas.microsoft.com/office/drawing/2014/main" id="{0830D665-3E56-4709-A25D-5488AEAA3B32}"/>
              </a:ext>
            </a:extLst>
          </p:cNvPr>
          <p:cNvSpPr txBox="1"/>
          <p:nvPr/>
        </p:nvSpPr>
        <p:spPr>
          <a:xfrm>
            <a:off x="2002220" y="3248331"/>
            <a:ext cx="9175530" cy="1077218"/>
          </a:xfrm>
          <a:prstGeom prst="rect">
            <a:avLst/>
          </a:prstGeom>
          <a:noFill/>
        </p:spPr>
        <p:txBody>
          <a:bodyPr wrap="square" rtlCol="0">
            <a:spAutoFit/>
          </a:bodyPr>
          <a:lstStyle/>
          <a:p>
            <a:pPr algn="just"/>
            <a:r>
              <a:rPr lang="en-US" altLang="en-US" sz="3200" b="1" dirty="0" err="1">
                <a:solidFill>
                  <a:srgbClr val="002060"/>
                </a:solidFill>
                <a:latin typeface="Times New Roman" panose="02020603050405020304" pitchFamily="18" charset="0"/>
                <a:cs typeface="Times New Roman" panose="02020603050405020304" pitchFamily="18" charset="0"/>
              </a:rPr>
              <a:t>Quy</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luật</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về</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mối</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quan</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hệ</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biện</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chứng</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giữa</a:t>
            </a:r>
            <a:r>
              <a:rPr lang="en-US" altLang="en-US" sz="3200" b="1" dirty="0">
                <a:solidFill>
                  <a:srgbClr val="002060"/>
                </a:solidFill>
                <a:latin typeface="Times New Roman" panose="02020603050405020304" pitchFamily="18" charset="0"/>
                <a:cs typeface="Times New Roman" panose="02020603050405020304" pitchFamily="18" charset="0"/>
              </a:rPr>
              <a:t> c</a:t>
            </a:r>
            <a:r>
              <a:rPr lang="vi-VN" altLang="en-US" sz="3200" b="1" dirty="0">
                <a:solidFill>
                  <a:srgbClr val="002060"/>
                </a:solidFill>
                <a:latin typeface="Times New Roman" panose="02020603050405020304" pitchFamily="18" charset="0"/>
                <a:cs typeface="Times New Roman" panose="02020603050405020304" pitchFamily="18" charset="0"/>
              </a:rPr>
              <a:t>ơ</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sở</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hạ</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tầng</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và</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kiến</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trúc</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th</a:t>
            </a:r>
            <a:r>
              <a:rPr lang="vi-VN" altLang="en-US" sz="3200" b="1" dirty="0">
                <a:solidFill>
                  <a:srgbClr val="002060"/>
                </a:solidFill>
                <a:latin typeface="Times New Roman" panose="02020603050405020304" pitchFamily="18" charset="0"/>
                <a:cs typeface="Times New Roman" panose="02020603050405020304" pitchFamily="18" charset="0"/>
              </a:rPr>
              <a:t>ư</a:t>
            </a:r>
            <a:r>
              <a:rPr lang="en-US" altLang="en-US" sz="3200" b="1" dirty="0" err="1">
                <a:solidFill>
                  <a:srgbClr val="002060"/>
                </a:solidFill>
                <a:latin typeface="Times New Roman" panose="02020603050405020304" pitchFamily="18" charset="0"/>
                <a:cs typeface="Times New Roman" panose="02020603050405020304" pitchFamily="18" charset="0"/>
              </a:rPr>
              <a:t>ợng</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tầng</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của</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xã</a:t>
            </a:r>
            <a:r>
              <a:rPr lang="en-US" altLang="en-US" sz="3200" b="1" dirty="0">
                <a:solidFill>
                  <a:srgbClr val="002060"/>
                </a:solidFill>
                <a:latin typeface="Times New Roman" panose="02020603050405020304" pitchFamily="18" charset="0"/>
                <a:cs typeface="Times New Roman" panose="02020603050405020304" pitchFamily="18" charset="0"/>
              </a:rPr>
              <a:t> </a:t>
            </a:r>
            <a:r>
              <a:rPr lang="en-US" altLang="en-US" sz="3200" b="1" dirty="0" err="1">
                <a:solidFill>
                  <a:srgbClr val="002060"/>
                </a:solidFill>
                <a:latin typeface="Times New Roman" panose="02020603050405020304" pitchFamily="18" charset="0"/>
                <a:cs typeface="Times New Roman" panose="02020603050405020304" pitchFamily="18" charset="0"/>
              </a:rPr>
              <a:t>hội</a:t>
            </a:r>
            <a:endParaRPr lang="en-US" sz="3200" dirty="0">
              <a:solidFill>
                <a:srgbClr val="002060"/>
              </a:solidFill>
            </a:endParaRPr>
          </a:p>
        </p:txBody>
      </p:sp>
      <p:sp>
        <p:nvSpPr>
          <p:cNvPr id="19" name="Hexagon 18">
            <a:extLst>
              <a:ext uri="{FF2B5EF4-FFF2-40B4-BE49-F238E27FC236}">
                <a16:creationId xmlns:a16="http://schemas.microsoft.com/office/drawing/2014/main" id="{E71683C2-6561-499E-BE19-36E826EAE533}"/>
              </a:ext>
            </a:extLst>
          </p:cNvPr>
          <p:cNvSpPr/>
          <p:nvPr/>
        </p:nvSpPr>
        <p:spPr>
          <a:xfrm>
            <a:off x="2207170" y="299554"/>
            <a:ext cx="9301656" cy="1131768"/>
          </a:xfrm>
          <a:prstGeom prst="hexagon">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3. </a:t>
            </a:r>
            <a:r>
              <a:rPr lang="vi-VN" altLang="en-US" sz="3200" b="1" dirty="0">
                <a:solidFill>
                  <a:srgbClr val="FFFF00"/>
                </a:solidFill>
                <a:latin typeface="Times New Roman" panose="02020603050405020304" pitchFamily="18" charset="0"/>
                <a:cs typeface="Times New Roman" panose="02020603050405020304" pitchFamily="18" charset="0"/>
              </a:rPr>
              <a:t>Biện chứng giữa cơ sở hạ tầng và kiến trúc thượng tầng của xã hội</a:t>
            </a:r>
            <a:endParaRPr lang="en-US" sz="3200" dirty="0">
              <a:solidFill>
                <a:srgbClr val="FFFF00"/>
              </a:solidFill>
              <a:latin typeface="Times New Roman" panose="02020603050405020304" pitchFamily="18" charset="0"/>
              <a:cs typeface="Times New Roman" panose="02020603050405020304" pitchFamily="18" charset="0"/>
            </a:endParaRPr>
          </a:p>
        </p:txBody>
      </p:sp>
      <p:sp>
        <p:nvSpPr>
          <p:cNvPr id="11" name="Diamond 10">
            <a:extLst>
              <a:ext uri="{FF2B5EF4-FFF2-40B4-BE49-F238E27FC236}">
                <a16:creationId xmlns:a16="http://schemas.microsoft.com/office/drawing/2014/main" id="{7C50069B-8987-456D-9979-E013D07F3BF5}"/>
              </a:ext>
            </a:extLst>
          </p:cNvPr>
          <p:cNvSpPr/>
          <p:nvPr/>
        </p:nvSpPr>
        <p:spPr>
          <a:xfrm>
            <a:off x="725215" y="3416454"/>
            <a:ext cx="1008992" cy="740972"/>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b)</a:t>
            </a:r>
          </a:p>
        </p:txBody>
      </p:sp>
      <p:grpSp>
        <p:nvGrpSpPr>
          <p:cNvPr id="12" name="Group 8">
            <a:extLst>
              <a:ext uri="{FF2B5EF4-FFF2-40B4-BE49-F238E27FC236}">
                <a16:creationId xmlns:a16="http://schemas.microsoft.com/office/drawing/2014/main" id="{F46719D5-25B3-4400-B268-61B4838FDD0E}"/>
              </a:ext>
            </a:extLst>
          </p:cNvPr>
          <p:cNvGrpSpPr>
            <a:grpSpLocks/>
          </p:cNvGrpSpPr>
          <p:nvPr/>
        </p:nvGrpSpPr>
        <p:grpSpPr bwMode="auto">
          <a:xfrm>
            <a:off x="5888420" y="4627303"/>
            <a:ext cx="4724400" cy="1935064"/>
            <a:chOff x="2732" y="927"/>
            <a:chExt cx="2783" cy="2321"/>
          </a:xfrm>
        </p:grpSpPr>
        <p:pic>
          <p:nvPicPr>
            <p:cNvPr id="15" name="Picture 9" descr="hien phap 92">
              <a:extLst>
                <a:ext uri="{FF2B5EF4-FFF2-40B4-BE49-F238E27FC236}">
                  <a16:creationId xmlns:a16="http://schemas.microsoft.com/office/drawing/2014/main" id="{3A823DBC-F703-43DD-A0CC-B09BB0FA0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 y="1026"/>
              <a:ext cx="1077"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descr="QH IX 1992">
              <a:extLst>
                <a:ext uri="{FF2B5EF4-FFF2-40B4-BE49-F238E27FC236}">
                  <a16:creationId xmlns:a16="http://schemas.microsoft.com/office/drawing/2014/main" id="{C9EE2C83-94D9-46AA-9C10-F174C826C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 y="2063"/>
              <a:ext cx="1122" cy="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 descr="QUOC HOI X">
              <a:extLst>
                <a:ext uri="{FF2B5EF4-FFF2-40B4-BE49-F238E27FC236}">
                  <a16:creationId xmlns:a16="http://schemas.microsoft.com/office/drawing/2014/main" id="{1B73F1DE-B938-4B0B-9500-E3DDB2507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 y="1842"/>
              <a:ext cx="1661"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descr="765-Vietnam_coa">
              <a:extLst>
                <a:ext uri="{FF2B5EF4-FFF2-40B4-BE49-F238E27FC236}">
                  <a16:creationId xmlns:a16="http://schemas.microsoft.com/office/drawing/2014/main" id="{C0355D81-AE4E-4BD5-97B2-59F2CEE02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9" y="927"/>
              <a:ext cx="1571" cy="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6">
            <a:extLst>
              <a:ext uri="{FF2B5EF4-FFF2-40B4-BE49-F238E27FC236}">
                <a16:creationId xmlns:a16="http://schemas.microsoft.com/office/drawing/2014/main" id="{CFEBB496-772B-4E3F-A387-F518DDE1B5D2}"/>
              </a:ext>
            </a:extLst>
          </p:cNvPr>
          <p:cNvGrpSpPr>
            <a:grpSpLocks/>
          </p:cNvGrpSpPr>
          <p:nvPr/>
        </p:nvGrpSpPr>
        <p:grpSpPr bwMode="auto">
          <a:xfrm>
            <a:off x="2002220" y="4541109"/>
            <a:ext cx="3505200" cy="1885791"/>
            <a:chOff x="720" y="518"/>
            <a:chExt cx="4511" cy="2911"/>
          </a:xfrm>
        </p:grpSpPr>
        <p:pic>
          <p:nvPicPr>
            <p:cNvPr id="23" name="Picture 27" descr="untitled2">
              <a:extLst>
                <a:ext uri="{FF2B5EF4-FFF2-40B4-BE49-F238E27FC236}">
                  <a16:creationId xmlns:a16="http://schemas.microsoft.com/office/drawing/2014/main" id="{44698F0A-3A64-4C09-BDEE-688322B6EE5E}"/>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1285"/>
              <a:ext cx="4511" cy="2144"/>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24" name="Text Box 28">
              <a:extLst>
                <a:ext uri="{FF2B5EF4-FFF2-40B4-BE49-F238E27FC236}">
                  <a16:creationId xmlns:a16="http://schemas.microsoft.com/office/drawing/2014/main" id="{814C3474-C90C-4CB3-A8C0-36F381ACC720}"/>
                </a:ext>
              </a:extLst>
            </p:cNvPr>
            <p:cNvSpPr txBox="1">
              <a:spLocks noChangeArrowheads="1"/>
            </p:cNvSpPr>
            <p:nvPr/>
          </p:nvSpPr>
          <p:spPr bwMode="auto">
            <a:xfrm>
              <a:off x="1102" y="2350"/>
              <a:ext cx="2308" cy="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000" b="1">
                  <a:solidFill>
                    <a:schemeClr val="accent2"/>
                  </a:solidFill>
                  <a:latin typeface=".VnArial Narrow" panose="020B7200000000000000" pitchFamily="34" charset="0"/>
                </a:rPr>
                <a:t>C«ng ty thÐp liªn doanh Nippovina (VN – NhËt)</a:t>
              </a:r>
            </a:p>
          </p:txBody>
        </p:sp>
        <p:sp>
          <p:nvSpPr>
            <p:cNvPr id="25" name="WordArt 29">
              <a:extLst>
                <a:ext uri="{FF2B5EF4-FFF2-40B4-BE49-F238E27FC236}">
                  <a16:creationId xmlns:a16="http://schemas.microsoft.com/office/drawing/2014/main" id="{68D62742-E91B-492D-93A0-AA1F9AFDCC71}"/>
                </a:ext>
              </a:extLst>
            </p:cNvPr>
            <p:cNvSpPr>
              <a:spLocks noChangeArrowheads="1" noChangeShapeType="1" noTextEdit="1"/>
            </p:cNvSpPr>
            <p:nvPr/>
          </p:nvSpPr>
          <p:spPr bwMode="auto">
            <a:xfrm>
              <a:off x="1258" y="518"/>
              <a:ext cx="2943" cy="664"/>
            </a:xfrm>
            <a:prstGeom prst="rect">
              <a:avLst/>
            </a:prstGeom>
          </p:spPr>
          <p:txBody>
            <a:bodyPr wrap="none" fromWordArt="1">
              <a:prstTxWarp prst="textPlain">
                <a:avLst>
                  <a:gd name="adj" fmla="val 50000"/>
                </a:avLst>
              </a:prstTxWarp>
            </a:bodyPr>
            <a:lstStyle/>
            <a:p>
              <a:pPr algn="ctr"/>
              <a:r>
                <a:rPr lang="vi-VN" sz="3600" kern="10">
                  <a:ln w="9525">
                    <a:solidFill>
                      <a:srgbClr val="000000"/>
                    </a:solidFill>
                    <a:round/>
                    <a:headEnd/>
                    <a:tailEnd/>
                  </a:ln>
                  <a:solidFill>
                    <a:srgbClr val="FFFFFF"/>
                  </a:solidFill>
                  <a:latin typeface="Arial Đen"/>
                </a:rPr>
                <a:t>KINH TẾ</a:t>
              </a:r>
            </a:p>
            <a:p>
              <a:pPr algn="ctr"/>
              <a:r>
                <a:rPr lang="vi-VN" sz="3600" kern="10">
                  <a:ln w="9525">
                    <a:solidFill>
                      <a:srgbClr val="000000"/>
                    </a:solidFill>
                    <a:round/>
                    <a:headEnd/>
                    <a:tailEnd/>
                  </a:ln>
                  <a:solidFill>
                    <a:srgbClr val="FFFFFF"/>
                  </a:solidFill>
                  <a:latin typeface="Arial Đen"/>
                </a:rPr>
                <a:t>TƯ BẢN NHÀ NƯỚC</a:t>
              </a:r>
              <a:endParaRPr lang="en-US" sz="3600" kern="10">
                <a:ln w="9525">
                  <a:solidFill>
                    <a:srgbClr val="000000"/>
                  </a:solidFill>
                  <a:round/>
                  <a:headEnd/>
                  <a:tailEnd/>
                </a:ln>
                <a:solidFill>
                  <a:srgbClr val="FFFFFF"/>
                </a:solidFill>
                <a:latin typeface="Arial Đen"/>
              </a:endParaRPr>
            </a:p>
          </p:txBody>
        </p:sp>
      </p:grpSp>
      <p:sp>
        <p:nvSpPr>
          <p:cNvPr id="2" name="Slide Number Placeholder 1">
            <a:extLst>
              <a:ext uri="{FF2B5EF4-FFF2-40B4-BE49-F238E27FC236}">
                <a16:creationId xmlns:a16="http://schemas.microsoft.com/office/drawing/2014/main" id="{B48411A3-B5F0-4B53-92E9-AB43ACC01BBA}"/>
              </a:ext>
            </a:extLst>
          </p:cNvPr>
          <p:cNvSpPr>
            <a:spLocks noGrp="1"/>
          </p:cNvSpPr>
          <p:nvPr>
            <p:ph type="sldNum" sz="quarter" idx="12"/>
          </p:nvPr>
        </p:nvSpPr>
        <p:spPr/>
        <p:txBody>
          <a:bodyPr/>
          <a:lstStyle/>
          <a:p>
            <a:fld id="{BCA9E365-C2E6-427D-B945-C61DCC8F5720}" type="slidenum">
              <a:rPr lang="en-US" smtClean="0"/>
              <a:t>228</a:t>
            </a:fld>
            <a:endParaRPr lang="en-US"/>
          </a:p>
        </p:txBody>
      </p:sp>
    </p:spTree>
    <p:extLst>
      <p:ext uri="{BB962C8B-B14F-4D97-AF65-F5344CB8AC3E}">
        <p14:creationId xmlns:p14="http://schemas.microsoft.com/office/powerpoint/2010/main" val="29927261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5CCC1D-F534-4B5D-A1B3-62BE82F0132F}"/>
              </a:ext>
            </a:extLst>
          </p:cNvPr>
          <p:cNvSpPr txBox="1"/>
          <p:nvPr/>
        </p:nvSpPr>
        <p:spPr>
          <a:xfrm>
            <a:off x="3468414" y="391278"/>
            <a:ext cx="7078717" cy="1077218"/>
          </a:xfrm>
          <a:prstGeom prst="rect">
            <a:avLst/>
          </a:prstGeom>
          <a:noFill/>
        </p:spPr>
        <p:txBody>
          <a:bodyPr wrap="square" rtlCol="0">
            <a:spAutoFit/>
          </a:bodyPr>
          <a:lstStyle/>
          <a:p>
            <a:pPr algn="ctr"/>
            <a:r>
              <a:rPr lang="en-US" altLang="en-US" sz="3200" b="1" dirty="0" err="1">
                <a:solidFill>
                  <a:srgbClr val="FF0000"/>
                </a:solidFill>
                <a:latin typeface="Times New Roman" panose="02020603050405020304" pitchFamily="18" charset="0"/>
                <a:cs typeface="Times New Roman" panose="02020603050405020304" pitchFamily="18" charset="0"/>
              </a:rPr>
              <a:t>Khái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niệm</a:t>
            </a:r>
            <a:r>
              <a:rPr lang="en-US" altLang="en-US" sz="3200" b="1" dirty="0">
                <a:solidFill>
                  <a:srgbClr val="FF0000"/>
                </a:solidFill>
                <a:latin typeface="Times New Roman" panose="02020603050405020304" pitchFamily="18" charset="0"/>
                <a:cs typeface="Times New Roman" panose="02020603050405020304" pitchFamily="18" charset="0"/>
              </a:rPr>
              <a:t> c</a:t>
            </a:r>
            <a:r>
              <a:rPr lang="vi-VN" altLang="en-US" sz="3200" b="1" dirty="0">
                <a:solidFill>
                  <a:srgbClr val="FF0000"/>
                </a:solidFill>
                <a:latin typeface="Times New Roman" panose="02020603050405020304" pitchFamily="18" charset="0"/>
                <a:cs typeface="Times New Roman" panose="02020603050405020304" pitchFamily="18" charset="0"/>
              </a:rPr>
              <a:t>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sở</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và</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kiến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trúc</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th</a:t>
            </a:r>
            <a:r>
              <a:rPr lang="vi-VN" altLang="en-US" sz="3200" b="1" dirty="0">
                <a:solidFill>
                  <a:srgbClr val="FF0000"/>
                </a:solidFill>
                <a:latin typeface="Times New Roman" panose="02020603050405020304" pitchFamily="18" charset="0"/>
                <a:cs typeface="Times New Roman" panose="02020603050405020304" pitchFamily="18" charset="0"/>
              </a:rPr>
              <a:t>ư</a:t>
            </a:r>
            <a:r>
              <a:rPr lang="en-US" altLang="en-US" sz="3200" b="1" dirty="0" err="1">
                <a:solidFill>
                  <a:srgbClr val="FF0000"/>
                </a:solidFill>
                <a:latin typeface="Times New Roman" panose="02020603050405020304" pitchFamily="18" charset="0"/>
                <a:cs typeface="Times New Roman" panose="02020603050405020304" pitchFamily="18" charset="0"/>
              </a:rPr>
              <a:t>ợng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của</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xã</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hội</a:t>
            </a:r>
            <a:endParaRPr lang="en-US" sz="3200" dirty="0">
              <a:solidFill>
                <a:srgbClr val="FF0000"/>
              </a:solidFill>
            </a:endParaRPr>
          </a:p>
        </p:txBody>
      </p:sp>
      <p:cxnSp>
        <p:nvCxnSpPr>
          <p:cNvPr id="13" name="Straight Connector 12">
            <a:extLst>
              <a:ext uri="{FF2B5EF4-FFF2-40B4-BE49-F238E27FC236}">
                <a16:creationId xmlns:a16="http://schemas.microsoft.com/office/drawing/2014/main" id="{F21547CE-CCB2-4082-B820-ECEDA7DCE32E}"/>
              </a:ext>
            </a:extLst>
          </p:cNvPr>
          <p:cNvCxnSpPr>
            <a:cxnSpLocks/>
          </p:cNvCxnSpPr>
          <p:nvPr/>
        </p:nvCxnSpPr>
        <p:spPr>
          <a:xfrm flipV="1">
            <a:off x="520262" y="1740125"/>
            <a:ext cx="11151476" cy="22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A13507-7345-4FF7-8E7D-8A3B5256D3EF}"/>
              </a:ext>
            </a:extLst>
          </p:cNvPr>
          <p:cNvCxnSpPr>
            <a:cxnSpLocks/>
          </p:cNvCxnSpPr>
          <p:nvPr/>
        </p:nvCxnSpPr>
        <p:spPr>
          <a:xfrm>
            <a:off x="520262" y="1639615"/>
            <a:ext cx="1115147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27" descr="untitled2">
            <a:extLst>
              <a:ext uri="{FF2B5EF4-FFF2-40B4-BE49-F238E27FC236}">
                <a16:creationId xmlns:a16="http://schemas.microsoft.com/office/drawing/2014/main" id="{5AB1B49C-2EE9-43DC-AD06-A058548D00E4}"/>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8515" y="4005514"/>
            <a:ext cx="2698532" cy="2461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WordArt 29">
            <a:extLst>
              <a:ext uri="{FF2B5EF4-FFF2-40B4-BE49-F238E27FC236}">
                <a16:creationId xmlns:a16="http://schemas.microsoft.com/office/drawing/2014/main" id="{70CA4FBA-F94B-43B8-8DEE-5EF842668BBB}"/>
              </a:ext>
            </a:extLst>
          </p:cNvPr>
          <p:cNvSpPr>
            <a:spLocks noChangeArrowheads="1" noChangeShapeType="1" noTextEdit="1"/>
          </p:cNvSpPr>
          <p:nvPr/>
        </p:nvSpPr>
        <p:spPr bwMode="auto">
          <a:xfrm>
            <a:off x="9288515" y="3366164"/>
            <a:ext cx="2506717" cy="762240"/>
          </a:xfrm>
          <a:prstGeom prst="rect">
            <a:avLst/>
          </a:prstGeom>
        </p:spPr>
        <p:txBody>
          <a:bodyPr wrap="none" fromWordArt="1">
            <a:prstTxWarp prst="textPlain">
              <a:avLst>
                <a:gd name="adj" fmla="val 50000"/>
              </a:avLst>
            </a:prstTxWarp>
          </a:bodyPr>
          <a:lstStyle/>
          <a:p>
            <a:pPr algn="ctr"/>
            <a:r>
              <a:rPr lang="en-US" sz="3600" kern="10" dirty="0" err="1">
                <a:ln w="9525">
                  <a:solidFill>
                    <a:srgbClr val="000000"/>
                  </a:solidFill>
                  <a:round/>
                  <a:headEnd/>
                  <a:tailEnd/>
                </a:ln>
                <a:solidFill>
                  <a:srgbClr val="FFFFFF"/>
                </a:solidFill>
                <a:latin typeface="Arial Đen"/>
              </a:rPr>
              <a:t>QHSXTBCN</a:t>
            </a:r>
            <a:endParaRPr lang="vi-VN" sz="3600" kern="10" dirty="0">
              <a:ln w="9525">
                <a:solidFill>
                  <a:srgbClr val="000000"/>
                </a:solidFill>
                <a:round/>
                <a:headEnd/>
                <a:tailEnd/>
              </a:ln>
              <a:solidFill>
                <a:srgbClr val="FFFFFF"/>
              </a:solidFill>
              <a:latin typeface="Arial Đen"/>
            </a:endParaRPr>
          </a:p>
        </p:txBody>
      </p:sp>
      <p:sp>
        <p:nvSpPr>
          <p:cNvPr id="3" name="Arrow: Pentagon 2">
            <a:extLst>
              <a:ext uri="{FF2B5EF4-FFF2-40B4-BE49-F238E27FC236}">
                <a16:creationId xmlns:a16="http://schemas.microsoft.com/office/drawing/2014/main" id="{7E753A5E-0227-43E7-B61F-CAA8C16FB75F}"/>
              </a:ext>
            </a:extLst>
          </p:cNvPr>
          <p:cNvSpPr/>
          <p:nvPr/>
        </p:nvSpPr>
        <p:spPr>
          <a:xfrm>
            <a:off x="1" y="2185574"/>
            <a:ext cx="2995448" cy="99322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rgbClr val="002060"/>
                </a:solidFill>
                <a:latin typeface="Times New Roman" panose="02020603050405020304" pitchFamily="18" charset="0"/>
                <a:cs typeface="Times New Roman" panose="02020603050405020304" pitchFamily="18" charset="0"/>
              </a:rPr>
              <a:t>*C</a:t>
            </a:r>
            <a:r>
              <a:rPr lang="vi-VN" sz="2800" b="1" dirty="0">
                <a:solidFill>
                  <a:srgbClr val="002060"/>
                </a:solidFill>
                <a:latin typeface="Times New Roman" panose="02020603050405020304" pitchFamily="18" charset="0"/>
                <a:cs typeface="Times New Roman" panose="02020603050405020304" pitchFamily="18" charset="0"/>
              </a:rPr>
              <a:t>ơ</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sở</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hạ</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tầng</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75C80BB-479B-4FB2-B8F7-4E75996D4481}"/>
              </a:ext>
            </a:extLst>
          </p:cNvPr>
          <p:cNvSpPr txBox="1"/>
          <p:nvPr/>
        </p:nvSpPr>
        <p:spPr>
          <a:xfrm>
            <a:off x="3704896" y="1989688"/>
            <a:ext cx="7966841" cy="1384995"/>
          </a:xfrm>
          <a:prstGeom prst="rect">
            <a:avLst/>
          </a:prstGeom>
          <a:solidFill>
            <a:schemeClr val="accent4">
              <a:lumMod val="20000"/>
              <a:lumOff val="80000"/>
            </a:schemeClr>
          </a:solidFill>
        </p:spPr>
        <p:txBody>
          <a:bodyPr wrap="square" rtlCol="0">
            <a:spAutoFit/>
          </a:bodyPr>
          <a:lstStyle/>
          <a:p>
            <a:pPr algn="just"/>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toàn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bộ</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những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quan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hệ</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sản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xuất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một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trong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hiện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thực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chúng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hợp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thành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cơ</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cấu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kinh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tế</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đó</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5" name="Arrow: Pentagon 14">
            <a:extLst>
              <a:ext uri="{FF2B5EF4-FFF2-40B4-BE49-F238E27FC236}">
                <a16:creationId xmlns:a16="http://schemas.microsoft.com/office/drawing/2014/main" id="{619FB42B-0876-452D-9AFF-A163E2239682}"/>
              </a:ext>
            </a:extLst>
          </p:cNvPr>
          <p:cNvSpPr/>
          <p:nvPr/>
        </p:nvSpPr>
        <p:spPr>
          <a:xfrm>
            <a:off x="-1" y="3882624"/>
            <a:ext cx="3095300" cy="2770424"/>
          </a:xfrm>
          <a:prstGeom prst="homePlate">
            <a:avLst>
              <a:gd name="adj" fmla="val 2774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Cấu</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trúc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c</a:t>
            </a:r>
            <a:r>
              <a:rPr lang="vi-VN" sz="2800" b="1" dirty="0">
                <a:solidFill>
                  <a:srgbClr val="002060"/>
                </a:solidFill>
                <a:latin typeface="Times New Roman" panose="02020603050405020304" pitchFamily="18" charset="0"/>
                <a:cs typeface="Times New Roman" panose="02020603050405020304" pitchFamily="18" charset="0"/>
              </a:rPr>
              <a:t>ơ</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sở</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hạ</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tầng</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B24F305D-05C1-43A9-9133-06A5FF7FD5A9}"/>
              </a:ext>
            </a:extLst>
          </p:cNvPr>
          <p:cNvSpPr/>
          <p:nvPr/>
        </p:nvSpPr>
        <p:spPr>
          <a:xfrm>
            <a:off x="3795016" y="3747284"/>
            <a:ext cx="5301684" cy="762240"/>
          </a:xfrm>
          <a:prstGeom prst="hexag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002060"/>
                </a:solidFill>
                <a:latin typeface="Times New Roman" panose="02020603050405020304" pitchFamily="18" charset="0"/>
                <a:cs typeface="Times New Roman" panose="02020603050405020304" pitchFamily="18" charset="0"/>
              </a:rPr>
              <a:t>Quan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xuất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trị</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6" name="Hexagon 15">
            <a:extLst>
              <a:ext uri="{FF2B5EF4-FFF2-40B4-BE49-F238E27FC236}">
                <a16:creationId xmlns:a16="http://schemas.microsoft.com/office/drawing/2014/main" id="{0069312F-4404-42A3-B189-EBE5F31312AF}"/>
              </a:ext>
            </a:extLst>
          </p:cNvPr>
          <p:cNvSpPr/>
          <p:nvPr/>
        </p:nvSpPr>
        <p:spPr>
          <a:xfrm>
            <a:off x="3804746" y="5704967"/>
            <a:ext cx="5291954" cy="762240"/>
          </a:xfrm>
          <a:prstGeom prst="hexag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002060"/>
                </a:solidFill>
                <a:latin typeface="Times New Roman" panose="02020603050405020304" pitchFamily="18" charset="0"/>
                <a:cs typeface="Times New Roman" panose="02020603050405020304" pitchFamily="18" charset="0"/>
              </a:rPr>
              <a:t>Quan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xuất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mầm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mống</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0" name="Hexagon 19">
            <a:extLst>
              <a:ext uri="{FF2B5EF4-FFF2-40B4-BE49-F238E27FC236}">
                <a16:creationId xmlns:a16="http://schemas.microsoft.com/office/drawing/2014/main" id="{06EBBC97-2110-41FE-9962-93E0838028C8}"/>
              </a:ext>
            </a:extLst>
          </p:cNvPr>
          <p:cNvSpPr/>
          <p:nvPr/>
        </p:nvSpPr>
        <p:spPr>
          <a:xfrm>
            <a:off x="3804746" y="4711903"/>
            <a:ext cx="5291954" cy="762240"/>
          </a:xfrm>
          <a:prstGeom prst="hexag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002060"/>
                </a:solidFill>
                <a:latin typeface="Times New Roman" panose="02020603050405020304" pitchFamily="18" charset="0"/>
                <a:cs typeface="Times New Roman" panose="02020603050405020304" pitchFamily="18" charset="0"/>
              </a:rPr>
              <a:t>Quan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xuất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tàn</a:t>
            </a:r>
            <a:r>
              <a:rPr lang="en-US" sz="2800" dirty="0">
                <a:solidFill>
                  <a:srgbClr val="002060"/>
                </a:solidFill>
                <a:latin typeface="Times New Roman" panose="02020603050405020304" pitchFamily="18" charset="0"/>
                <a:cs typeface="Times New Roman" panose="02020603050405020304" pitchFamily="18" charset="0"/>
              </a:rPr>
              <a:t> d</a:t>
            </a:r>
            <a:r>
              <a:rPr lang="vi-VN" sz="2800" dirty="0">
                <a:solidFill>
                  <a:srgbClr val="002060"/>
                </a:solidFill>
                <a:latin typeface="Times New Roman" panose="02020603050405020304" pitchFamily="18" charset="0"/>
                <a:cs typeface="Times New Roman" panose="02020603050405020304" pitchFamily="18" charset="0"/>
              </a:rPr>
              <a:t>ư</a:t>
            </a: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F695E98A-C880-476F-99F9-5207B096C524}"/>
              </a:ext>
            </a:extLst>
          </p:cNvPr>
          <p:cNvCxnSpPr>
            <a:cxnSpLocks/>
            <a:stCxn id="15" idx="3"/>
            <a:endCxn id="6" idx="3"/>
          </p:cNvCxnSpPr>
          <p:nvPr/>
        </p:nvCxnSpPr>
        <p:spPr>
          <a:xfrm flipV="1">
            <a:off x="3095299" y="4128404"/>
            <a:ext cx="699717" cy="1139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2B2A796-9B59-44C7-A237-3AE1F5DA40FD}"/>
              </a:ext>
            </a:extLst>
          </p:cNvPr>
          <p:cNvCxnSpPr>
            <a:cxnSpLocks/>
            <a:stCxn id="15" idx="3"/>
            <a:endCxn id="16" idx="3"/>
          </p:cNvCxnSpPr>
          <p:nvPr/>
        </p:nvCxnSpPr>
        <p:spPr>
          <a:xfrm>
            <a:off x="3095299" y="5267836"/>
            <a:ext cx="709447" cy="8182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A8026D-F858-4CDE-ACCC-3D1A75083A63}"/>
              </a:ext>
            </a:extLst>
          </p:cNvPr>
          <p:cNvCxnSpPr>
            <a:cxnSpLocks/>
            <a:stCxn id="15" idx="3"/>
            <a:endCxn id="20" idx="3"/>
          </p:cNvCxnSpPr>
          <p:nvPr/>
        </p:nvCxnSpPr>
        <p:spPr>
          <a:xfrm flipV="1">
            <a:off x="3095299" y="5093023"/>
            <a:ext cx="709447" cy="1748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Diamond 16">
            <a:extLst>
              <a:ext uri="{FF2B5EF4-FFF2-40B4-BE49-F238E27FC236}">
                <a16:creationId xmlns:a16="http://schemas.microsoft.com/office/drawing/2014/main" id="{C92F93CF-5916-4707-BCF5-ECEC5207BCCA}"/>
              </a:ext>
            </a:extLst>
          </p:cNvPr>
          <p:cNvSpPr/>
          <p:nvPr/>
        </p:nvSpPr>
        <p:spPr>
          <a:xfrm>
            <a:off x="2307023" y="461512"/>
            <a:ext cx="1008992" cy="740972"/>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a)</a:t>
            </a:r>
          </a:p>
        </p:txBody>
      </p:sp>
      <p:sp>
        <p:nvSpPr>
          <p:cNvPr id="2" name="Slide Number Placeholder 1">
            <a:extLst>
              <a:ext uri="{FF2B5EF4-FFF2-40B4-BE49-F238E27FC236}">
                <a16:creationId xmlns:a16="http://schemas.microsoft.com/office/drawing/2014/main" id="{A6C43D2F-5CF2-499B-94C1-86CE5EFA6C02}"/>
              </a:ext>
            </a:extLst>
          </p:cNvPr>
          <p:cNvSpPr>
            <a:spLocks noGrp="1"/>
          </p:cNvSpPr>
          <p:nvPr>
            <p:ph type="sldNum" sz="quarter" idx="12"/>
          </p:nvPr>
        </p:nvSpPr>
        <p:spPr/>
        <p:txBody>
          <a:bodyPr/>
          <a:lstStyle/>
          <a:p>
            <a:fld id="{BCA9E365-C2E6-427D-B945-C61DCC8F5720}" type="slidenum">
              <a:rPr lang="en-US" smtClean="0"/>
              <a:t>229</a:t>
            </a:fld>
            <a:endParaRPr lang="en-US"/>
          </a:p>
        </p:txBody>
      </p:sp>
    </p:spTree>
    <p:extLst>
      <p:ext uri="{BB962C8B-B14F-4D97-AF65-F5344CB8AC3E}">
        <p14:creationId xmlns:p14="http://schemas.microsoft.com/office/powerpoint/2010/main" val="42495777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ppt_x"/>
                                          </p:val>
                                        </p:tav>
                                        <p:tav tm="100000">
                                          <p:val>
                                            <p:strVal val="#ppt_x"/>
                                          </p:val>
                                        </p:tav>
                                      </p:tavLst>
                                    </p:anim>
                                    <p:anim calcmode="lin" valueType="num">
                                      <p:cBhvr additive="base">
                                        <p:cTn id="41" dur="500" fill="hold"/>
                                        <p:tgtEl>
                                          <p:spTgt spid="2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ppt_x"/>
                                          </p:val>
                                        </p:tav>
                                        <p:tav tm="100000">
                                          <p:val>
                                            <p:strVal val="#ppt_x"/>
                                          </p:val>
                                        </p:tav>
                                      </p:tavLst>
                                    </p:anim>
                                    <p:anim calcmode="lin" valueType="num">
                                      <p:cBhvr additive="base">
                                        <p:cTn id="5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ppt_x"/>
                                          </p:val>
                                        </p:tav>
                                        <p:tav tm="100000">
                                          <p:val>
                                            <p:strVal val="#ppt_x"/>
                                          </p:val>
                                        </p:tav>
                                      </p:tavLst>
                                    </p:anim>
                                    <p:anim calcmode="lin" valueType="num">
                                      <p:cBhvr additive="base">
                                        <p:cTn id="5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0"/>
                                        <p:tgtEl>
                                          <p:spTgt spid="11"/>
                                        </p:tgtEl>
                                      </p:cBhvr>
                                    </p:animEffect>
                                    <p:anim calcmode="lin" valueType="num">
                                      <p:cBhvr>
                                        <p:cTn id="69" dur="1000" fill="hold"/>
                                        <p:tgtEl>
                                          <p:spTgt spid="11"/>
                                        </p:tgtEl>
                                        <p:attrNameLst>
                                          <p:attrName>ppt_x</p:attrName>
                                        </p:attrNameLst>
                                      </p:cBhvr>
                                      <p:tavLst>
                                        <p:tav tm="0">
                                          <p:val>
                                            <p:strVal val="#ppt_x"/>
                                          </p:val>
                                        </p:tav>
                                        <p:tav tm="100000">
                                          <p:val>
                                            <p:strVal val="#ppt_x"/>
                                          </p:val>
                                        </p:tav>
                                      </p:tavLst>
                                    </p:anim>
                                    <p:anim calcmode="lin" valueType="num">
                                      <p:cBhvr>
                                        <p:cTn id="70" dur="1000" fill="hold"/>
                                        <p:tgtEl>
                                          <p:spTgt spid="1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1000"/>
                                        <p:tgtEl>
                                          <p:spTgt spid="12"/>
                                        </p:tgtEl>
                                      </p:cBhvr>
                                    </p:animEffect>
                                    <p:anim calcmode="lin" valueType="num">
                                      <p:cBhvr>
                                        <p:cTn id="74" dur="1000" fill="hold"/>
                                        <p:tgtEl>
                                          <p:spTgt spid="12"/>
                                        </p:tgtEl>
                                        <p:attrNameLst>
                                          <p:attrName>ppt_x</p:attrName>
                                        </p:attrNameLst>
                                      </p:cBhvr>
                                      <p:tavLst>
                                        <p:tav tm="0">
                                          <p:val>
                                            <p:strVal val="#ppt_x"/>
                                          </p:val>
                                        </p:tav>
                                        <p:tav tm="100000">
                                          <p:val>
                                            <p:strVal val="#ppt_x"/>
                                          </p:val>
                                        </p:tav>
                                      </p:tavLst>
                                    </p:anim>
                                    <p:anim calcmode="lin" valueType="num">
                                      <p:cBhvr>
                                        <p:cTn id="7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animBg="1"/>
      <p:bldP spid="4" grpId="0" animBg="1"/>
      <p:bldP spid="15" grpId="0" animBg="1"/>
      <p:bldP spid="6" grpId="0" animBg="1"/>
      <p:bldP spid="16" grpId="0" animBg="1"/>
      <p:bldP spid="20"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410987-704F-4CBA-95B5-E8914588A123}"/>
              </a:ext>
            </a:extLst>
          </p:cNvPr>
          <p:cNvSpPr>
            <a:spLocks noGrp="1"/>
          </p:cNvSpPr>
          <p:nvPr>
            <p:ph type="subTitle" idx="1"/>
          </p:nvPr>
        </p:nvSpPr>
        <p:spPr>
          <a:xfrm>
            <a:off x="1480457" y="3381586"/>
            <a:ext cx="3744686" cy="2786742"/>
          </a:xfrm>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Những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rằng</a:t>
            </a:r>
            <a:r>
              <a:rPr lang="en-US" sz="2800" dirty="0">
                <a:solidFill>
                  <a:srgbClr val="7030A0"/>
                </a:solidFill>
                <a:latin typeface="Times New Roman" panose="02020603050405020304" pitchFamily="18" charset="0"/>
                <a:cs typeface="Times New Roman" panose="02020603050405020304" pitchFamily="18" charset="0"/>
              </a:rPr>
              <a:t>: </a:t>
            </a:r>
          </a:p>
          <a:p>
            <a:pPr algn="just"/>
            <a:r>
              <a:rPr lang="en-US" sz="2800" dirty="0">
                <a:solidFill>
                  <a:srgbClr val="7030A0"/>
                </a:solidFill>
                <a:latin typeface="Times New Roman" panose="02020603050405020304" pitchFamily="18" charset="0"/>
                <a:cs typeface="Times New Roman" panose="02020603050405020304" pitchFamily="18" charset="0"/>
              </a:rPr>
              <a:t>+ VC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trước</a:t>
            </a:r>
            <a:r>
              <a:rPr lang="en-US" sz="2800" dirty="0">
                <a:solidFill>
                  <a:srgbClr val="7030A0"/>
                </a:solidFill>
                <a:latin typeface="Times New Roman" panose="02020603050405020304" pitchFamily="18" charset="0"/>
                <a:cs typeface="Times New Roman" panose="02020603050405020304" pitchFamily="18" charset="0"/>
              </a:rPr>
              <a:t> YT, </a:t>
            </a:r>
          </a:p>
          <a:p>
            <a:pPr algn="just"/>
            <a:r>
              <a:rPr lang="en-US" sz="2800" dirty="0">
                <a:solidFill>
                  <a:srgbClr val="7030A0"/>
                </a:solidFill>
                <a:latin typeface="Times New Roman" panose="02020603050405020304" pitchFamily="18" charset="0"/>
                <a:cs typeface="Times New Roman" panose="02020603050405020304" pitchFamily="18" charset="0"/>
              </a:rPr>
              <a:t>+ VC </a:t>
            </a:r>
            <a:r>
              <a:rPr lang="en-US" sz="2800" dirty="0" err="1">
                <a:solidFill>
                  <a:srgbClr val="7030A0"/>
                </a:solidFill>
                <a:latin typeface="Times New Roman" panose="02020603050405020304" pitchFamily="18" charset="0"/>
                <a:cs typeface="Times New Roman" panose="02020603050405020304" pitchFamily="18" charset="0"/>
              </a:rPr>
              <a:t>qđ</a:t>
            </a:r>
            <a:r>
              <a:rPr lang="en-US" sz="2800" dirty="0">
                <a:solidFill>
                  <a:srgbClr val="7030A0"/>
                </a:solidFill>
                <a:latin typeface="Times New Roman" panose="02020603050405020304" pitchFamily="18" charset="0"/>
                <a:cs typeface="Times New Roman" panose="02020603050405020304" pitchFamily="18" charset="0"/>
              </a:rPr>
              <a:t> YT, </a:t>
            </a:r>
          </a:p>
          <a:p>
            <a:pPr algn="just"/>
            <a:r>
              <a:rPr lang="en-US" sz="2800" dirty="0">
                <a:solidFill>
                  <a:srgbClr val="7030A0"/>
                </a:solidFill>
                <a:latin typeface="Times New Roman" panose="02020603050405020304" pitchFamily="18" charset="0"/>
                <a:cs typeface="Times New Roman" panose="02020603050405020304" pitchFamily="18" charset="0"/>
              </a:rPr>
              <a:t>+ VC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YT </a:t>
            </a:r>
            <a:r>
              <a:rPr lang="en-US" sz="2800" dirty="0" err="1">
                <a:solidFill>
                  <a:srgbClr val="7030A0"/>
                </a:solidFill>
                <a:latin typeface="Times New Roman" panose="02020603050405020304" pitchFamily="18" charset="0"/>
                <a:cs typeface="Times New Roman" panose="02020603050405020304" pitchFamily="18" charset="0"/>
              </a:rPr>
              <a:t>thì</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gọi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nhà</a:t>
            </a:r>
            <a:r>
              <a:rPr lang="en-US" sz="2800" dirty="0">
                <a:solidFill>
                  <a:srgbClr val="7030A0"/>
                </a:solidFill>
                <a:latin typeface="Times New Roman" panose="02020603050405020304" pitchFamily="18" charset="0"/>
                <a:cs typeface="Times New Roman" panose="02020603050405020304" pitchFamily="18" charset="0"/>
              </a:rPr>
              <a:t> DV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họ</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hợp</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thành</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tr</a:t>
            </a:r>
            <a:r>
              <a:rPr lang="vi-VN"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ư</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ờng</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phái</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DV.</a:t>
            </a:r>
            <a:endParaRPr lang="en-US" sz="2800" b="1" i="1" dirty="0">
              <a:solidFill>
                <a:srgbClr val="7030A0"/>
              </a:solidFill>
              <a:latin typeface="Times New Roman" panose="02020603050405020304" pitchFamily="18" charset="0"/>
              <a:cs typeface="Times New Roman" panose="02020603050405020304" pitchFamily="18" charset="0"/>
            </a:endParaRP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9522B320-040C-48E6-AA17-590C7F132F8F}"/>
              </a:ext>
            </a:extLst>
          </p:cNvPr>
          <p:cNvSpPr txBox="1">
            <a:spLocks/>
          </p:cNvSpPr>
          <p:nvPr/>
        </p:nvSpPr>
        <p:spPr>
          <a:xfrm>
            <a:off x="7112000" y="3381585"/>
            <a:ext cx="3744686" cy="278674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800" dirty="0" err="1">
                <a:solidFill>
                  <a:srgbClr val="7030A0"/>
                </a:solidFill>
                <a:latin typeface="Times New Roman" panose="02020603050405020304" pitchFamily="18" charset="0"/>
                <a:cs typeface="Times New Roman" panose="02020603050405020304" pitchFamily="18" charset="0"/>
              </a:rPr>
              <a:t>Những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rằng</a:t>
            </a:r>
            <a:r>
              <a:rPr lang="en-US" sz="2800" dirty="0">
                <a:solidFill>
                  <a:srgbClr val="7030A0"/>
                </a:solidFill>
                <a:latin typeface="Times New Roman" panose="02020603050405020304" pitchFamily="18" charset="0"/>
                <a:cs typeface="Times New Roman" panose="02020603050405020304" pitchFamily="18" charset="0"/>
              </a:rPr>
              <a:t>:</a:t>
            </a:r>
          </a:p>
          <a:p>
            <a:pPr algn="just"/>
            <a:r>
              <a:rPr lang="en-US" sz="2800" dirty="0">
                <a:solidFill>
                  <a:srgbClr val="7030A0"/>
                </a:solidFill>
                <a:latin typeface="Times New Roman" panose="02020603050405020304" pitchFamily="18" charset="0"/>
                <a:cs typeface="Times New Roman" panose="02020603050405020304" pitchFamily="18" charset="0"/>
              </a:rPr>
              <a:t>+ YT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trước</a:t>
            </a:r>
            <a:r>
              <a:rPr lang="en-US" sz="2800" dirty="0">
                <a:solidFill>
                  <a:srgbClr val="7030A0"/>
                </a:solidFill>
                <a:latin typeface="Times New Roman" panose="02020603050405020304" pitchFamily="18" charset="0"/>
                <a:cs typeface="Times New Roman" panose="02020603050405020304" pitchFamily="18" charset="0"/>
              </a:rPr>
              <a:t> VC, </a:t>
            </a:r>
          </a:p>
          <a:p>
            <a:pPr algn="just"/>
            <a:r>
              <a:rPr lang="en-US" sz="2800" dirty="0">
                <a:solidFill>
                  <a:srgbClr val="7030A0"/>
                </a:solidFill>
                <a:latin typeface="Times New Roman" panose="02020603050405020304" pitchFamily="18" charset="0"/>
                <a:cs typeface="Times New Roman" panose="02020603050405020304" pitchFamily="18" charset="0"/>
              </a:rPr>
              <a:t>+ YT </a:t>
            </a:r>
            <a:r>
              <a:rPr lang="en-US" sz="2800" dirty="0" err="1">
                <a:solidFill>
                  <a:srgbClr val="7030A0"/>
                </a:solidFill>
                <a:latin typeface="Times New Roman" panose="02020603050405020304" pitchFamily="18" charset="0"/>
                <a:cs typeface="Times New Roman" panose="02020603050405020304" pitchFamily="18" charset="0"/>
              </a:rPr>
              <a:t>qđ</a:t>
            </a:r>
            <a:r>
              <a:rPr lang="en-US" sz="2800" dirty="0">
                <a:solidFill>
                  <a:srgbClr val="7030A0"/>
                </a:solidFill>
                <a:latin typeface="Times New Roman" panose="02020603050405020304" pitchFamily="18" charset="0"/>
                <a:cs typeface="Times New Roman" panose="02020603050405020304" pitchFamily="18" charset="0"/>
              </a:rPr>
              <a:t> VC, </a:t>
            </a:r>
          </a:p>
          <a:p>
            <a:pPr algn="just"/>
            <a:r>
              <a:rPr lang="en-US" sz="2800" dirty="0">
                <a:solidFill>
                  <a:srgbClr val="7030A0"/>
                </a:solidFill>
                <a:latin typeface="Times New Roman" panose="02020603050405020304" pitchFamily="18" charset="0"/>
                <a:cs typeface="Times New Roman" panose="02020603050405020304" pitchFamily="18" charset="0"/>
              </a:rPr>
              <a:t>+ YT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VC </a:t>
            </a:r>
            <a:r>
              <a:rPr lang="en-US" sz="2800" dirty="0" err="1">
                <a:solidFill>
                  <a:srgbClr val="7030A0"/>
                </a:solidFill>
                <a:latin typeface="Times New Roman" panose="02020603050405020304" pitchFamily="18" charset="0"/>
                <a:cs typeface="Times New Roman" panose="02020603050405020304" pitchFamily="18" charset="0"/>
              </a:rPr>
              <a:t>thì</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gọi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nhà</a:t>
            </a:r>
            <a:r>
              <a:rPr lang="en-US" sz="2800" dirty="0">
                <a:solidFill>
                  <a:srgbClr val="7030A0"/>
                </a:solidFill>
                <a:latin typeface="Times New Roman" panose="02020603050405020304" pitchFamily="18" charset="0"/>
                <a:cs typeface="Times New Roman" panose="02020603050405020304" pitchFamily="18" charset="0"/>
              </a:rPr>
              <a:t> DT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họ</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hợp</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thành</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tr</a:t>
            </a:r>
            <a:r>
              <a:rPr lang="vi-VN"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ư</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ờng</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phái</a:t>
            </a:r>
            <a:r>
              <a:rPr lang="en-US" sz="28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DT</a:t>
            </a:r>
            <a:endParaRPr lang="en-US" sz="2800" b="1" i="1" dirty="0">
              <a:solidFill>
                <a:srgbClr val="7030A0"/>
              </a:solidFill>
              <a:latin typeface="Times New Roman" panose="02020603050405020304" pitchFamily="18" charset="0"/>
              <a:cs typeface="Times New Roman" panose="02020603050405020304" pitchFamily="18" charset="0"/>
            </a:endParaRP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5" name="Flowchart: Terminator 4">
            <a:extLst>
              <a:ext uri="{FF2B5EF4-FFF2-40B4-BE49-F238E27FC236}">
                <a16:creationId xmlns:a16="http://schemas.microsoft.com/office/drawing/2014/main" id="{FF7DA979-42EF-4177-86A2-40F70C2AC829}"/>
              </a:ext>
            </a:extLst>
          </p:cNvPr>
          <p:cNvSpPr/>
          <p:nvPr/>
        </p:nvSpPr>
        <p:spPr>
          <a:xfrm>
            <a:off x="2076047" y="2290163"/>
            <a:ext cx="2960914" cy="624115"/>
          </a:xfrm>
          <a:prstGeom prst="flowChartTerminator">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CNDV</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Flowchart: Terminator 5">
            <a:extLst>
              <a:ext uri="{FF2B5EF4-FFF2-40B4-BE49-F238E27FC236}">
                <a16:creationId xmlns:a16="http://schemas.microsoft.com/office/drawing/2014/main" id="{6583278C-5A7D-490D-AE35-1548C147EB63}"/>
              </a:ext>
            </a:extLst>
          </p:cNvPr>
          <p:cNvSpPr/>
          <p:nvPr/>
        </p:nvSpPr>
        <p:spPr>
          <a:xfrm>
            <a:off x="7271654" y="2248044"/>
            <a:ext cx="2960914" cy="624115"/>
          </a:xfrm>
          <a:prstGeom prst="flowChartTerminator">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CNDT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C0BA81E5-AEF7-4DD6-8265-D746C63A94AF}"/>
              </a:ext>
            </a:extLst>
          </p:cNvPr>
          <p:cNvSpPr/>
          <p:nvPr/>
        </p:nvSpPr>
        <p:spPr>
          <a:xfrm>
            <a:off x="2641600" y="1353991"/>
            <a:ext cx="7097488" cy="624115"/>
          </a:xfrm>
          <a:prstGeom prst="roundRect">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Giải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quyết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mặt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nhất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VĐCB</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868D1AEC-C135-40AE-9552-4E4A4E7B8272}"/>
              </a:ext>
            </a:extLst>
          </p:cNvPr>
          <p:cNvCxnSpPr>
            <a:stCxn id="2" idx="2"/>
          </p:cNvCxnSpPr>
          <p:nvPr/>
        </p:nvCxnSpPr>
        <p:spPr>
          <a:xfrm flipH="1">
            <a:off x="4876800" y="1978106"/>
            <a:ext cx="1313544"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FEBA5B-6FB0-4E3E-834F-CAFAE5C8E8F8}"/>
              </a:ext>
            </a:extLst>
          </p:cNvPr>
          <p:cNvCxnSpPr>
            <a:stCxn id="2" idx="2"/>
          </p:cNvCxnSpPr>
          <p:nvPr/>
        </p:nvCxnSpPr>
        <p:spPr>
          <a:xfrm>
            <a:off x="6190344" y="1978106"/>
            <a:ext cx="1081310" cy="384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DCE51C-6F60-4613-B81C-9345631D784F}"/>
              </a:ext>
            </a:extLst>
          </p:cNvPr>
          <p:cNvSpPr txBox="1"/>
          <p:nvPr/>
        </p:nvSpPr>
        <p:spPr>
          <a:xfrm>
            <a:off x="2033753" y="275156"/>
            <a:ext cx="9222827"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tâm</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884CDCD8-3066-4542-AA1B-B0E72A95E1BC}"/>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D8E4308-EB53-4550-AEF1-33809ACFD71A}"/>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Arrow: Down 7">
            <a:extLst>
              <a:ext uri="{FF2B5EF4-FFF2-40B4-BE49-F238E27FC236}">
                <a16:creationId xmlns:a16="http://schemas.microsoft.com/office/drawing/2014/main" id="{F9A85E59-3D14-45DD-BEE9-75AB026FFD05}"/>
              </a:ext>
            </a:extLst>
          </p:cNvPr>
          <p:cNvSpPr/>
          <p:nvPr/>
        </p:nvSpPr>
        <p:spPr>
          <a:xfrm>
            <a:off x="2641600" y="6369269"/>
            <a:ext cx="889876" cy="37837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8F0224A-1E83-4397-8847-91970FD3FFED}"/>
              </a:ext>
            </a:extLst>
          </p:cNvPr>
          <p:cNvCxnSpPr>
            <a:stCxn id="5" idx="2"/>
          </p:cNvCxnSpPr>
          <p:nvPr/>
        </p:nvCxnSpPr>
        <p:spPr>
          <a:xfrm>
            <a:off x="3556504" y="2914278"/>
            <a:ext cx="0" cy="467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B2FA9B-F176-4EF4-BBE2-1ADD68373762}"/>
              </a:ext>
            </a:extLst>
          </p:cNvPr>
          <p:cNvCxnSpPr>
            <a:stCxn id="6" idx="2"/>
          </p:cNvCxnSpPr>
          <p:nvPr/>
        </p:nvCxnSpPr>
        <p:spPr>
          <a:xfrm>
            <a:off x="8752111" y="2872159"/>
            <a:ext cx="0" cy="50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A7780ABD-5DEF-4495-9645-C36A3AF9A801}"/>
              </a:ext>
            </a:extLst>
          </p:cNvPr>
          <p:cNvSpPr>
            <a:spLocks noGrp="1"/>
          </p:cNvSpPr>
          <p:nvPr>
            <p:ph type="sldNum" sz="quarter" idx="12"/>
          </p:nvPr>
        </p:nvSpPr>
        <p:spPr/>
        <p:txBody>
          <a:bodyPr/>
          <a:lstStyle/>
          <a:p>
            <a:fld id="{BCA9E365-C2E6-427D-B945-C61DCC8F5720}" type="slidenum">
              <a:rPr lang="en-US" smtClean="0"/>
              <a:t>23</a:t>
            </a:fld>
            <a:endParaRPr lang="en-US"/>
          </a:p>
        </p:txBody>
      </p:sp>
    </p:spTree>
    <p:extLst>
      <p:ext uri="{BB962C8B-B14F-4D97-AF65-F5344CB8AC3E}">
        <p14:creationId xmlns:p14="http://schemas.microsoft.com/office/powerpoint/2010/main" val="373607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bg/>
                                          </p:spTgt>
                                        </p:tgtEl>
                                        <p:attrNameLst>
                                          <p:attrName>style.visibility</p:attrName>
                                        </p:attrNameLst>
                                      </p:cBhvr>
                                      <p:to>
                                        <p:strVal val="visible"/>
                                      </p:to>
                                    </p:set>
                                    <p:anim calcmode="lin" valueType="num">
                                      <p:cBhvr additive="base">
                                        <p:cTn id="51" dur="500" fill="hold"/>
                                        <p:tgtEl>
                                          <p:spTgt spid="3">
                                            <p:bg/>
                                          </p:spTgt>
                                        </p:tgtEl>
                                        <p:attrNameLst>
                                          <p:attrName>ppt_x</p:attrName>
                                        </p:attrNameLst>
                                      </p:cBhvr>
                                      <p:tavLst>
                                        <p:tav tm="0">
                                          <p:val>
                                            <p:strVal val="#ppt_x"/>
                                          </p:val>
                                        </p:tav>
                                        <p:tav tm="100000">
                                          <p:val>
                                            <p:strVal val="#ppt_x"/>
                                          </p:val>
                                        </p:tav>
                                      </p:tavLst>
                                    </p:anim>
                                    <p:anim calcmode="lin" valueType="num">
                                      <p:cBhvr additive="base">
                                        <p:cTn id="52"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0" end="0"/>
                                            </p:txEl>
                                          </p:spTgt>
                                        </p:tgtEl>
                                        <p:attrNameLst>
                                          <p:attrName>style.visibility</p:attrName>
                                        </p:attrNameLst>
                                      </p:cBhvr>
                                      <p:to>
                                        <p:strVal val="visible"/>
                                      </p:to>
                                    </p:set>
                                    <p:anim calcmode="lin" valueType="num">
                                      <p:cBhvr additive="base">
                                        <p:cTn id="5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anim calcmode="lin" valueType="num">
                                      <p:cBhvr additive="base">
                                        <p:cTn id="6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2" end="2"/>
                                            </p:txEl>
                                          </p:spTgt>
                                        </p:tgtEl>
                                        <p:attrNameLst>
                                          <p:attrName>style.visibility</p:attrName>
                                        </p:attrNameLst>
                                      </p:cBhvr>
                                      <p:to>
                                        <p:strVal val="visible"/>
                                      </p:to>
                                    </p:set>
                                    <p:anim calcmode="lin" valueType="num">
                                      <p:cBhvr additive="base">
                                        <p:cTn id="6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xEl>
                                              <p:pRg st="3" end="3"/>
                                            </p:txEl>
                                          </p:spTgt>
                                        </p:tgtEl>
                                        <p:attrNameLst>
                                          <p:attrName>style.visibility</p:attrName>
                                        </p:attrNameLst>
                                      </p:cBhvr>
                                      <p:to>
                                        <p:strVal val="visible"/>
                                      </p:to>
                                    </p:set>
                                    <p:anim calcmode="lin" valueType="num">
                                      <p:cBhvr additive="base">
                                        <p:cTn id="7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1000"/>
                                        <p:tgtEl>
                                          <p:spTgt spid="18"/>
                                        </p:tgtEl>
                                      </p:cBhvr>
                                    </p:animEffect>
                                    <p:anim calcmode="lin" valueType="num">
                                      <p:cBhvr>
                                        <p:cTn id="82" dur="1000" fill="hold"/>
                                        <p:tgtEl>
                                          <p:spTgt spid="18"/>
                                        </p:tgtEl>
                                        <p:attrNameLst>
                                          <p:attrName>ppt_x</p:attrName>
                                        </p:attrNameLst>
                                      </p:cBhvr>
                                      <p:tavLst>
                                        <p:tav tm="0">
                                          <p:val>
                                            <p:strVal val="#ppt_x"/>
                                          </p:val>
                                        </p:tav>
                                        <p:tav tm="100000">
                                          <p:val>
                                            <p:strVal val="#ppt_x"/>
                                          </p:val>
                                        </p:tav>
                                      </p:tavLst>
                                    </p:anim>
                                    <p:anim calcmode="lin" valueType="num">
                                      <p:cBhvr>
                                        <p:cTn id="8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1000"/>
                                        <p:tgtEl>
                                          <p:spTgt spid="4"/>
                                        </p:tgtEl>
                                      </p:cBhvr>
                                    </p:animEffect>
                                    <p:anim calcmode="lin" valueType="num">
                                      <p:cBhvr>
                                        <p:cTn id="89" dur="1000" fill="hold"/>
                                        <p:tgtEl>
                                          <p:spTgt spid="4"/>
                                        </p:tgtEl>
                                        <p:attrNameLst>
                                          <p:attrName>ppt_x</p:attrName>
                                        </p:attrNameLst>
                                      </p:cBhvr>
                                      <p:tavLst>
                                        <p:tav tm="0">
                                          <p:val>
                                            <p:strVal val="#ppt_x"/>
                                          </p:val>
                                        </p:tav>
                                        <p:tav tm="100000">
                                          <p:val>
                                            <p:strVal val="#ppt_x"/>
                                          </p:val>
                                        </p:tav>
                                      </p:tavLst>
                                    </p:anim>
                                    <p:anim calcmode="lin" valueType="num">
                                      <p:cBhvr>
                                        <p:cTn id="9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additive="base">
                                        <p:cTn id="95" dur="500" fill="hold"/>
                                        <p:tgtEl>
                                          <p:spTgt spid="8"/>
                                        </p:tgtEl>
                                        <p:attrNameLst>
                                          <p:attrName>ppt_x</p:attrName>
                                        </p:attrNameLst>
                                      </p:cBhvr>
                                      <p:tavLst>
                                        <p:tav tm="0">
                                          <p:val>
                                            <p:strVal val="#ppt_x"/>
                                          </p:val>
                                        </p:tav>
                                        <p:tav tm="100000">
                                          <p:val>
                                            <p:strVal val="#ppt_x"/>
                                          </p:val>
                                        </p:tav>
                                      </p:tavLst>
                                    </p:anim>
                                    <p:anim calcmode="lin" valueType="num">
                                      <p:cBhvr additive="base">
                                        <p:cTn id="9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P spid="5" grpId="0" animBg="1"/>
      <p:bldP spid="6" grpId="0" animBg="1"/>
      <p:bldP spid="2" grpId="0" animBg="1"/>
      <p:bldP spid="13" grpId="0"/>
      <p:bldP spid="8"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5CCC1D-F534-4B5D-A1B3-62BE82F0132F}"/>
              </a:ext>
            </a:extLst>
          </p:cNvPr>
          <p:cNvSpPr txBox="1"/>
          <p:nvPr/>
        </p:nvSpPr>
        <p:spPr>
          <a:xfrm>
            <a:off x="3736428" y="391278"/>
            <a:ext cx="6763406" cy="1077218"/>
          </a:xfrm>
          <a:prstGeom prst="rect">
            <a:avLst/>
          </a:prstGeom>
          <a:noFill/>
        </p:spPr>
        <p:txBody>
          <a:bodyPr wrap="square" rtlCol="0">
            <a:spAutoFit/>
          </a:bodyPr>
          <a:lstStyle/>
          <a:p>
            <a:pPr algn="ctr"/>
            <a:r>
              <a:rPr lang="en-US" altLang="en-US" sz="3200" b="1" dirty="0" err="1">
                <a:solidFill>
                  <a:srgbClr val="FF0000"/>
                </a:solidFill>
                <a:latin typeface="Times New Roman" panose="02020603050405020304" pitchFamily="18" charset="0"/>
                <a:cs typeface="Times New Roman" panose="02020603050405020304" pitchFamily="18" charset="0"/>
              </a:rPr>
              <a:t>Khái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niệm</a:t>
            </a:r>
            <a:r>
              <a:rPr lang="en-US" altLang="en-US" sz="3200" b="1" dirty="0">
                <a:solidFill>
                  <a:srgbClr val="FF0000"/>
                </a:solidFill>
                <a:latin typeface="Times New Roman" panose="02020603050405020304" pitchFamily="18" charset="0"/>
                <a:cs typeface="Times New Roman" panose="02020603050405020304" pitchFamily="18" charset="0"/>
              </a:rPr>
              <a:t> c</a:t>
            </a:r>
            <a:r>
              <a:rPr lang="vi-VN" altLang="en-US" sz="3200" b="1" dirty="0">
                <a:solidFill>
                  <a:srgbClr val="FF0000"/>
                </a:solidFill>
                <a:latin typeface="Times New Roman" panose="02020603050405020304" pitchFamily="18" charset="0"/>
                <a:cs typeface="Times New Roman" panose="02020603050405020304" pitchFamily="18" charset="0"/>
              </a:rPr>
              <a:t>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sở</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và</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kiến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trúc</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th</a:t>
            </a:r>
            <a:r>
              <a:rPr lang="vi-VN" altLang="en-US" sz="3200" b="1" dirty="0">
                <a:solidFill>
                  <a:srgbClr val="FF0000"/>
                </a:solidFill>
                <a:latin typeface="Times New Roman" panose="02020603050405020304" pitchFamily="18" charset="0"/>
                <a:cs typeface="Times New Roman" panose="02020603050405020304" pitchFamily="18" charset="0"/>
              </a:rPr>
              <a:t>ư</a:t>
            </a:r>
            <a:r>
              <a:rPr lang="en-US" altLang="en-US" sz="3200" b="1" dirty="0" err="1">
                <a:solidFill>
                  <a:srgbClr val="FF0000"/>
                </a:solidFill>
                <a:latin typeface="Times New Roman" panose="02020603050405020304" pitchFamily="18" charset="0"/>
                <a:cs typeface="Times New Roman" panose="02020603050405020304" pitchFamily="18" charset="0"/>
              </a:rPr>
              <a:t>ợng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của</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xã</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hội</a:t>
            </a:r>
            <a:endParaRPr lang="en-US" sz="3200" dirty="0">
              <a:solidFill>
                <a:srgbClr val="FF0000"/>
              </a:solidFill>
            </a:endParaRPr>
          </a:p>
        </p:txBody>
      </p:sp>
      <p:cxnSp>
        <p:nvCxnSpPr>
          <p:cNvPr id="13" name="Straight Connector 12">
            <a:extLst>
              <a:ext uri="{FF2B5EF4-FFF2-40B4-BE49-F238E27FC236}">
                <a16:creationId xmlns:a16="http://schemas.microsoft.com/office/drawing/2014/main" id="{F21547CE-CCB2-4082-B820-ECEDA7DCE32E}"/>
              </a:ext>
            </a:extLst>
          </p:cNvPr>
          <p:cNvCxnSpPr>
            <a:cxnSpLocks/>
          </p:cNvCxnSpPr>
          <p:nvPr/>
        </p:nvCxnSpPr>
        <p:spPr>
          <a:xfrm flipV="1">
            <a:off x="520262" y="1740125"/>
            <a:ext cx="11151476" cy="22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A13507-7345-4FF7-8E7D-8A3B5256D3EF}"/>
              </a:ext>
            </a:extLst>
          </p:cNvPr>
          <p:cNvCxnSpPr>
            <a:cxnSpLocks/>
          </p:cNvCxnSpPr>
          <p:nvPr/>
        </p:nvCxnSpPr>
        <p:spPr>
          <a:xfrm>
            <a:off x="520262" y="1620618"/>
            <a:ext cx="1115147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Arrow: Pentagon 2">
            <a:extLst>
              <a:ext uri="{FF2B5EF4-FFF2-40B4-BE49-F238E27FC236}">
                <a16:creationId xmlns:a16="http://schemas.microsoft.com/office/drawing/2014/main" id="{7E753A5E-0227-43E7-B61F-CAA8C16FB75F}"/>
              </a:ext>
            </a:extLst>
          </p:cNvPr>
          <p:cNvSpPr/>
          <p:nvPr/>
        </p:nvSpPr>
        <p:spPr>
          <a:xfrm>
            <a:off x="13136" y="2000651"/>
            <a:ext cx="2506716" cy="993222"/>
          </a:xfrm>
          <a:prstGeom prst="homePlate">
            <a:avLst>
              <a:gd name="adj" fmla="val 35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a:t>
            </a:r>
            <a:r>
              <a:rPr lang="en-US" sz="2800" b="1" dirty="0" err="1">
                <a:solidFill>
                  <a:srgbClr val="FFFF00"/>
                </a:solidFill>
                <a:latin typeface="Times New Roman" panose="02020603050405020304" pitchFamily="18" charset="0"/>
                <a:cs typeface="Times New Roman" panose="02020603050405020304" pitchFamily="18" charset="0"/>
              </a:rPr>
              <a:t>Kiến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trúc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err="1">
                <a:solidFill>
                  <a:srgbClr val="FFFF00"/>
                </a:solidFill>
                <a:latin typeface="Times New Roman" panose="02020603050405020304" pitchFamily="18" charset="0"/>
                <a:cs typeface="Times New Roman" panose="02020603050405020304" pitchFamily="18" charset="0"/>
              </a:rPr>
              <a:t>ợng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tầng</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75C80BB-479B-4FB2-B8F7-4E75996D4481}"/>
              </a:ext>
            </a:extLst>
          </p:cNvPr>
          <p:cNvSpPr txBox="1"/>
          <p:nvPr/>
        </p:nvSpPr>
        <p:spPr>
          <a:xfrm>
            <a:off x="2995448" y="1958156"/>
            <a:ext cx="8676289" cy="1292662"/>
          </a:xfrm>
          <a:prstGeom prst="rect">
            <a:avLst/>
          </a:prstGeom>
          <a:solidFill>
            <a:schemeClr val="accent4">
              <a:lumMod val="20000"/>
              <a:lumOff val="80000"/>
            </a:schemeClr>
          </a:solidFill>
        </p:spPr>
        <p:txBody>
          <a:bodyPr wrap="square" rtlCol="0">
            <a:spAutoFit/>
          </a:bodyPr>
          <a:lstStyle/>
          <a:p>
            <a:pPr algn="just"/>
            <a:r>
              <a:rPr lang="en-US" sz="2600" i="1" dirty="0" err="1">
                <a:solidFill>
                  <a:srgbClr val="002060"/>
                </a:solidFill>
                <a:latin typeface="Times New Roman" panose="02020603050405020304" pitchFamily="18" charset="0"/>
                <a:cs typeface="Times New Roman" panose="02020603050405020304" pitchFamily="18" charset="0"/>
              </a:rPr>
              <a:t>Là</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toàn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bộ</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những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quan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điểm</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tư</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tưởng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xã</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hội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với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những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thiết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chế</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xã</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hội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tương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ứng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cùng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những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quan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hệ</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nội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tại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của</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thượng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tầng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hình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thành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trên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một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cơ</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sở</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hạ</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tầng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nhất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định</a:t>
            </a:r>
            <a:r>
              <a:rPr lang="en-US" sz="2600" i="1" dirty="0">
                <a:solidFill>
                  <a:srgbClr val="002060"/>
                </a:solidFill>
                <a:latin typeface="Times New Roman" panose="02020603050405020304" pitchFamily="18" charset="0"/>
                <a:cs typeface="Times New Roman" panose="02020603050405020304" pitchFamily="18" charset="0"/>
              </a:rPr>
              <a:t>.</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15" name="Arrow: Pentagon 14">
            <a:extLst>
              <a:ext uri="{FF2B5EF4-FFF2-40B4-BE49-F238E27FC236}">
                <a16:creationId xmlns:a16="http://schemas.microsoft.com/office/drawing/2014/main" id="{619FB42B-0876-452D-9AFF-A163E2239682}"/>
              </a:ext>
            </a:extLst>
          </p:cNvPr>
          <p:cNvSpPr/>
          <p:nvPr/>
        </p:nvSpPr>
        <p:spPr>
          <a:xfrm>
            <a:off x="0" y="3250818"/>
            <a:ext cx="2698532" cy="2000589"/>
          </a:xfrm>
          <a:prstGeom prst="homePlate">
            <a:avLst>
              <a:gd name="adj" fmla="val 2774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Cấu</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trúc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của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kiến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trúc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err="1">
                <a:solidFill>
                  <a:srgbClr val="FFFF00"/>
                </a:solidFill>
                <a:latin typeface="Times New Roman" panose="02020603050405020304" pitchFamily="18" charset="0"/>
                <a:cs typeface="Times New Roman" panose="02020603050405020304" pitchFamily="18" charset="0"/>
              </a:rPr>
              <a:t>ợng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tầng</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6BA8C3E-35ED-4371-B7A7-42E265E84DF3}"/>
              </a:ext>
            </a:extLst>
          </p:cNvPr>
          <p:cNvSpPr txBox="1"/>
          <p:nvPr/>
        </p:nvSpPr>
        <p:spPr>
          <a:xfrm>
            <a:off x="2995448" y="3319856"/>
            <a:ext cx="8723582" cy="1815882"/>
          </a:xfrm>
          <a:prstGeom prst="rect">
            <a:avLst/>
          </a:prstGeom>
          <a:solidFill>
            <a:schemeClr val="accent5">
              <a:lumMod val="20000"/>
              <a:lumOff val="80000"/>
            </a:schemeClr>
          </a:solidFill>
        </p:spPr>
        <p:txBody>
          <a:bodyPr wrap="square" rtlCol="0">
            <a:spAutoFit/>
          </a:bodyPr>
          <a:lstStyle/>
          <a:p>
            <a:pPr algn="just"/>
            <a:r>
              <a:rPr lang="en-US" sz="2800" b="1" i="1" dirty="0">
                <a:solidFill>
                  <a:srgbClr val="002060"/>
                </a:solidFill>
                <a:latin typeface="Times New Roman" panose="02020603050405020304" pitchFamily="18" charset="0"/>
                <a:cs typeface="Times New Roman" panose="02020603050405020304" pitchFamily="18" charset="0"/>
              </a:rPr>
              <a:t>Bao </a:t>
            </a:r>
            <a:r>
              <a:rPr lang="en-US" sz="2800" b="1" i="1" dirty="0" err="1">
                <a:solidFill>
                  <a:srgbClr val="002060"/>
                </a:solidFill>
                <a:latin typeface="Times New Roman" panose="02020603050405020304" pitchFamily="18" charset="0"/>
                <a:cs typeface="Times New Roman" panose="02020603050405020304" pitchFamily="18" charset="0"/>
              </a:rPr>
              <a:t>gồm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toàn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bộ</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những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quan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điểm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tư</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tưởng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về</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chính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trị</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pháp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quyền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đạo</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đức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tôn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giáo</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nghệ</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thuật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triết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học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cùng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thiết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chế</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xã</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hội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tương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nước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đảng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giáo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đoàn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thể</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tổ</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khác</a:t>
            </a:r>
            <a:r>
              <a:rPr lang="en-US" sz="2800"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endParaRPr>
          </a:p>
        </p:txBody>
      </p:sp>
      <p:sp>
        <p:nvSpPr>
          <p:cNvPr id="25" name="TextBox 24">
            <a:extLst>
              <a:ext uri="{FF2B5EF4-FFF2-40B4-BE49-F238E27FC236}">
                <a16:creationId xmlns:a16="http://schemas.microsoft.com/office/drawing/2014/main" id="{131883E9-6030-4577-8D88-56CCAC385B37}"/>
              </a:ext>
            </a:extLst>
          </p:cNvPr>
          <p:cNvSpPr txBox="1"/>
          <p:nvPr/>
        </p:nvSpPr>
        <p:spPr>
          <a:xfrm>
            <a:off x="567554" y="5295199"/>
            <a:ext cx="11151476" cy="954107"/>
          </a:xfrm>
          <a:prstGeom prst="rect">
            <a:avLst/>
          </a:prstGeom>
          <a:noFill/>
        </p:spPr>
        <p:txBody>
          <a:bodyPr wrap="square" rtlCol="0">
            <a:spAutoFit/>
          </a:bodyPr>
          <a:lstStyle/>
          <a:p>
            <a:pPr algn="just"/>
            <a:r>
              <a:rPr lang="en-US" sz="28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Trong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giai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cấp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thì</a:t>
            </a:r>
            <a:r>
              <a:rPr lang="en-US" sz="2800"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nước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bộ</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phận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KTTT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quyền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lực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mạnh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mẽ</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nhất</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1" name="Diamond 10">
            <a:extLst>
              <a:ext uri="{FF2B5EF4-FFF2-40B4-BE49-F238E27FC236}">
                <a16:creationId xmlns:a16="http://schemas.microsoft.com/office/drawing/2014/main" id="{C9FB7FE7-D765-48AF-8FEA-1BD96577E231}"/>
              </a:ext>
            </a:extLst>
          </p:cNvPr>
          <p:cNvSpPr/>
          <p:nvPr/>
        </p:nvSpPr>
        <p:spPr>
          <a:xfrm>
            <a:off x="2490952" y="499614"/>
            <a:ext cx="1008992" cy="740972"/>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a)</a:t>
            </a:r>
          </a:p>
        </p:txBody>
      </p:sp>
      <p:sp>
        <p:nvSpPr>
          <p:cNvPr id="2" name="Slide Number Placeholder 1">
            <a:extLst>
              <a:ext uri="{FF2B5EF4-FFF2-40B4-BE49-F238E27FC236}">
                <a16:creationId xmlns:a16="http://schemas.microsoft.com/office/drawing/2014/main" id="{8C9C93B1-F093-49DB-AE04-1B6F19B6BA77}"/>
              </a:ext>
            </a:extLst>
          </p:cNvPr>
          <p:cNvSpPr>
            <a:spLocks noGrp="1"/>
          </p:cNvSpPr>
          <p:nvPr>
            <p:ph type="sldNum" sz="quarter" idx="12"/>
          </p:nvPr>
        </p:nvSpPr>
        <p:spPr/>
        <p:txBody>
          <a:bodyPr/>
          <a:lstStyle/>
          <a:p>
            <a:fld id="{BCA9E365-C2E6-427D-B945-C61DCC8F5720}" type="slidenum">
              <a:rPr lang="en-US" smtClean="0"/>
              <a:t>230</a:t>
            </a:fld>
            <a:endParaRPr lang="en-US"/>
          </a:p>
        </p:txBody>
      </p:sp>
    </p:spTree>
    <p:extLst>
      <p:ext uri="{BB962C8B-B14F-4D97-AF65-F5344CB8AC3E}">
        <p14:creationId xmlns:p14="http://schemas.microsoft.com/office/powerpoint/2010/main" val="905054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5" grpId="0" animBg="1"/>
      <p:bldP spid="24" grpId="0" animBg="1"/>
      <p:bldP spid="25"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80D780-94D1-498C-9536-2F07F29D7A7D}"/>
              </a:ext>
            </a:extLst>
          </p:cNvPr>
          <p:cNvCxnSpPr>
            <a:cxnSpLocks/>
          </p:cNvCxnSpPr>
          <p:nvPr/>
        </p:nvCxnSpPr>
        <p:spPr>
          <a:xfrm flipV="1">
            <a:off x="520262" y="1740125"/>
            <a:ext cx="11151476" cy="22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922B6F2-A665-4539-AF49-198F9201A633}"/>
              </a:ext>
            </a:extLst>
          </p:cNvPr>
          <p:cNvCxnSpPr>
            <a:cxnSpLocks/>
          </p:cNvCxnSpPr>
          <p:nvPr/>
        </p:nvCxnSpPr>
        <p:spPr>
          <a:xfrm>
            <a:off x="520262" y="1620618"/>
            <a:ext cx="1115147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00315E-CFED-4B14-8F63-6602193E6934}"/>
              </a:ext>
            </a:extLst>
          </p:cNvPr>
          <p:cNvSpPr txBox="1"/>
          <p:nvPr/>
        </p:nvSpPr>
        <p:spPr>
          <a:xfrm>
            <a:off x="3563007" y="234708"/>
            <a:ext cx="7772400" cy="1077218"/>
          </a:xfrm>
          <a:prstGeom prst="rect">
            <a:avLst/>
          </a:prstGeom>
          <a:noFill/>
        </p:spPr>
        <p:txBody>
          <a:bodyPr wrap="square" rtlCol="0">
            <a:spAutoFit/>
          </a:bodyPr>
          <a:lstStyle/>
          <a:p>
            <a:pPr algn="ctr"/>
            <a:r>
              <a:rPr lang="en-US" altLang="en-US" sz="3200" b="1" dirty="0" err="1">
                <a:solidFill>
                  <a:srgbClr val="FF0000"/>
                </a:solidFill>
                <a:latin typeface="Times New Roman" panose="02020603050405020304" pitchFamily="18" charset="0"/>
                <a:cs typeface="Times New Roman" panose="02020603050405020304" pitchFamily="18" charset="0"/>
              </a:rPr>
              <a:t>Quy</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luật</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về</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mối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quan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hệ</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biện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chứng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giữa</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sở</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và</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kiến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trúc</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thượng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endParaRPr lang="en-US" sz="3200" b="1" dirty="0">
              <a:solidFill>
                <a:srgbClr val="FF0000"/>
              </a:solidFill>
            </a:endParaRPr>
          </a:p>
        </p:txBody>
      </p:sp>
      <p:sp>
        <p:nvSpPr>
          <p:cNvPr id="8" name="Arrow: Pentagon 7">
            <a:extLst>
              <a:ext uri="{FF2B5EF4-FFF2-40B4-BE49-F238E27FC236}">
                <a16:creationId xmlns:a16="http://schemas.microsoft.com/office/drawing/2014/main" id="{9192B971-E76E-49EC-A1FB-8EE43C0083A9}"/>
              </a:ext>
            </a:extLst>
          </p:cNvPr>
          <p:cNvSpPr/>
          <p:nvPr/>
        </p:nvSpPr>
        <p:spPr>
          <a:xfrm>
            <a:off x="0" y="2249902"/>
            <a:ext cx="1923392" cy="4051734"/>
          </a:xfrm>
          <a:prstGeom prst="homePlate">
            <a:avLst>
              <a:gd name="adj" fmla="val 18041"/>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Vai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trò</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của</a:t>
            </a:r>
            <a:r>
              <a:rPr lang="en-US" sz="2800" b="1" dirty="0">
                <a:solidFill>
                  <a:srgbClr val="FFFF00"/>
                </a:solidFill>
                <a:latin typeface="Times New Roman" panose="02020603050405020304" pitchFamily="18" charset="0"/>
                <a:cs typeface="Times New Roman" panose="02020603050405020304" pitchFamily="18" charset="0"/>
              </a:rPr>
              <a:t> c</a:t>
            </a:r>
            <a:r>
              <a:rPr lang="vi-VN" sz="2800" b="1" dirty="0">
                <a:solidFill>
                  <a:srgbClr val="FFFF00"/>
                </a:solidFill>
                <a:latin typeface="Times New Roman" panose="02020603050405020304" pitchFamily="18" charset="0"/>
                <a:cs typeface="Times New Roman" panose="02020603050405020304" pitchFamily="18" charset="0"/>
              </a:rPr>
              <a:t>ơ</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sở</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hạ</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tầng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đối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với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kiến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trúc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err="1">
                <a:solidFill>
                  <a:srgbClr val="FFFF00"/>
                </a:solidFill>
                <a:latin typeface="Times New Roman" panose="02020603050405020304" pitchFamily="18" charset="0"/>
                <a:cs typeface="Times New Roman" panose="02020603050405020304" pitchFamily="18" charset="0"/>
              </a:rPr>
              <a:t>ợng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tầng</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E7B6296-CFD2-43AA-9331-9595F52C81DE}"/>
              </a:ext>
            </a:extLst>
          </p:cNvPr>
          <p:cNvSpPr txBox="1"/>
          <p:nvPr/>
        </p:nvSpPr>
        <p:spPr>
          <a:xfrm>
            <a:off x="2364828" y="2044004"/>
            <a:ext cx="9506607" cy="1384995"/>
          </a:xfrm>
          <a:prstGeom prst="rect">
            <a:avLst/>
          </a:prstGeom>
          <a:solidFill>
            <a:schemeClr val="accent4">
              <a:lumMod val="20000"/>
              <a:lumOff val="80000"/>
            </a:schemeClr>
          </a:solidFill>
        </p:spPr>
        <p:txBody>
          <a:bodyPr wrap="square" rtlCol="0">
            <a:spAutoFit/>
          </a:bodyPr>
          <a:lstStyle/>
          <a:p>
            <a:pPr algn="just"/>
            <a:r>
              <a:rPr lang="en-US" sz="2800" i="1" dirty="0" err="1">
                <a:solidFill>
                  <a:srgbClr val="002060"/>
                </a:solidFill>
                <a:latin typeface="Times New Roman" panose="02020603050405020304" pitchFamily="18" charset="0"/>
                <a:cs typeface="Times New Roman" panose="02020603050405020304" pitchFamily="18" charset="0"/>
              </a:rPr>
              <a:t>CSHT</a:t>
            </a:r>
            <a:r>
              <a:rPr lang="vi-VN" sz="2800" i="1" dirty="0">
                <a:solidFill>
                  <a:srgbClr val="002060"/>
                </a:solidFill>
                <a:latin typeface="Times New Roman" panose="02020603050405020304" pitchFamily="18" charset="0"/>
                <a:cs typeface="Times New Roman" panose="02020603050405020304" pitchFamily="18" charset="0"/>
              </a:rPr>
              <a:t> quyết định </a:t>
            </a:r>
            <a:r>
              <a:rPr lang="en-US" sz="2800" i="1" dirty="0" err="1">
                <a:solidFill>
                  <a:srgbClr val="002060"/>
                </a:solidFill>
                <a:latin typeface="Times New Roman" panose="02020603050405020304" pitchFamily="18" charset="0"/>
                <a:cs typeface="Times New Roman" panose="02020603050405020304" pitchFamily="18" charset="0"/>
              </a:rPr>
              <a:t>KTTT</a:t>
            </a:r>
            <a:r>
              <a:rPr lang="vi-VN" sz="2800" i="1" dirty="0">
                <a:solidFill>
                  <a:srgbClr val="002060"/>
                </a:solidFill>
                <a:latin typeface="Times New Roman" panose="02020603050405020304" pitchFamily="18" charset="0"/>
                <a:cs typeface="Times New Roman" panose="02020603050405020304" pitchFamily="18" charset="0"/>
              </a:rPr>
              <a: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Bởi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vì</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định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thần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yếu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tế</a:t>
            </a:r>
            <a:r>
              <a:rPr lang="en-US" sz="2800"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xét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đến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cùng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định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yếu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trị</a:t>
            </a:r>
            <a:r>
              <a:rPr lang="en-US" sz="2800" dirty="0">
                <a:solidFill>
                  <a:srgbClr val="002060"/>
                </a:solidFill>
                <a:latin typeface="Times New Roman" panose="02020603050405020304" pitchFamily="18" charset="0"/>
                <a:cs typeface="Times New Roman" panose="02020603050405020304" pitchFamily="18" charset="0"/>
              </a:rPr>
              <a:t> -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185DAA22-4496-420F-9456-94BBBED28DC8}"/>
              </a:ext>
            </a:extLst>
          </p:cNvPr>
          <p:cNvSpPr txBox="1"/>
          <p:nvPr/>
        </p:nvSpPr>
        <p:spPr>
          <a:xfrm>
            <a:off x="2401612" y="3448880"/>
            <a:ext cx="9238594" cy="523220"/>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CSHT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nguồn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gốc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thành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KTTT</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D69A8C0A-A0E3-44A2-95F3-C2D83A516B9E}"/>
              </a:ext>
            </a:extLst>
          </p:cNvPr>
          <p:cNvSpPr txBox="1"/>
          <p:nvPr/>
        </p:nvSpPr>
        <p:spPr>
          <a:xfrm>
            <a:off x="2401612" y="4133875"/>
            <a:ext cx="9438290" cy="954107"/>
          </a:xfrm>
          <a:prstGeom prst="rect">
            <a:avLst/>
          </a:prstGeom>
          <a:solidFill>
            <a:schemeClr val="accent2">
              <a:lumMod val="20000"/>
              <a:lumOff val="80000"/>
            </a:schemeClr>
          </a:solidFill>
        </p:spPr>
        <p:txBody>
          <a:bodyPr wrap="square" rtlCol="0">
            <a:spAutoFit/>
          </a:bodyPr>
          <a:lstStyle/>
          <a:p>
            <a:r>
              <a:rPr lang="vi-VN" altLang="en-US" sz="2800" dirty="0">
                <a:solidFill>
                  <a:srgbClr val="002060"/>
                </a:solidFill>
                <a:latin typeface="Times New Roman" panose="02020603050405020304" pitchFamily="18" charset="0"/>
                <a:cs typeface="Times New Roman" panose="02020603050405020304" pitchFamily="18" charset="0"/>
              </a:rPr>
              <a:t>CSHT </a:t>
            </a:r>
            <a:r>
              <a:rPr lang="en-GB" altLang="en-US" sz="2800" dirty="0" err="1">
                <a:solidFill>
                  <a:srgbClr val="002060"/>
                </a:solidFill>
                <a:latin typeface="Times New Roman" panose="02020603050405020304" pitchFamily="18" charset="0"/>
                <a:cs typeface="Times New Roman" panose="02020603050405020304" pitchFamily="18" charset="0"/>
              </a:rPr>
              <a:t>quyết</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định</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đến</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cơ</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cấu</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tính</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chất</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và</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sự</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vận</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động</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phát</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triển</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của</a:t>
            </a:r>
            <a:r>
              <a:rPr lang="en-GB" altLang="en-US" sz="2800" dirty="0">
                <a:solidFill>
                  <a:srgbClr val="002060"/>
                </a:solidFill>
                <a:latin typeface="Times New Roman" panose="02020603050405020304" pitchFamily="18" charset="0"/>
                <a:cs typeface="Times New Roman" panose="02020603050405020304" pitchFamily="18" charset="0"/>
              </a:rPr>
              <a:t> </a:t>
            </a:r>
            <a:r>
              <a:rPr lang="vi-VN" altLang="en-US" sz="2800" dirty="0">
                <a:solidFill>
                  <a:srgbClr val="002060"/>
                </a:solidFill>
                <a:latin typeface="Times New Roman" panose="02020603050405020304" pitchFamily="18" charset="0"/>
                <a:cs typeface="Times New Roman" panose="02020603050405020304" pitchFamily="18" charset="0"/>
              </a:rPr>
              <a:t>KTTT</a:t>
            </a:r>
            <a:r>
              <a:rPr lang="en-US" altLang="en-US" sz="2800" dirty="0">
                <a:solidFill>
                  <a:srgbClr val="002060"/>
                </a:solidFill>
                <a:latin typeface="Times New Roman" panose="02020603050405020304" pitchFamily="18" charset="0"/>
                <a:cs typeface="Times New Roman" panose="02020603050405020304" pitchFamily="18" charset="0"/>
              </a:rPr>
              <a:t>.</a:t>
            </a:r>
            <a:endParaRPr lang="vi-VN" altLang="en-US" sz="2800"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BA51B68-593C-4338-A51A-714E99B4E117}"/>
              </a:ext>
            </a:extLst>
          </p:cNvPr>
          <p:cNvSpPr txBox="1"/>
          <p:nvPr/>
        </p:nvSpPr>
        <p:spPr>
          <a:xfrm>
            <a:off x="2259722" y="5218066"/>
            <a:ext cx="9438291" cy="954107"/>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Khi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sở</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tầng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thay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đổi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thì</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sớm</a:t>
            </a:r>
            <a:r>
              <a:rPr lang="en-US" sz="2800" dirty="0">
                <a:solidFill>
                  <a:srgbClr val="002060"/>
                </a:solidFill>
                <a:latin typeface="Times New Roman" panose="02020603050405020304" pitchFamily="18" charset="0"/>
                <a:cs typeface="Times New Roman" panose="02020603050405020304" pitchFamily="18" charset="0"/>
              </a:rPr>
              <a:t> hay </a:t>
            </a:r>
            <a:r>
              <a:rPr lang="en-US" sz="2800" dirty="0" err="1">
                <a:solidFill>
                  <a:srgbClr val="002060"/>
                </a:solidFill>
                <a:latin typeface="Times New Roman" panose="02020603050405020304" pitchFamily="18" charset="0"/>
                <a:cs typeface="Times New Roman" panose="02020603050405020304" pitchFamily="18" charset="0"/>
              </a:rPr>
              <a:t>muộn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kiến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trúc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thượng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tầng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thay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đổi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theo.</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3" name="Diamond 12">
            <a:extLst>
              <a:ext uri="{FF2B5EF4-FFF2-40B4-BE49-F238E27FC236}">
                <a16:creationId xmlns:a16="http://schemas.microsoft.com/office/drawing/2014/main" id="{E422FC59-F67F-4DBD-8982-F691343560D4}"/>
              </a:ext>
            </a:extLst>
          </p:cNvPr>
          <p:cNvSpPr/>
          <p:nvPr/>
        </p:nvSpPr>
        <p:spPr>
          <a:xfrm>
            <a:off x="2490952" y="310427"/>
            <a:ext cx="1008992" cy="934099"/>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b)</a:t>
            </a:r>
          </a:p>
        </p:txBody>
      </p:sp>
      <p:sp>
        <p:nvSpPr>
          <p:cNvPr id="2" name="Slide Number Placeholder 1">
            <a:extLst>
              <a:ext uri="{FF2B5EF4-FFF2-40B4-BE49-F238E27FC236}">
                <a16:creationId xmlns:a16="http://schemas.microsoft.com/office/drawing/2014/main" id="{026B6448-0514-46E9-8329-827F5DCE3196}"/>
              </a:ext>
            </a:extLst>
          </p:cNvPr>
          <p:cNvSpPr>
            <a:spLocks noGrp="1"/>
          </p:cNvSpPr>
          <p:nvPr>
            <p:ph type="sldNum" sz="quarter" idx="12"/>
          </p:nvPr>
        </p:nvSpPr>
        <p:spPr/>
        <p:txBody>
          <a:bodyPr/>
          <a:lstStyle/>
          <a:p>
            <a:fld id="{BCA9E365-C2E6-427D-B945-C61DCC8F5720}" type="slidenum">
              <a:rPr lang="en-US" smtClean="0"/>
              <a:t>231</a:t>
            </a:fld>
            <a:endParaRPr lang="en-US"/>
          </a:p>
        </p:txBody>
      </p:sp>
    </p:spTree>
    <p:extLst>
      <p:ext uri="{BB962C8B-B14F-4D97-AF65-F5344CB8AC3E}">
        <p14:creationId xmlns:p14="http://schemas.microsoft.com/office/powerpoint/2010/main" val="7964335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p:bldP spid="11" grpId="0" animBg="1"/>
      <p:bldP spid="12" grpId="0"/>
      <p:bldP spid="13"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80D780-94D1-498C-9536-2F07F29D7A7D}"/>
              </a:ext>
            </a:extLst>
          </p:cNvPr>
          <p:cNvCxnSpPr>
            <a:cxnSpLocks/>
          </p:cNvCxnSpPr>
          <p:nvPr/>
        </p:nvCxnSpPr>
        <p:spPr>
          <a:xfrm flipV="1">
            <a:off x="520262" y="1740125"/>
            <a:ext cx="11151476" cy="22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922B6F2-A665-4539-AF49-198F9201A633}"/>
              </a:ext>
            </a:extLst>
          </p:cNvPr>
          <p:cNvCxnSpPr>
            <a:cxnSpLocks/>
          </p:cNvCxnSpPr>
          <p:nvPr/>
        </p:nvCxnSpPr>
        <p:spPr>
          <a:xfrm>
            <a:off x="520262" y="1620618"/>
            <a:ext cx="1115147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00315E-CFED-4B14-8F63-6602193E6934}"/>
              </a:ext>
            </a:extLst>
          </p:cNvPr>
          <p:cNvSpPr txBox="1"/>
          <p:nvPr/>
        </p:nvSpPr>
        <p:spPr>
          <a:xfrm>
            <a:off x="3563007" y="329301"/>
            <a:ext cx="7772400" cy="1077218"/>
          </a:xfrm>
          <a:prstGeom prst="rect">
            <a:avLst/>
          </a:prstGeom>
          <a:noFill/>
        </p:spPr>
        <p:txBody>
          <a:bodyPr wrap="square" rtlCol="0">
            <a:spAutoFit/>
          </a:bodyPr>
          <a:lstStyle/>
          <a:p>
            <a:pPr algn="ctr"/>
            <a:r>
              <a:rPr lang="en-US" altLang="en-US" sz="3200" b="1" dirty="0" err="1">
                <a:solidFill>
                  <a:srgbClr val="FF0000"/>
                </a:solidFill>
                <a:latin typeface="Times New Roman" panose="02020603050405020304" pitchFamily="18" charset="0"/>
                <a:cs typeface="Times New Roman" panose="02020603050405020304" pitchFamily="18" charset="0"/>
              </a:rPr>
              <a:t>Quy</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luật</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về</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mối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quan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hệ</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biện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chứng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giữa</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sở</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và</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kiến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trúc</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thượng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endParaRPr lang="en-US" sz="3200" b="1" dirty="0">
              <a:solidFill>
                <a:srgbClr val="FF0000"/>
              </a:solidFill>
            </a:endParaRPr>
          </a:p>
        </p:txBody>
      </p:sp>
      <p:sp>
        <p:nvSpPr>
          <p:cNvPr id="8" name="Arrow: Pentagon 7">
            <a:extLst>
              <a:ext uri="{FF2B5EF4-FFF2-40B4-BE49-F238E27FC236}">
                <a16:creationId xmlns:a16="http://schemas.microsoft.com/office/drawing/2014/main" id="{9192B971-E76E-49EC-A1FB-8EE43C0083A9}"/>
              </a:ext>
            </a:extLst>
          </p:cNvPr>
          <p:cNvSpPr/>
          <p:nvPr/>
        </p:nvSpPr>
        <p:spPr>
          <a:xfrm>
            <a:off x="0" y="2249902"/>
            <a:ext cx="1923392" cy="4051734"/>
          </a:xfrm>
          <a:prstGeom prst="homePlate">
            <a:avLst>
              <a:gd name="adj" fmla="val 18041"/>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Sự</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tác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động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trở</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lại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của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kiến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trúc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err="1">
                <a:solidFill>
                  <a:srgbClr val="FFFF00"/>
                </a:solidFill>
                <a:latin typeface="Times New Roman" panose="02020603050405020304" pitchFamily="18" charset="0"/>
                <a:cs typeface="Times New Roman" panose="02020603050405020304" pitchFamily="18" charset="0"/>
              </a:rPr>
              <a:t>ợng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tầng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đối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với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cơ</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sở</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hạ</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tầng</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42A6958-2F3A-4CA6-A2EB-68D05FEC565F}"/>
              </a:ext>
            </a:extLst>
          </p:cNvPr>
          <p:cNvSpPr txBox="1"/>
          <p:nvPr/>
        </p:nvSpPr>
        <p:spPr>
          <a:xfrm>
            <a:off x="2364827" y="2249902"/>
            <a:ext cx="9427779" cy="954107"/>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Vai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trò</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KTTT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CSHT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vai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trò</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tích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cực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tự</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giác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ý </a:t>
            </a:r>
            <a:r>
              <a:rPr lang="en-US" sz="2800" b="1" i="1" dirty="0" err="1">
                <a:solidFill>
                  <a:srgbClr val="002060"/>
                </a:solidFill>
                <a:latin typeface="Times New Roman" panose="02020603050405020304" pitchFamily="18" charset="0"/>
                <a:cs typeface="Times New Roman" panose="02020603050405020304" pitchFamily="18" charset="0"/>
              </a:rPr>
              <a:t>thức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tư</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tưởng</a:t>
            </a:r>
            <a:r>
              <a:rPr lang="en-US" sz="2800" b="1" i="1" dirty="0">
                <a:solidFill>
                  <a:srgbClr val="002060"/>
                </a:solidFill>
                <a:latin typeface="Times New Roman" panose="02020603050405020304" pitchFamily="18" charset="0"/>
                <a:cs typeface="Times New Roman" panose="02020603050405020304" pitchFamily="18" charset="0"/>
              </a:rPr>
              <a:t>.</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49997BE-EF57-4DA2-8A1B-30B4C82EAEDC}"/>
              </a:ext>
            </a:extLst>
          </p:cNvPr>
          <p:cNvSpPr txBox="1"/>
          <p:nvPr/>
        </p:nvSpPr>
        <p:spPr>
          <a:xfrm>
            <a:off x="2364828" y="3421117"/>
            <a:ext cx="9306910" cy="1384995"/>
          </a:xfrm>
          <a:prstGeom prst="rect">
            <a:avLst/>
          </a:prstGeom>
          <a:solidFill>
            <a:schemeClr val="accent4">
              <a:lumMod val="20000"/>
              <a:lumOff val="80000"/>
            </a:schemeClr>
          </a:solidFill>
        </p:spPr>
        <p:txBody>
          <a:bodyPr wrap="square" rtlCol="0">
            <a:spAutoFit/>
          </a:bodyPr>
          <a:lstStyle/>
          <a:p>
            <a:pPr algn="just"/>
            <a:r>
              <a:rPr lang="en-US" sz="2800" b="1" i="1" dirty="0" err="1">
                <a:solidFill>
                  <a:srgbClr val="002060"/>
                </a:solidFill>
                <a:latin typeface="Times New Roman" panose="02020603050405020304" pitchFamily="18" charset="0"/>
                <a:cs typeface="Times New Roman" panose="02020603050405020304" pitchFamily="18" charset="0"/>
              </a:rPr>
              <a:t>Để</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bảo</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vệ</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duy</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trì</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cố</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lợi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ích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kinh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tế</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giai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cấp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thống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trị</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đảm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bảo</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sự</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thống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trị</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về</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chính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trị</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tư</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tưởng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giai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cấp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giữ</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địa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vị</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thống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trị</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tế</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2E323ED0-F81D-4934-B614-BDBDB7E578B7}"/>
              </a:ext>
            </a:extLst>
          </p:cNvPr>
          <p:cNvSpPr txBox="1"/>
          <p:nvPr/>
        </p:nvSpPr>
        <p:spPr>
          <a:xfrm>
            <a:off x="2364827" y="5174318"/>
            <a:ext cx="9553904" cy="954107"/>
          </a:xfrm>
          <a:prstGeom prst="rect">
            <a:avLst/>
          </a:prstGeom>
          <a:noFill/>
        </p:spPr>
        <p:txBody>
          <a:bodyPr wrap="square" rtlCol="0">
            <a:spAutoFit/>
          </a:bodyPr>
          <a:lstStyle/>
          <a:p>
            <a:r>
              <a:rPr lang="en-GB" sz="2800" dirty="0" err="1">
                <a:solidFill>
                  <a:srgbClr val="002060"/>
                </a:solidFill>
                <a:latin typeface="Times New Roman" pitchFamily="18" charset="0"/>
                <a:cs typeface="Times New Roman" pitchFamily="18" charset="0"/>
              </a:rPr>
              <a:t>Tác</a:t>
            </a:r>
            <a:r>
              <a:rPr lang="en-GB" sz="2800" dirty="0">
                <a:solidFill>
                  <a:srgbClr val="002060"/>
                </a:solidFill>
                <a:latin typeface="Times New Roman" pitchFamily="18" charset="0"/>
                <a:cs typeface="Times New Roman" pitchFamily="18" charset="0"/>
              </a:rPr>
              <a:t> </a:t>
            </a:r>
            <a:r>
              <a:rPr lang="en-GB" sz="2800" dirty="0" err="1">
                <a:solidFill>
                  <a:srgbClr val="002060"/>
                </a:solidFill>
                <a:latin typeface="Times New Roman" pitchFamily="18" charset="0"/>
                <a:cs typeface="Times New Roman" pitchFamily="18" charset="0"/>
              </a:rPr>
              <a:t>động</a:t>
            </a:r>
            <a:r>
              <a:rPr lang="en-GB" sz="2800" dirty="0">
                <a:solidFill>
                  <a:srgbClr val="002060"/>
                </a:solidFill>
                <a:latin typeface="Times New Roman" pitchFamily="18" charset="0"/>
                <a:cs typeface="Times New Roman" pitchFamily="18" charset="0"/>
              </a:rPr>
              <a:t> </a:t>
            </a:r>
            <a:r>
              <a:rPr lang="en-GB" sz="2800" dirty="0" err="1">
                <a:solidFill>
                  <a:srgbClr val="002060"/>
                </a:solidFill>
                <a:latin typeface="Times New Roman" pitchFamily="18" charset="0"/>
                <a:cs typeface="Times New Roman" pitchFamily="18" charset="0"/>
              </a:rPr>
              <a:t>của</a:t>
            </a:r>
            <a:r>
              <a:rPr lang="en-GB" sz="2800" dirty="0">
                <a:solidFill>
                  <a:srgbClr val="002060"/>
                </a:solidFill>
                <a:latin typeface="Times New Roman" pitchFamily="18" charset="0"/>
                <a:cs typeface="Times New Roman" pitchFamily="18" charset="0"/>
              </a:rPr>
              <a:t> </a:t>
            </a:r>
            <a:r>
              <a:rPr lang="en-GB" sz="2800" dirty="0" err="1">
                <a:solidFill>
                  <a:srgbClr val="002060"/>
                </a:solidFill>
                <a:latin typeface="Times New Roman" pitchFamily="18" charset="0"/>
                <a:cs typeface="Times New Roman" pitchFamily="18" charset="0"/>
              </a:rPr>
              <a:t>KTTT</a:t>
            </a:r>
            <a:r>
              <a:rPr lang="en-GB" sz="2800" dirty="0">
                <a:solidFill>
                  <a:srgbClr val="002060"/>
                </a:solidFill>
                <a:latin typeface="Times New Roman" pitchFamily="18" charset="0"/>
                <a:cs typeface="Times New Roman" pitchFamily="18" charset="0"/>
              </a:rPr>
              <a:t> </a:t>
            </a:r>
            <a:r>
              <a:rPr lang="en-GB" sz="2800" dirty="0" err="1">
                <a:solidFill>
                  <a:srgbClr val="002060"/>
                </a:solidFill>
                <a:latin typeface="Times New Roman" pitchFamily="18" charset="0"/>
                <a:cs typeface="Times New Roman" pitchFamily="18" charset="0"/>
              </a:rPr>
              <a:t>đối</a:t>
            </a:r>
            <a:r>
              <a:rPr lang="en-GB" sz="2800" dirty="0">
                <a:solidFill>
                  <a:srgbClr val="002060"/>
                </a:solidFill>
                <a:latin typeface="Times New Roman" pitchFamily="18" charset="0"/>
                <a:cs typeface="Times New Roman" pitchFamily="18" charset="0"/>
              </a:rPr>
              <a:t> </a:t>
            </a:r>
            <a:r>
              <a:rPr lang="en-GB" sz="2800" dirty="0" err="1">
                <a:solidFill>
                  <a:srgbClr val="002060"/>
                </a:solidFill>
                <a:latin typeface="Times New Roman" pitchFamily="18" charset="0"/>
                <a:cs typeface="Times New Roman" pitchFamily="18" charset="0"/>
              </a:rPr>
              <a:t>với</a:t>
            </a:r>
            <a:r>
              <a:rPr lang="en-GB" sz="2800" dirty="0">
                <a:solidFill>
                  <a:srgbClr val="002060"/>
                </a:solidFill>
                <a:latin typeface="Times New Roman" pitchFamily="18" charset="0"/>
                <a:cs typeface="Times New Roman" pitchFamily="18" charset="0"/>
              </a:rPr>
              <a:t> </a:t>
            </a:r>
            <a:r>
              <a:rPr lang="en-GB" sz="2800" dirty="0" err="1">
                <a:solidFill>
                  <a:srgbClr val="002060"/>
                </a:solidFill>
                <a:latin typeface="Times New Roman" pitchFamily="18" charset="0"/>
                <a:cs typeface="Times New Roman" pitchFamily="18" charset="0"/>
              </a:rPr>
              <a:t>CSHT</a:t>
            </a:r>
            <a:r>
              <a:rPr lang="en-GB" sz="2800" dirty="0">
                <a:solidFill>
                  <a:srgbClr val="002060"/>
                </a:solidFill>
                <a:latin typeface="Times New Roman" pitchFamily="18" charset="0"/>
                <a:cs typeface="Times New Roman" pitchFamily="18" charset="0"/>
              </a:rPr>
              <a:t> </a:t>
            </a:r>
            <a:r>
              <a:rPr lang="en-GB" sz="2800" dirty="0" err="1">
                <a:solidFill>
                  <a:srgbClr val="002060"/>
                </a:solidFill>
                <a:latin typeface="Times New Roman" pitchFamily="18" charset="0"/>
                <a:cs typeface="Times New Roman" pitchFamily="18" charset="0"/>
              </a:rPr>
              <a:t>diễn</a:t>
            </a:r>
            <a:r>
              <a:rPr lang="en-GB" sz="2800" dirty="0">
                <a:solidFill>
                  <a:srgbClr val="002060"/>
                </a:solidFill>
                <a:latin typeface="Times New Roman" pitchFamily="18" charset="0"/>
                <a:cs typeface="Times New Roman" pitchFamily="18" charset="0"/>
              </a:rPr>
              <a:t> </a:t>
            </a:r>
            <a:r>
              <a:rPr lang="en-GB" sz="2800" dirty="0" err="1">
                <a:solidFill>
                  <a:srgbClr val="002060"/>
                </a:solidFill>
                <a:latin typeface="Times New Roman" pitchFamily="18" charset="0"/>
                <a:cs typeface="Times New Roman" pitchFamily="18" charset="0"/>
              </a:rPr>
              <a:t>ra</a:t>
            </a:r>
            <a:r>
              <a:rPr lang="en-GB" sz="2800" dirty="0">
                <a:solidFill>
                  <a:srgbClr val="002060"/>
                </a:solidFill>
                <a:latin typeface="Times New Roman" pitchFamily="18" charset="0"/>
                <a:cs typeface="Times New Roman" pitchFamily="18" charset="0"/>
              </a:rPr>
              <a:t> </a:t>
            </a:r>
            <a:r>
              <a:rPr lang="en-GB" sz="2800" b="1" i="1" dirty="0" err="1">
                <a:solidFill>
                  <a:srgbClr val="002060"/>
                </a:solidFill>
                <a:latin typeface="Times New Roman" pitchFamily="18" charset="0"/>
                <a:cs typeface="Times New Roman" pitchFamily="18" charset="0"/>
              </a:rPr>
              <a:t>theo</a:t>
            </a:r>
            <a:r>
              <a:rPr lang="en-GB" sz="2800" b="1" i="1" dirty="0">
                <a:solidFill>
                  <a:srgbClr val="002060"/>
                </a:solidFill>
                <a:latin typeface="Times New Roman" pitchFamily="18" charset="0"/>
                <a:cs typeface="Times New Roman" pitchFamily="18" charset="0"/>
              </a:rPr>
              <a:t> </a:t>
            </a:r>
            <a:r>
              <a:rPr lang="en-GB" sz="2800" b="1" i="1" dirty="0" err="1">
                <a:solidFill>
                  <a:srgbClr val="002060"/>
                </a:solidFill>
                <a:latin typeface="Times New Roman" pitchFamily="18" charset="0"/>
                <a:cs typeface="Times New Roman" pitchFamily="18" charset="0"/>
              </a:rPr>
              <a:t>hai</a:t>
            </a:r>
            <a:r>
              <a:rPr lang="en-GB" sz="2800" b="1" i="1" dirty="0">
                <a:solidFill>
                  <a:srgbClr val="002060"/>
                </a:solidFill>
                <a:latin typeface="Times New Roman" pitchFamily="18" charset="0"/>
                <a:cs typeface="Times New Roman" pitchFamily="18" charset="0"/>
              </a:rPr>
              <a:t> </a:t>
            </a:r>
            <a:r>
              <a:rPr lang="en-GB" sz="2800" b="1" i="1" dirty="0" err="1">
                <a:solidFill>
                  <a:srgbClr val="002060"/>
                </a:solidFill>
                <a:latin typeface="Times New Roman" pitchFamily="18" charset="0"/>
                <a:cs typeface="Times New Roman" pitchFamily="18" charset="0"/>
              </a:rPr>
              <a:t>chiều</a:t>
            </a:r>
            <a:r>
              <a:rPr lang="en-GB" sz="2800" b="1" i="1" dirty="0">
                <a:solidFill>
                  <a:srgbClr val="002060"/>
                </a:solidFill>
                <a:latin typeface="Times New Roman" pitchFamily="18" charset="0"/>
                <a:cs typeface="Times New Roman" pitchFamily="18" charset="0"/>
              </a:rPr>
              <a:t> </a:t>
            </a:r>
            <a:r>
              <a:rPr lang="en-GB" sz="2800" b="1" i="1" dirty="0" err="1">
                <a:solidFill>
                  <a:srgbClr val="002060"/>
                </a:solidFill>
                <a:latin typeface="Times New Roman" pitchFamily="18" charset="0"/>
                <a:cs typeface="Times New Roman" pitchFamily="18" charset="0"/>
              </a:rPr>
              <a:t>hướng</a:t>
            </a:r>
            <a:r>
              <a:rPr lang="en-GB" sz="2800" b="1" i="1" dirty="0">
                <a:solidFill>
                  <a:srgbClr val="002060"/>
                </a:solidFill>
                <a:latin typeface="Times New Roman" pitchFamily="18" charset="0"/>
                <a:cs typeface="Times New Roman" pitchFamily="18" charset="0"/>
              </a:rPr>
              <a:t> </a:t>
            </a:r>
            <a:r>
              <a:rPr lang="en-GB" sz="2800" b="1" i="1" dirty="0" err="1">
                <a:solidFill>
                  <a:srgbClr val="002060"/>
                </a:solidFill>
                <a:latin typeface="Times New Roman" pitchFamily="18" charset="0"/>
                <a:cs typeface="Times New Roman" pitchFamily="18" charset="0"/>
              </a:rPr>
              <a:t>tích</a:t>
            </a:r>
            <a:r>
              <a:rPr lang="en-GB" sz="2800" b="1" i="1" dirty="0">
                <a:solidFill>
                  <a:srgbClr val="002060"/>
                </a:solidFill>
                <a:latin typeface="Times New Roman" pitchFamily="18" charset="0"/>
                <a:cs typeface="Times New Roman" pitchFamily="18" charset="0"/>
              </a:rPr>
              <a:t> </a:t>
            </a:r>
            <a:r>
              <a:rPr lang="en-GB" sz="2800" b="1" i="1" dirty="0" err="1">
                <a:solidFill>
                  <a:srgbClr val="002060"/>
                </a:solidFill>
                <a:latin typeface="Times New Roman" pitchFamily="18" charset="0"/>
                <a:cs typeface="Times New Roman" pitchFamily="18" charset="0"/>
              </a:rPr>
              <a:t>cực</a:t>
            </a:r>
            <a:r>
              <a:rPr lang="en-GB" sz="2800" b="1" i="1" dirty="0">
                <a:solidFill>
                  <a:srgbClr val="002060"/>
                </a:solidFill>
                <a:latin typeface="Times New Roman" pitchFamily="18" charset="0"/>
                <a:cs typeface="Times New Roman" pitchFamily="18" charset="0"/>
              </a:rPr>
              <a:t> </a:t>
            </a:r>
            <a:r>
              <a:rPr lang="en-GB" sz="2800" b="1" i="1" dirty="0" err="1">
                <a:solidFill>
                  <a:srgbClr val="002060"/>
                </a:solidFill>
                <a:latin typeface="Times New Roman" pitchFamily="18" charset="0"/>
                <a:cs typeface="Times New Roman" pitchFamily="18" charset="0"/>
              </a:rPr>
              <a:t>và</a:t>
            </a:r>
            <a:r>
              <a:rPr lang="en-GB" sz="2800" b="1" i="1" dirty="0">
                <a:solidFill>
                  <a:srgbClr val="002060"/>
                </a:solidFill>
                <a:latin typeface="Times New Roman" pitchFamily="18" charset="0"/>
                <a:cs typeface="Times New Roman" pitchFamily="18" charset="0"/>
              </a:rPr>
              <a:t> </a:t>
            </a:r>
            <a:r>
              <a:rPr lang="en-GB" sz="2800" b="1" i="1" dirty="0" err="1">
                <a:solidFill>
                  <a:srgbClr val="002060"/>
                </a:solidFill>
                <a:latin typeface="Times New Roman" pitchFamily="18" charset="0"/>
                <a:cs typeface="Times New Roman" pitchFamily="18" charset="0"/>
              </a:rPr>
              <a:t>tiêu</a:t>
            </a:r>
            <a:r>
              <a:rPr lang="en-GB" sz="2800" b="1" i="1" dirty="0">
                <a:solidFill>
                  <a:srgbClr val="002060"/>
                </a:solidFill>
                <a:latin typeface="Times New Roman" pitchFamily="18" charset="0"/>
                <a:cs typeface="Times New Roman" pitchFamily="18" charset="0"/>
              </a:rPr>
              <a:t> </a:t>
            </a:r>
            <a:r>
              <a:rPr lang="en-GB" sz="2800" b="1" i="1" dirty="0" err="1">
                <a:solidFill>
                  <a:srgbClr val="002060"/>
                </a:solidFill>
                <a:latin typeface="Times New Roman" pitchFamily="18" charset="0"/>
                <a:cs typeface="Times New Roman" pitchFamily="18" charset="0"/>
              </a:rPr>
              <a:t>cực</a:t>
            </a:r>
            <a:r>
              <a:rPr lang="en-GB" sz="2800" b="1" i="1" dirty="0">
                <a:solidFill>
                  <a:srgbClr val="002060"/>
                </a:solidFill>
                <a:latin typeface="Times New Roman" pitchFamily="18" charset="0"/>
                <a:cs typeface="Times New Roman" pitchFamily="18" charset="0"/>
              </a:rPr>
              <a:t>.</a:t>
            </a:r>
            <a:endParaRPr lang="en-US" sz="2800" b="1" i="1" dirty="0">
              <a:solidFill>
                <a:srgbClr val="002060"/>
              </a:solidFill>
            </a:endParaRPr>
          </a:p>
        </p:txBody>
      </p:sp>
      <p:sp>
        <p:nvSpPr>
          <p:cNvPr id="16" name="Diamond 15">
            <a:extLst>
              <a:ext uri="{FF2B5EF4-FFF2-40B4-BE49-F238E27FC236}">
                <a16:creationId xmlns:a16="http://schemas.microsoft.com/office/drawing/2014/main" id="{050C3993-D868-482E-BD47-9198D9E1AC2D}"/>
              </a:ext>
            </a:extLst>
          </p:cNvPr>
          <p:cNvSpPr/>
          <p:nvPr/>
        </p:nvSpPr>
        <p:spPr>
          <a:xfrm>
            <a:off x="2554015" y="469411"/>
            <a:ext cx="1008992" cy="934099"/>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b)</a:t>
            </a:r>
          </a:p>
        </p:txBody>
      </p:sp>
      <p:sp>
        <p:nvSpPr>
          <p:cNvPr id="2" name="Slide Number Placeholder 1">
            <a:extLst>
              <a:ext uri="{FF2B5EF4-FFF2-40B4-BE49-F238E27FC236}">
                <a16:creationId xmlns:a16="http://schemas.microsoft.com/office/drawing/2014/main" id="{7E0216B3-7315-45F0-8C34-59E34C3966CD}"/>
              </a:ext>
            </a:extLst>
          </p:cNvPr>
          <p:cNvSpPr>
            <a:spLocks noGrp="1"/>
          </p:cNvSpPr>
          <p:nvPr>
            <p:ph type="sldNum" sz="quarter" idx="12"/>
          </p:nvPr>
        </p:nvSpPr>
        <p:spPr/>
        <p:txBody>
          <a:bodyPr/>
          <a:lstStyle/>
          <a:p>
            <a:fld id="{BCA9E365-C2E6-427D-B945-C61DCC8F5720}" type="slidenum">
              <a:rPr lang="en-US" smtClean="0"/>
              <a:t>232</a:t>
            </a:fld>
            <a:endParaRPr lang="en-US"/>
          </a:p>
        </p:txBody>
      </p:sp>
    </p:spTree>
    <p:extLst>
      <p:ext uri="{BB962C8B-B14F-4D97-AF65-F5344CB8AC3E}">
        <p14:creationId xmlns:p14="http://schemas.microsoft.com/office/powerpoint/2010/main" val="22839254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animBg="1"/>
      <p:bldP spid="15"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80D780-94D1-498C-9536-2F07F29D7A7D}"/>
              </a:ext>
            </a:extLst>
          </p:cNvPr>
          <p:cNvCxnSpPr>
            <a:cxnSpLocks/>
          </p:cNvCxnSpPr>
          <p:nvPr/>
        </p:nvCxnSpPr>
        <p:spPr>
          <a:xfrm flipV="1">
            <a:off x="520262" y="1740125"/>
            <a:ext cx="11151476" cy="22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922B6F2-A665-4539-AF49-198F9201A633}"/>
              </a:ext>
            </a:extLst>
          </p:cNvPr>
          <p:cNvCxnSpPr>
            <a:cxnSpLocks/>
          </p:cNvCxnSpPr>
          <p:nvPr/>
        </p:nvCxnSpPr>
        <p:spPr>
          <a:xfrm>
            <a:off x="520262" y="1620618"/>
            <a:ext cx="1115147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00315E-CFED-4B14-8F63-6602193E6934}"/>
              </a:ext>
            </a:extLst>
          </p:cNvPr>
          <p:cNvSpPr txBox="1"/>
          <p:nvPr/>
        </p:nvSpPr>
        <p:spPr>
          <a:xfrm>
            <a:off x="3563007" y="329301"/>
            <a:ext cx="7772400" cy="1077218"/>
          </a:xfrm>
          <a:prstGeom prst="rect">
            <a:avLst/>
          </a:prstGeom>
          <a:noFill/>
        </p:spPr>
        <p:txBody>
          <a:bodyPr wrap="square" rtlCol="0">
            <a:spAutoFit/>
          </a:bodyPr>
          <a:lstStyle/>
          <a:p>
            <a:pPr algn="ctr"/>
            <a:r>
              <a:rPr lang="en-US" altLang="en-US" sz="3200" b="1" dirty="0" err="1">
                <a:solidFill>
                  <a:srgbClr val="FF0000"/>
                </a:solidFill>
                <a:latin typeface="Times New Roman" panose="02020603050405020304" pitchFamily="18" charset="0"/>
                <a:cs typeface="Times New Roman" panose="02020603050405020304" pitchFamily="18" charset="0"/>
              </a:rPr>
              <a:t>Quy</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luật</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về</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mối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quan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hệ</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biện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chứng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giữa</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sở</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và</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kiến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trúc</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thượng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endParaRPr lang="en-US" sz="3200" b="1" dirty="0">
              <a:solidFill>
                <a:srgbClr val="FF0000"/>
              </a:solidFill>
            </a:endParaRPr>
          </a:p>
        </p:txBody>
      </p:sp>
      <p:sp>
        <p:nvSpPr>
          <p:cNvPr id="8" name="Arrow: Pentagon 7">
            <a:extLst>
              <a:ext uri="{FF2B5EF4-FFF2-40B4-BE49-F238E27FC236}">
                <a16:creationId xmlns:a16="http://schemas.microsoft.com/office/drawing/2014/main" id="{9192B971-E76E-49EC-A1FB-8EE43C0083A9}"/>
              </a:ext>
            </a:extLst>
          </p:cNvPr>
          <p:cNvSpPr/>
          <p:nvPr/>
        </p:nvSpPr>
        <p:spPr>
          <a:xfrm>
            <a:off x="0" y="1980625"/>
            <a:ext cx="1923392" cy="4321011"/>
          </a:xfrm>
          <a:prstGeom prst="homePlate">
            <a:avLst>
              <a:gd name="adj" fmla="val 18041"/>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a:t>
            </a:r>
            <a:r>
              <a:rPr lang="en-US" sz="2800" b="1" dirty="0" err="1">
                <a:solidFill>
                  <a:srgbClr val="FFFF00"/>
                </a:solidFill>
                <a:latin typeface="Times New Roman" panose="02020603050405020304" pitchFamily="18" charset="0"/>
                <a:cs typeface="Times New Roman" panose="02020603050405020304" pitchFamily="18" charset="0"/>
              </a:rPr>
              <a:t>Đặc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điểm</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của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quy</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luật</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này</a:t>
            </a:r>
            <a:r>
              <a:rPr lang="en-US" sz="2800" b="1" dirty="0">
                <a:solidFill>
                  <a:srgbClr val="FFFF00"/>
                </a:solidFill>
                <a:latin typeface="Times New Roman" panose="02020603050405020304" pitchFamily="18" charset="0"/>
                <a:cs typeface="Times New Roman" panose="02020603050405020304" pitchFamily="18" charset="0"/>
              </a:rPr>
              <a:t> d</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err="1">
                <a:solidFill>
                  <a:srgbClr val="FFFF00"/>
                </a:solidFill>
                <a:latin typeface="Times New Roman" panose="02020603050405020304" pitchFamily="18" charset="0"/>
                <a:cs typeface="Times New Roman" panose="02020603050405020304" pitchFamily="18" charset="0"/>
              </a:rPr>
              <a:t>ới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CNXH</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7" name="Diamond 16">
            <a:extLst>
              <a:ext uri="{FF2B5EF4-FFF2-40B4-BE49-F238E27FC236}">
                <a16:creationId xmlns:a16="http://schemas.microsoft.com/office/drawing/2014/main" id="{894E97A3-E82C-43B4-8739-D3CAD29AFDDF}"/>
              </a:ext>
            </a:extLst>
          </p:cNvPr>
          <p:cNvSpPr/>
          <p:nvPr/>
        </p:nvSpPr>
        <p:spPr>
          <a:xfrm>
            <a:off x="2601313" y="514537"/>
            <a:ext cx="1008992" cy="934099"/>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b)</a:t>
            </a:r>
          </a:p>
        </p:txBody>
      </p:sp>
      <p:sp>
        <p:nvSpPr>
          <p:cNvPr id="2" name="TextBox 1">
            <a:extLst>
              <a:ext uri="{FF2B5EF4-FFF2-40B4-BE49-F238E27FC236}">
                <a16:creationId xmlns:a16="http://schemas.microsoft.com/office/drawing/2014/main" id="{270E4119-A35C-4E89-ADAE-116BA2A5EAB2}"/>
              </a:ext>
            </a:extLst>
          </p:cNvPr>
          <p:cNvSpPr txBox="1"/>
          <p:nvPr/>
        </p:nvSpPr>
        <p:spPr>
          <a:xfrm>
            <a:off x="2538256" y="1937409"/>
            <a:ext cx="9238588" cy="492443"/>
          </a:xfrm>
          <a:prstGeom prst="rect">
            <a:avLst/>
          </a:prstGeom>
          <a:solidFill>
            <a:schemeClr val="accent4">
              <a:lumMod val="20000"/>
              <a:lumOff val="80000"/>
            </a:schemeClr>
          </a:solidFill>
        </p:spPr>
        <p:txBody>
          <a:bodyPr wrap="square" rtlCol="0">
            <a:spAutoFit/>
          </a:bodyPr>
          <a:lstStyle/>
          <a:p>
            <a:pPr algn="just"/>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Việc</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thiết</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lập</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KTTT</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XHCN</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là</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tiền</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đề</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hình</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thành</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CSHT</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XHCN</a:t>
            </a:r>
            <a:r>
              <a:rPr lang="en-US" sz="26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600" b="1" i="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57F620A-9441-4639-B029-E94B931798D4}"/>
              </a:ext>
            </a:extLst>
          </p:cNvPr>
          <p:cNvSpPr txBox="1"/>
          <p:nvPr/>
        </p:nvSpPr>
        <p:spPr>
          <a:xfrm>
            <a:off x="2601313" y="2698268"/>
            <a:ext cx="9238589" cy="1200329"/>
          </a:xfrm>
          <a:prstGeom prst="rect">
            <a:avLst/>
          </a:prstGeom>
          <a:solidFill>
            <a:schemeClr val="accent1">
              <a:lumMod val="20000"/>
              <a:lumOff val="80000"/>
            </a:schemeClr>
          </a:solidFill>
        </p:spPr>
        <p:txBody>
          <a:bodyPr wrap="square" rtlCol="0">
            <a:spAutoFit/>
          </a:bodyPr>
          <a:lstStyle/>
          <a:p>
            <a:pPr algn="just"/>
            <a:r>
              <a:rPr lang="en-US" sz="2400" b="1" i="1" dirty="0" err="1">
                <a:solidFill>
                  <a:srgbClr val="002060"/>
                </a:solidFill>
                <a:latin typeface="Times New Roman" panose="02020603050405020304" pitchFamily="18" charset="0"/>
                <a:cs typeface="Times New Roman" panose="02020603050405020304" pitchFamily="18" charset="0"/>
              </a:rPr>
              <a:t>KTTT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XHCN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có</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mầm</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mống</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nảy</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sinh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từ</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cuộc</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đấu</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tranh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giai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cấp</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của</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GCVS</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và</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quần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chúng</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LĐ</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rgbClr val="002060"/>
                </a:solidFill>
                <a:latin typeface="Times New Roman" panose="02020603050405020304" pitchFamily="18" charset="0"/>
                <a:cs typeface="Times New Roman" panose="02020603050405020304" pitchFamily="18" charset="0"/>
              </a:rPr>
              <a:t> Song, </a:t>
            </a:r>
            <a:r>
              <a:rPr lang="en-US" sz="2400" dirty="0" err="1">
                <a:solidFill>
                  <a:srgbClr val="002060"/>
                </a:solidFill>
                <a:latin typeface="Times New Roman" panose="02020603050405020304" pitchFamily="18" charset="0"/>
                <a:cs typeface="Times New Roman" panose="02020603050405020304" pitchFamily="18" charset="0"/>
              </a:rPr>
              <a:t>nó</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chỉ</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nảy</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sinh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triển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một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cách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đầy</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đủ</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từ</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GCVS</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giành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được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chính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quyền</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69584552-21E3-457B-88CA-5914A3A2C6F5}"/>
              </a:ext>
            </a:extLst>
          </p:cNvPr>
          <p:cNvSpPr txBox="1"/>
          <p:nvPr/>
        </p:nvSpPr>
        <p:spPr>
          <a:xfrm>
            <a:off x="2601313" y="3974433"/>
            <a:ext cx="9238588" cy="1384995"/>
          </a:xfrm>
          <a:prstGeom prst="rect">
            <a:avLst/>
          </a:prstGeom>
          <a:solidFill>
            <a:schemeClr val="accent4">
              <a:lumMod val="20000"/>
              <a:lumOff val="80000"/>
            </a:schemeClr>
          </a:solidFill>
        </p:spPr>
        <p:txBody>
          <a:bodyPr wrap="square" rtlCol="0">
            <a:spAutoFit/>
          </a:bodyPr>
          <a:lstStyle/>
          <a:p>
            <a:pPr algn="just"/>
            <a:r>
              <a:rPr lang="en-US" sz="2800" i="1" dirty="0" err="1">
                <a:solidFill>
                  <a:srgbClr val="002060"/>
                </a:solidFill>
                <a:latin typeface="Times New Roman" panose="02020603050405020304" pitchFamily="18" charset="0"/>
                <a:cs typeface="Times New Roman" panose="02020603050405020304" pitchFamily="18" charset="0"/>
              </a:rPr>
              <a:t>KTTT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XHCN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chỉ</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phát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triển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hoàn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thiện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phát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huy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vai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trò</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CSHT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XHCN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không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ngừng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được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cố</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phát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triển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vững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chắc</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A1FBB1-B52C-4579-993B-98FB298B009A}"/>
              </a:ext>
            </a:extLst>
          </p:cNvPr>
          <p:cNvSpPr txBox="1"/>
          <p:nvPr/>
        </p:nvSpPr>
        <p:spPr>
          <a:xfrm>
            <a:off x="2601313" y="5547946"/>
            <a:ext cx="9175531" cy="954107"/>
          </a:xfrm>
          <a:prstGeom prst="rect">
            <a:avLst/>
          </a:prstGeom>
          <a:solidFill>
            <a:schemeClr val="accent1">
              <a:lumMod val="20000"/>
              <a:lumOff val="80000"/>
            </a:schemeClr>
          </a:solidFill>
        </p:spPr>
        <p:txBody>
          <a:bodyPr wrap="square" rtlCol="0">
            <a:spAutoFit/>
          </a:bodyPr>
          <a:lstStyle/>
          <a:p>
            <a:r>
              <a:rPr lang="en-US" sz="2800" b="1" i="1" dirty="0" err="1">
                <a:solidFill>
                  <a:srgbClr val="002060"/>
                </a:solidFill>
                <a:latin typeface="Times New Roman" panose="02020603050405020304" pitchFamily="18" charset="0"/>
                <a:cs typeface="Times New Roman" panose="02020603050405020304" pitchFamily="18" charset="0"/>
              </a:rPr>
              <a:t>CSHT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KTTT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XHCN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ưu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việt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tốt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đẹp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trong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lịch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sử</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không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có</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mâu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thuẫn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đối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kháng</a:t>
            </a:r>
            <a:r>
              <a:rPr lang="en-US" sz="2800" dirty="0">
                <a:solidFill>
                  <a:srgbClr val="002060"/>
                </a:solidFill>
                <a:latin typeface="Times New Roman" panose="02020603050405020304" pitchFamily="18" charset="0"/>
                <a:cs typeface="Times New Roman" panose="02020603050405020304" pitchFamily="18" charset="0"/>
              </a:rPr>
              <a:t> </a:t>
            </a:r>
          </a:p>
        </p:txBody>
      </p:sp>
      <p:cxnSp>
        <p:nvCxnSpPr>
          <p:cNvPr id="11" name="Straight Arrow Connector 10">
            <a:extLst>
              <a:ext uri="{FF2B5EF4-FFF2-40B4-BE49-F238E27FC236}">
                <a16:creationId xmlns:a16="http://schemas.microsoft.com/office/drawing/2014/main" id="{97DAB754-CBBB-4118-875F-7D0BB9653755}"/>
              </a:ext>
            </a:extLst>
          </p:cNvPr>
          <p:cNvCxnSpPr>
            <a:stCxn id="8" idx="3"/>
          </p:cNvCxnSpPr>
          <p:nvPr/>
        </p:nvCxnSpPr>
        <p:spPr>
          <a:xfrm flipV="1">
            <a:off x="1923392" y="2448115"/>
            <a:ext cx="551794" cy="169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4FDEBF-E159-4331-84E7-1E5251A9A7D2}"/>
              </a:ext>
            </a:extLst>
          </p:cNvPr>
          <p:cNvCxnSpPr>
            <a:stCxn id="8" idx="3"/>
          </p:cNvCxnSpPr>
          <p:nvPr/>
        </p:nvCxnSpPr>
        <p:spPr>
          <a:xfrm flipV="1">
            <a:off x="1923392" y="3429000"/>
            <a:ext cx="536029" cy="712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20AD348-DC6E-47DC-B3A5-5560EF88932C}"/>
              </a:ext>
            </a:extLst>
          </p:cNvPr>
          <p:cNvCxnSpPr>
            <a:cxnSpLocks/>
            <a:stCxn id="8" idx="3"/>
            <a:endCxn id="7" idx="1"/>
          </p:cNvCxnSpPr>
          <p:nvPr/>
        </p:nvCxnSpPr>
        <p:spPr>
          <a:xfrm>
            <a:off x="1923392" y="4141131"/>
            <a:ext cx="677921" cy="52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3F9E7E4-6E4E-4C38-ABEC-9B085FAE0553}"/>
              </a:ext>
            </a:extLst>
          </p:cNvPr>
          <p:cNvCxnSpPr>
            <a:stCxn id="8" idx="3"/>
          </p:cNvCxnSpPr>
          <p:nvPr/>
        </p:nvCxnSpPr>
        <p:spPr>
          <a:xfrm>
            <a:off x="1923392" y="4141131"/>
            <a:ext cx="536029" cy="164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1A0E3ADA-445A-4E50-B003-C4C5A6D29146}"/>
              </a:ext>
            </a:extLst>
          </p:cNvPr>
          <p:cNvSpPr>
            <a:spLocks noGrp="1"/>
          </p:cNvSpPr>
          <p:nvPr>
            <p:ph type="sldNum" sz="quarter" idx="12"/>
          </p:nvPr>
        </p:nvSpPr>
        <p:spPr/>
        <p:txBody>
          <a:bodyPr/>
          <a:lstStyle/>
          <a:p>
            <a:fld id="{BCA9E365-C2E6-427D-B945-C61DCC8F5720}" type="slidenum">
              <a:rPr lang="en-US" smtClean="0"/>
              <a:t>233</a:t>
            </a:fld>
            <a:endParaRPr lang="en-US"/>
          </a:p>
        </p:txBody>
      </p:sp>
    </p:spTree>
    <p:extLst>
      <p:ext uri="{BB962C8B-B14F-4D97-AF65-F5344CB8AC3E}">
        <p14:creationId xmlns:p14="http://schemas.microsoft.com/office/powerpoint/2010/main" val="31295033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7" grpId="0" animBg="1"/>
      <p:bldP spid="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80D780-94D1-498C-9536-2F07F29D7A7D}"/>
              </a:ext>
            </a:extLst>
          </p:cNvPr>
          <p:cNvCxnSpPr>
            <a:cxnSpLocks/>
          </p:cNvCxnSpPr>
          <p:nvPr/>
        </p:nvCxnSpPr>
        <p:spPr>
          <a:xfrm flipV="1">
            <a:off x="520262" y="1740125"/>
            <a:ext cx="11151476" cy="22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922B6F2-A665-4539-AF49-198F9201A633}"/>
              </a:ext>
            </a:extLst>
          </p:cNvPr>
          <p:cNvCxnSpPr>
            <a:cxnSpLocks/>
          </p:cNvCxnSpPr>
          <p:nvPr/>
        </p:nvCxnSpPr>
        <p:spPr>
          <a:xfrm>
            <a:off x="520262" y="1620618"/>
            <a:ext cx="1115147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00315E-CFED-4B14-8F63-6602193E6934}"/>
              </a:ext>
            </a:extLst>
          </p:cNvPr>
          <p:cNvSpPr txBox="1"/>
          <p:nvPr/>
        </p:nvSpPr>
        <p:spPr>
          <a:xfrm>
            <a:off x="3563007" y="329301"/>
            <a:ext cx="7772400" cy="1077218"/>
          </a:xfrm>
          <a:prstGeom prst="rect">
            <a:avLst/>
          </a:prstGeom>
          <a:noFill/>
        </p:spPr>
        <p:txBody>
          <a:bodyPr wrap="square" rtlCol="0">
            <a:spAutoFit/>
          </a:bodyPr>
          <a:lstStyle/>
          <a:p>
            <a:pPr algn="ctr"/>
            <a:r>
              <a:rPr lang="en-US" altLang="en-US" sz="3200" b="1" dirty="0" err="1">
                <a:solidFill>
                  <a:srgbClr val="FF0000"/>
                </a:solidFill>
                <a:latin typeface="Times New Roman" panose="02020603050405020304" pitchFamily="18" charset="0"/>
                <a:cs typeface="Times New Roman" panose="02020603050405020304" pitchFamily="18" charset="0"/>
              </a:rPr>
              <a:t>Quy</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luật</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về</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mối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quan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hệ</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biện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chứng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giữa</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cơ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sở</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hạ</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và</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kiến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trúc</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thượng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tầng</a:t>
            </a:r>
            <a:endParaRPr lang="en-US" sz="3200" b="1" dirty="0">
              <a:solidFill>
                <a:srgbClr val="FF0000"/>
              </a:solidFill>
            </a:endParaRPr>
          </a:p>
        </p:txBody>
      </p:sp>
      <p:sp>
        <p:nvSpPr>
          <p:cNvPr id="8" name="Arrow: Pentagon 7">
            <a:extLst>
              <a:ext uri="{FF2B5EF4-FFF2-40B4-BE49-F238E27FC236}">
                <a16:creationId xmlns:a16="http://schemas.microsoft.com/office/drawing/2014/main" id="{9192B971-E76E-49EC-A1FB-8EE43C0083A9}"/>
              </a:ext>
            </a:extLst>
          </p:cNvPr>
          <p:cNvSpPr/>
          <p:nvPr/>
        </p:nvSpPr>
        <p:spPr>
          <a:xfrm>
            <a:off x="-15768" y="1927871"/>
            <a:ext cx="5155325" cy="740620"/>
          </a:xfrm>
          <a:prstGeom prst="homePlate">
            <a:avLst>
              <a:gd name="adj" fmla="val 52100"/>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*Ý </a:t>
            </a:r>
            <a:r>
              <a:rPr lang="en-US" sz="2800" b="1" dirty="0" err="1">
                <a:solidFill>
                  <a:srgbClr val="FFFF00"/>
                </a:solidFill>
                <a:latin typeface="Times New Roman" panose="02020603050405020304" pitchFamily="18" charset="0"/>
                <a:cs typeface="Times New Roman" panose="02020603050405020304" pitchFamily="18" charset="0"/>
              </a:rPr>
              <a:t>nghĩa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trong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đời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sống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xã</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hội</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4" name="Arrow: Pentagon 13">
            <a:extLst>
              <a:ext uri="{FF2B5EF4-FFF2-40B4-BE49-F238E27FC236}">
                <a16:creationId xmlns:a16="http://schemas.microsoft.com/office/drawing/2014/main" id="{F642313C-A037-4D5C-B51C-107085B37A1B}"/>
              </a:ext>
            </a:extLst>
          </p:cNvPr>
          <p:cNvSpPr/>
          <p:nvPr/>
        </p:nvSpPr>
        <p:spPr>
          <a:xfrm>
            <a:off x="504495" y="2743627"/>
            <a:ext cx="3200400" cy="3785072"/>
          </a:xfrm>
          <a:prstGeom prst="homePlate">
            <a:avLst>
              <a:gd name="adj" fmla="val 18236"/>
            </a:avLst>
          </a:prstGeom>
          <a:solidFill>
            <a:schemeClr val="accent4">
              <a:lumMod val="20000"/>
              <a:lumOff val="8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just"/>
            <a:r>
              <a:rPr lang="en-US" sz="3000" i="1" dirty="0" err="1">
                <a:solidFill>
                  <a:srgbClr val="002060"/>
                </a:solidFill>
                <a:latin typeface="Times New Roman" panose="02020603050405020304" pitchFamily="18" charset="0"/>
                <a:cs typeface="Times New Roman" panose="02020603050405020304" pitchFamily="18" charset="0"/>
              </a:rPr>
              <a:t>Là</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cơ</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sở</a:t>
            </a:r>
            <a:r>
              <a:rPr lang="en-US" sz="3000" i="1" dirty="0">
                <a:solidFill>
                  <a:srgbClr val="002060"/>
                </a:solidFill>
                <a:latin typeface="Times New Roman" panose="02020603050405020304" pitchFamily="18" charset="0"/>
                <a:cs typeface="Times New Roman" panose="02020603050405020304" pitchFamily="18" charset="0"/>
              </a:rPr>
              <a:t> khoa </a:t>
            </a:r>
            <a:r>
              <a:rPr lang="en-US" sz="3000" i="1" dirty="0" err="1">
                <a:solidFill>
                  <a:srgbClr val="002060"/>
                </a:solidFill>
                <a:latin typeface="Times New Roman" panose="02020603050405020304" pitchFamily="18" charset="0"/>
                <a:cs typeface="Times New Roman" panose="02020603050405020304" pitchFamily="18" charset="0"/>
              </a:rPr>
              <a:t>học</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để</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nhận</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thức</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một</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cách</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đúng</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đắn</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mối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quan</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hệ</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giữa</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kinh</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tế</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và</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chính</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trị</a:t>
            </a:r>
            <a:r>
              <a:rPr lang="en-US" sz="3000" i="1" dirty="0">
                <a:solidFill>
                  <a:srgbClr val="002060"/>
                </a:solidFill>
                <a:latin typeface="Times New Roman" panose="02020603050405020304" pitchFamily="18" charset="0"/>
                <a:cs typeface="Times New Roman" panose="02020603050405020304" pitchFamily="18" charset="0"/>
              </a:rPr>
              <a:t>. </a:t>
            </a:r>
            <a:endParaRPr lang="en-US" sz="3000" dirty="0">
              <a:solidFill>
                <a:srgbClr val="002060"/>
              </a:solidFill>
              <a:latin typeface="Times New Roman" panose="02020603050405020304" pitchFamily="18" charset="0"/>
              <a:cs typeface="Times New Roman" panose="02020603050405020304" pitchFamily="18" charset="0"/>
            </a:endParaRPr>
          </a:p>
        </p:txBody>
      </p:sp>
      <p:sp>
        <p:nvSpPr>
          <p:cNvPr id="18" name="Arrow: Chevron 17">
            <a:extLst>
              <a:ext uri="{FF2B5EF4-FFF2-40B4-BE49-F238E27FC236}">
                <a16:creationId xmlns:a16="http://schemas.microsoft.com/office/drawing/2014/main" id="{CD9F9C3B-E894-4A0E-B637-7E9E35B26EC1}"/>
              </a:ext>
            </a:extLst>
          </p:cNvPr>
          <p:cNvSpPr/>
          <p:nvPr/>
        </p:nvSpPr>
        <p:spPr>
          <a:xfrm>
            <a:off x="3704895" y="2743627"/>
            <a:ext cx="4335518" cy="3785072"/>
          </a:xfrm>
          <a:prstGeom prst="chevron">
            <a:avLst>
              <a:gd name="adj" fmla="val 18852"/>
            </a:avLst>
          </a:prstGeom>
          <a:solidFill>
            <a:schemeClr val="accent3">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just"/>
            <a:r>
              <a:rPr lang="en-US" sz="3000" i="1" dirty="0" err="1">
                <a:solidFill>
                  <a:srgbClr val="002060"/>
                </a:solidFill>
                <a:latin typeface="Times New Roman" panose="02020603050405020304" pitchFamily="18" charset="0"/>
                <a:cs typeface="Times New Roman" panose="02020603050405020304" pitchFamily="18" charset="0"/>
              </a:rPr>
              <a:t>Trong</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nhận</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thức</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và</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thực</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tiễn</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nếu</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tách</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rời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hoặc</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tuyệt</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đối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hoá</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một</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yếu</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tố</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nào</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giữa</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kinh</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tế</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và</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chính</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trị</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đều</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là</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sai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lầm</a:t>
            </a:r>
            <a:r>
              <a:rPr lang="en-US" sz="3000" i="1" dirty="0">
                <a:solidFill>
                  <a:srgbClr val="002060"/>
                </a:solidFill>
                <a:latin typeface="Times New Roman" panose="02020603050405020304" pitchFamily="18" charset="0"/>
                <a:cs typeface="Times New Roman" panose="02020603050405020304" pitchFamily="18" charset="0"/>
              </a:rPr>
              <a:t>.</a:t>
            </a:r>
            <a:r>
              <a:rPr lang="en-US" sz="3000" dirty="0">
                <a:solidFill>
                  <a:srgbClr val="002060"/>
                </a:solidFill>
                <a:latin typeface="Times New Roman" panose="02020603050405020304" pitchFamily="18" charset="0"/>
                <a:cs typeface="Times New Roman" panose="02020603050405020304" pitchFamily="18" charset="0"/>
              </a:rPr>
              <a:t> </a:t>
            </a:r>
          </a:p>
        </p:txBody>
      </p:sp>
      <p:sp>
        <p:nvSpPr>
          <p:cNvPr id="19" name="Arrow: Chevron 18">
            <a:extLst>
              <a:ext uri="{FF2B5EF4-FFF2-40B4-BE49-F238E27FC236}">
                <a16:creationId xmlns:a16="http://schemas.microsoft.com/office/drawing/2014/main" id="{338A8EA6-B3FE-4892-AEBE-5934E5CE0AB3}"/>
              </a:ext>
            </a:extLst>
          </p:cNvPr>
          <p:cNvSpPr/>
          <p:nvPr/>
        </p:nvSpPr>
        <p:spPr>
          <a:xfrm>
            <a:off x="7819697" y="2743627"/>
            <a:ext cx="4225158" cy="3785072"/>
          </a:xfrm>
          <a:prstGeom prst="chevron">
            <a:avLst>
              <a:gd name="adj" fmla="val 19009"/>
            </a:avLst>
          </a:prstGeom>
          <a:solidFill>
            <a:schemeClr val="accent4">
              <a:lumMod val="40000"/>
              <a:lumOff val="6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just"/>
            <a:r>
              <a:rPr lang="en-US" sz="3000" i="1" dirty="0" err="1">
                <a:solidFill>
                  <a:srgbClr val="002060"/>
                </a:solidFill>
                <a:latin typeface="Times New Roman" panose="02020603050405020304" pitchFamily="18" charset="0"/>
                <a:cs typeface="Times New Roman" panose="02020603050405020304" pitchFamily="18" charset="0"/>
              </a:rPr>
              <a:t>ĐCSVN</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chủ</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trương</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đổi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mới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toàn</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diện</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cả</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KT</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và</a:t>
            </a:r>
            <a:r>
              <a:rPr lang="en-US" sz="3000" i="1" dirty="0">
                <a:solidFill>
                  <a:srgbClr val="002060"/>
                </a:solidFill>
                <a:latin typeface="Times New Roman" panose="02020603050405020304" pitchFamily="18" charset="0"/>
                <a:cs typeface="Times New Roman" panose="02020603050405020304" pitchFamily="18" charset="0"/>
              </a:rPr>
              <a:t> CT, </a:t>
            </a:r>
            <a:r>
              <a:rPr lang="en-US" sz="3000" i="1" dirty="0" err="1">
                <a:solidFill>
                  <a:srgbClr val="002060"/>
                </a:solidFill>
                <a:latin typeface="Times New Roman" panose="02020603050405020304" pitchFamily="18" charset="0"/>
                <a:cs typeface="Times New Roman" panose="02020603050405020304" pitchFamily="18" charset="0"/>
              </a:rPr>
              <a:t>trong</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đó</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đổi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mới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KT</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là</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trung</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tâm</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đồng</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thời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từng</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bước</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đổi</a:t>
            </a:r>
            <a:r>
              <a:rPr lang="en-US" sz="3000" i="1" dirty="0">
                <a:solidFill>
                  <a:srgbClr val="002060"/>
                </a:solidFill>
                <a:latin typeface="Times New Roman" panose="02020603050405020304" pitchFamily="18" charset="0"/>
                <a:cs typeface="Times New Roman" panose="02020603050405020304" pitchFamily="18" charset="0"/>
              </a:rPr>
              <a:t> </a:t>
            </a:r>
            <a:r>
              <a:rPr lang="en-US" sz="3000" i="1" dirty="0" err="1">
                <a:solidFill>
                  <a:srgbClr val="002060"/>
                </a:solidFill>
                <a:latin typeface="Times New Roman" panose="02020603050405020304" pitchFamily="18" charset="0"/>
                <a:cs typeface="Times New Roman" panose="02020603050405020304" pitchFamily="18" charset="0"/>
              </a:rPr>
              <a:t>mới</a:t>
            </a:r>
            <a:r>
              <a:rPr lang="en-US" sz="3000" i="1" dirty="0">
                <a:solidFill>
                  <a:srgbClr val="002060"/>
                </a:solidFill>
                <a:latin typeface="Times New Roman" panose="02020603050405020304" pitchFamily="18" charset="0"/>
                <a:cs typeface="Times New Roman" panose="02020603050405020304" pitchFamily="18" charset="0"/>
              </a:rPr>
              <a:t> CT.</a:t>
            </a:r>
            <a:endParaRPr lang="en-US" sz="3000" dirty="0">
              <a:solidFill>
                <a:srgbClr val="002060"/>
              </a:solidFill>
              <a:latin typeface="Times New Roman" panose="02020603050405020304" pitchFamily="18" charset="0"/>
              <a:cs typeface="Times New Roman" panose="02020603050405020304" pitchFamily="18" charset="0"/>
            </a:endParaRPr>
          </a:p>
        </p:txBody>
      </p:sp>
      <p:sp>
        <p:nvSpPr>
          <p:cNvPr id="20" name="Diamond 19">
            <a:extLst>
              <a:ext uri="{FF2B5EF4-FFF2-40B4-BE49-F238E27FC236}">
                <a16:creationId xmlns:a16="http://schemas.microsoft.com/office/drawing/2014/main" id="{856947D3-C5EA-4157-911A-CD08B1B27F46}"/>
              </a:ext>
            </a:extLst>
          </p:cNvPr>
          <p:cNvSpPr/>
          <p:nvPr/>
        </p:nvSpPr>
        <p:spPr>
          <a:xfrm>
            <a:off x="2554016" y="452321"/>
            <a:ext cx="1008992" cy="934099"/>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b)</a:t>
            </a:r>
          </a:p>
        </p:txBody>
      </p:sp>
      <p:sp>
        <p:nvSpPr>
          <p:cNvPr id="2" name="Slide Number Placeholder 1">
            <a:extLst>
              <a:ext uri="{FF2B5EF4-FFF2-40B4-BE49-F238E27FC236}">
                <a16:creationId xmlns:a16="http://schemas.microsoft.com/office/drawing/2014/main" id="{B0D6CAAB-C94A-4673-9CB1-4061B4403A7C}"/>
              </a:ext>
            </a:extLst>
          </p:cNvPr>
          <p:cNvSpPr>
            <a:spLocks noGrp="1"/>
          </p:cNvSpPr>
          <p:nvPr>
            <p:ph type="sldNum" sz="quarter" idx="12"/>
          </p:nvPr>
        </p:nvSpPr>
        <p:spPr/>
        <p:txBody>
          <a:bodyPr/>
          <a:lstStyle/>
          <a:p>
            <a:fld id="{BCA9E365-C2E6-427D-B945-C61DCC8F5720}" type="slidenum">
              <a:rPr lang="en-US" smtClean="0"/>
              <a:t>234</a:t>
            </a:fld>
            <a:endParaRPr lang="en-US"/>
          </a:p>
        </p:txBody>
      </p:sp>
    </p:spTree>
    <p:extLst>
      <p:ext uri="{BB962C8B-B14F-4D97-AF65-F5344CB8AC3E}">
        <p14:creationId xmlns:p14="http://schemas.microsoft.com/office/powerpoint/2010/main" val="27178949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19"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195776A-B9FD-4A76-A78E-C7D66449C2B6}"/>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B6BF3-1220-48D7-9F2E-68F4A10DB7D1}"/>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9005C4F-BA3C-47E6-9B49-7EECC6A851AB}"/>
              </a:ext>
            </a:extLst>
          </p:cNvPr>
          <p:cNvSpPr txBox="1"/>
          <p:nvPr/>
        </p:nvSpPr>
        <p:spPr>
          <a:xfrm>
            <a:off x="2270233" y="362604"/>
            <a:ext cx="9301655"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4. </a:t>
            </a:r>
            <a:r>
              <a:rPr lang="en-US" sz="2800" b="1" dirty="0" err="1">
                <a:solidFill>
                  <a:srgbClr val="FF0000"/>
                </a:solidFill>
                <a:latin typeface="Times New Roman" panose="02020603050405020304" pitchFamily="18" charset="0"/>
                <a:cs typeface="Times New Roman" panose="02020603050405020304" pitchFamily="18" charset="0"/>
              </a:rPr>
              <a:t>Sự</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phát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triển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hình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kinh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tế</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một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quá</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trình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lịch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sử</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tự</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nhiên</a:t>
            </a:r>
            <a:endParaRPr lang="en-US" sz="28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27492365-7A77-41B6-AC09-83506CF6C646}"/>
              </a:ext>
            </a:extLst>
          </p:cNvPr>
          <p:cNvGraphicFramePr/>
          <p:nvPr>
            <p:extLst>
              <p:ext uri="{D42A27DB-BD31-4B8C-83A1-F6EECF244321}">
                <p14:modId xmlns:p14="http://schemas.microsoft.com/office/powerpoint/2010/main" val="1600755676"/>
              </p:ext>
            </p:extLst>
          </p:nvPr>
        </p:nvGraphicFramePr>
        <p:xfrm>
          <a:off x="804041" y="1671145"/>
          <a:ext cx="10625955" cy="4467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48E56C2-668F-4E25-8B78-54D1B95F0F33}"/>
              </a:ext>
            </a:extLst>
          </p:cNvPr>
          <p:cNvSpPr>
            <a:spLocks noGrp="1"/>
          </p:cNvSpPr>
          <p:nvPr>
            <p:ph type="sldNum" sz="quarter" idx="12"/>
          </p:nvPr>
        </p:nvSpPr>
        <p:spPr/>
        <p:txBody>
          <a:bodyPr/>
          <a:lstStyle/>
          <a:p>
            <a:fld id="{BCA9E365-C2E6-427D-B945-C61DCC8F5720}" type="slidenum">
              <a:rPr lang="en-US" smtClean="0"/>
              <a:t>235</a:t>
            </a:fld>
            <a:endParaRPr lang="en-US"/>
          </a:p>
        </p:txBody>
      </p:sp>
    </p:spTree>
    <p:extLst>
      <p:ext uri="{BB962C8B-B14F-4D97-AF65-F5344CB8AC3E}">
        <p14:creationId xmlns:p14="http://schemas.microsoft.com/office/powerpoint/2010/main" val="4999142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6C7E2A-3933-4C59-93EF-3073A99FC3C9}"/>
              </a:ext>
            </a:extLst>
          </p:cNvPr>
          <p:cNvSpPr>
            <a:spLocks noGrp="1"/>
          </p:cNvSpPr>
          <p:nvPr>
            <p:ph type="subTitle" idx="1"/>
          </p:nvPr>
        </p:nvSpPr>
        <p:spPr>
          <a:xfrm>
            <a:off x="3720662" y="1923393"/>
            <a:ext cx="7709334" cy="3748257"/>
          </a:xfrm>
          <a:solidFill>
            <a:schemeClr val="accent4">
              <a:lumMod val="20000"/>
              <a:lumOff val="80000"/>
            </a:schemeClr>
          </a:solidFill>
        </p:spPr>
        <p:txBody>
          <a:bodyPr>
            <a:normAutofit/>
          </a:bodyPr>
          <a:lstStyle/>
          <a:p>
            <a:pPr algn="just">
              <a:lnSpc>
                <a:spcPct val="100000"/>
              </a:lnSpc>
              <a:spcBef>
                <a:spcPts val="0"/>
              </a:spcBef>
            </a:pPr>
            <a:r>
              <a:rPr lang="en-US" sz="2800" i="1" dirty="0">
                <a:latin typeface="+mj-lt"/>
              </a:rPr>
              <a:t>	</a:t>
            </a:r>
            <a:r>
              <a:rPr lang="vi-VN" sz="2800" i="1" dirty="0">
                <a:latin typeface="+mj-lt"/>
              </a:rPr>
              <a:t>Hình thái kinh tế - xã hội</a:t>
            </a:r>
            <a:r>
              <a:rPr lang="vi-VN" sz="2800" dirty="0">
                <a:latin typeface="+mj-lt"/>
              </a:rPr>
              <a:t> </a:t>
            </a:r>
            <a:r>
              <a:rPr lang="en-US" sz="2800" i="1" dirty="0" err="1">
                <a:latin typeface="Times New Roman" panose="02020603050405020304" pitchFamily="18" charset="0"/>
                <a:cs typeface="Times New Roman" panose="02020603050405020304" pitchFamily="18" charset="0"/>
              </a:rPr>
              <a:t>là</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một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phạm</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trù</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cơ</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bản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của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chủ</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nghĩa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duy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vật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lịch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sử</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dùng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để</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chỉ</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xã</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hội</a:t>
            </a:r>
            <a:r>
              <a:rPr lang="en-US" sz="2800" i="1" dirty="0">
                <a:latin typeface="Times New Roman" panose="02020603050405020304" pitchFamily="18" charset="0"/>
                <a:cs typeface="Times New Roman" panose="02020603050405020304" pitchFamily="18" charset="0"/>
              </a:rPr>
              <a:t> ở </a:t>
            </a:r>
            <a:r>
              <a:rPr lang="en-US" sz="2800" i="1" dirty="0" err="1">
                <a:latin typeface="Times New Roman" panose="02020603050405020304" pitchFamily="18" charset="0"/>
                <a:cs typeface="Times New Roman" panose="02020603050405020304" pitchFamily="18" charset="0"/>
              </a:rPr>
              <a:t>từng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nấc</a:t>
            </a:r>
            <a:r>
              <a:rPr lang="en-US" sz="2800" i="1" dirty="0">
                <a:latin typeface="Times New Roman" panose="02020603050405020304" pitchFamily="18" charset="0"/>
                <a:cs typeface="Times New Roman" panose="02020603050405020304" pitchFamily="18" charset="0"/>
              </a:rPr>
              <a:t> thang </a:t>
            </a:r>
            <a:r>
              <a:rPr lang="en-US" sz="2800" i="1" dirty="0" err="1">
                <a:latin typeface="Times New Roman" panose="02020603050405020304" pitchFamily="18" charset="0"/>
                <a:cs typeface="Times New Roman" panose="02020603050405020304" pitchFamily="18" charset="0"/>
              </a:rPr>
              <a:t>lịch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sử</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nhất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định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với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một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kiểu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quan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hệ</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sản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xuất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đặc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trưng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cho</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xã</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hội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đó</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phù</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hợp</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với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một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trình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độ</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nhất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định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của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lực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lượng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sản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xuất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và</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một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kiến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trúc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thượng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tầng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tương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ứng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được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xây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dựng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trên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quan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hệ</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sản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xuất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đặc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trưng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ấy</a:t>
            </a:r>
            <a:r>
              <a:rPr lang="en-US" sz="2800" i="1"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6F84005-7535-4EA6-86D2-AA2F1F2A29E4}"/>
              </a:ext>
            </a:extLst>
          </p:cNvPr>
          <p:cNvSpPr txBox="1"/>
          <p:nvPr/>
        </p:nvSpPr>
        <p:spPr>
          <a:xfrm>
            <a:off x="2900854" y="573264"/>
            <a:ext cx="7409793"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a) </a:t>
            </a:r>
            <a:r>
              <a:rPr lang="en-US" sz="3200" b="1" dirty="0" err="1">
                <a:solidFill>
                  <a:srgbClr val="FF0000"/>
                </a:solidFill>
                <a:latin typeface="Times New Roman" panose="02020603050405020304" pitchFamily="18" charset="0"/>
                <a:cs typeface="Times New Roman" panose="02020603050405020304" pitchFamily="18" charset="0"/>
              </a:rPr>
              <a:t>Phạm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trù</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hình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kinh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tế</a:t>
            </a:r>
            <a:r>
              <a:rPr lang="en-US" sz="3200" b="1" dirty="0">
                <a:solidFill>
                  <a:srgbClr val="FF0000"/>
                </a:solidFill>
                <a:latin typeface="Times New Roman" panose="02020603050405020304" pitchFamily="18" charset="0"/>
                <a:cs typeface="Times New Roman" panose="02020603050405020304" pitchFamily="18" charset="0"/>
              </a:rPr>
              <a:t> -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7" name="Picture 2" descr="C:\Users\user\Desktop\20421243-images575553_marx.jpg">
            <a:extLst>
              <a:ext uri="{FF2B5EF4-FFF2-40B4-BE49-F238E27FC236}">
                <a16:creationId xmlns:a16="http://schemas.microsoft.com/office/drawing/2014/main" id="{A04D8528-BCE5-4A53-865A-25248AE2B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669" y="1923393"/>
            <a:ext cx="2900854" cy="348418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Slide Number Placeholder 1">
            <a:extLst>
              <a:ext uri="{FF2B5EF4-FFF2-40B4-BE49-F238E27FC236}">
                <a16:creationId xmlns:a16="http://schemas.microsoft.com/office/drawing/2014/main" id="{D9D55144-6073-4728-B2E7-129228381F3C}"/>
              </a:ext>
            </a:extLst>
          </p:cNvPr>
          <p:cNvSpPr>
            <a:spLocks noGrp="1"/>
          </p:cNvSpPr>
          <p:nvPr>
            <p:ph type="sldNum" sz="quarter" idx="12"/>
          </p:nvPr>
        </p:nvSpPr>
        <p:spPr/>
        <p:txBody>
          <a:bodyPr/>
          <a:lstStyle/>
          <a:p>
            <a:fld id="{BCA9E365-C2E6-427D-B945-C61DCC8F5720}" type="slidenum">
              <a:rPr lang="en-US" smtClean="0"/>
              <a:t>236</a:t>
            </a:fld>
            <a:endParaRPr lang="en-US"/>
          </a:p>
        </p:txBody>
      </p:sp>
    </p:spTree>
    <p:extLst>
      <p:ext uri="{BB962C8B-B14F-4D97-AF65-F5344CB8AC3E}">
        <p14:creationId xmlns:p14="http://schemas.microsoft.com/office/powerpoint/2010/main" val="226822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additive="base">
                                        <p:cTn id="1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1812018-98AF-4D50-9AED-241C684F8D25}"/>
              </a:ext>
            </a:extLst>
          </p:cNvPr>
          <p:cNvSpPr txBox="1"/>
          <p:nvPr/>
        </p:nvSpPr>
        <p:spPr>
          <a:xfrm>
            <a:off x="3263462" y="488731"/>
            <a:ext cx="6968359" cy="584775"/>
          </a:xfrm>
          <a:prstGeom prst="rect">
            <a:avLst/>
          </a:prstGeom>
          <a:noFill/>
        </p:spPr>
        <p:txBody>
          <a:bodyPr wrap="square" rtlCol="0">
            <a:spAutoFit/>
          </a:bodyPr>
          <a:lstStyle/>
          <a:p>
            <a:r>
              <a:rPr lang="en-US" sz="3200" b="1" dirty="0" err="1">
                <a:solidFill>
                  <a:srgbClr val="FF0000"/>
                </a:solidFill>
                <a:latin typeface="Times New Roman" panose="02020603050405020304" pitchFamily="18" charset="0"/>
                <a:cs typeface="Times New Roman" panose="02020603050405020304" pitchFamily="18" charset="0"/>
              </a:rPr>
              <a:t>Cấu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trúc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hình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kinh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tế</a:t>
            </a:r>
            <a:r>
              <a:rPr lang="en-US" sz="3200" b="1" dirty="0">
                <a:solidFill>
                  <a:srgbClr val="FF0000"/>
                </a:solidFill>
                <a:latin typeface="Times New Roman" panose="02020603050405020304" pitchFamily="18" charset="0"/>
                <a:cs typeface="Times New Roman" panose="02020603050405020304" pitchFamily="18" charset="0"/>
              </a:rPr>
              <a:t> -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F6FDEC84-1479-40BB-BB97-A5CEFBB1E171}"/>
              </a:ext>
            </a:extLst>
          </p:cNvPr>
          <p:cNvSpPr/>
          <p:nvPr/>
        </p:nvSpPr>
        <p:spPr>
          <a:xfrm>
            <a:off x="725214" y="1805149"/>
            <a:ext cx="3294993" cy="99322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Lực</a:t>
            </a:r>
            <a:r>
              <a:rPr lang="en-US" sz="2800" b="1" dirty="0">
                <a:solidFill>
                  <a:srgbClr val="FFFF00"/>
                </a:solidFill>
                <a:latin typeface="Times New Roman" panose="02020603050405020304" pitchFamily="18" charset="0"/>
                <a:cs typeface="Times New Roman" panose="02020603050405020304" pitchFamily="18" charset="0"/>
              </a:rPr>
              <a:t> l</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err="1">
                <a:solidFill>
                  <a:srgbClr val="FFFF00"/>
                </a:solidFill>
                <a:latin typeface="Times New Roman" panose="02020603050405020304" pitchFamily="18" charset="0"/>
                <a:cs typeface="Times New Roman" panose="02020603050405020304" pitchFamily="18" charset="0"/>
              </a:rPr>
              <a:t>ợng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sản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xuất</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C7BF9585-AB82-494F-A113-E7C70F01FD1D}"/>
              </a:ext>
            </a:extLst>
          </p:cNvPr>
          <p:cNvSpPr/>
          <p:nvPr/>
        </p:nvSpPr>
        <p:spPr>
          <a:xfrm>
            <a:off x="725214" y="3330461"/>
            <a:ext cx="3294993" cy="99322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Quan </a:t>
            </a:r>
            <a:r>
              <a:rPr lang="en-US" sz="2800" b="1" dirty="0" err="1">
                <a:solidFill>
                  <a:srgbClr val="FFFF00"/>
                </a:solidFill>
                <a:latin typeface="Times New Roman" panose="02020603050405020304" pitchFamily="18" charset="0"/>
                <a:cs typeface="Times New Roman" panose="02020603050405020304" pitchFamily="18" charset="0"/>
              </a:rPr>
              <a:t>hệ</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sản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xuất</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283F4873-0BFC-4F68-A713-2F90CFAB532A}"/>
              </a:ext>
            </a:extLst>
          </p:cNvPr>
          <p:cNvSpPr/>
          <p:nvPr/>
        </p:nvSpPr>
        <p:spPr>
          <a:xfrm>
            <a:off x="725214" y="4918837"/>
            <a:ext cx="3294993" cy="99322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Kiến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trúc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a:t>
            </a:r>
            <a:r>
              <a:rPr lang="vi-VN" sz="2800" b="1" dirty="0">
                <a:solidFill>
                  <a:srgbClr val="FFFF00"/>
                </a:solidFill>
                <a:latin typeface="Times New Roman" panose="02020603050405020304" pitchFamily="18" charset="0"/>
                <a:cs typeface="Times New Roman" panose="02020603050405020304" pitchFamily="18" charset="0"/>
              </a:rPr>
              <a:t>ư</a:t>
            </a:r>
            <a:r>
              <a:rPr lang="en-US" sz="2800" b="1" dirty="0" err="1">
                <a:solidFill>
                  <a:srgbClr val="FFFF00"/>
                </a:solidFill>
                <a:latin typeface="Times New Roman" panose="02020603050405020304" pitchFamily="18" charset="0"/>
                <a:cs typeface="Times New Roman" panose="02020603050405020304" pitchFamily="18" charset="0"/>
              </a:rPr>
              <a:t>ợng</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tầng</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A52C8C5-2424-423D-9197-4AF0F594B0B0}"/>
              </a:ext>
            </a:extLst>
          </p:cNvPr>
          <p:cNvSpPr txBox="1"/>
          <p:nvPr/>
        </p:nvSpPr>
        <p:spPr>
          <a:xfrm>
            <a:off x="4382813" y="1638157"/>
            <a:ext cx="7541169" cy="1292662"/>
          </a:xfrm>
          <a:prstGeom prst="rect">
            <a:avLst/>
          </a:prstGeom>
          <a:noFill/>
        </p:spPr>
        <p:txBody>
          <a:bodyPr wrap="square" rtlCol="0">
            <a:spAutoFit/>
          </a:bodyPr>
          <a:lstStyle/>
          <a:p>
            <a:pPr algn="just"/>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nền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tảng</a:t>
            </a:r>
            <a:r>
              <a:rPr lang="en-US" sz="2600" dirty="0">
                <a:solidFill>
                  <a:srgbClr val="7030A0"/>
                </a:solidFill>
                <a:latin typeface="Times New Roman" panose="02020603050405020304" pitchFamily="18" charset="0"/>
                <a:cs typeface="Times New Roman" panose="02020603050405020304" pitchFamily="18" charset="0"/>
              </a:rPr>
              <a:t> VC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tiêu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chuẩn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KQ</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biệt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thời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kinh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yếu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xét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đến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cùng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quyết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định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HTKTXH</a:t>
            </a:r>
            <a:r>
              <a:rPr lang="en-US" sz="2600" dirty="0">
                <a:solidFill>
                  <a:srgbClr val="7030A0"/>
                </a:solidFill>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AD9BC5DC-99A2-4D18-864E-B4E847191A78}"/>
              </a:ext>
            </a:extLst>
          </p:cNvPr>
          <p:cNvSpPr txBox="1"/>
          <p:nvPr/>
        </p:nvSpPr>
        <p:spPr>
          <a:xfrm>
            <a:off x="4382814" y="3234685"/>
            <a:ext cx="7552994" cy="1692771"/>
          </a:xfrm>
          <a:prstGeom prst="rect">
            <a:avLst/>
          </a:prstGeom>
          <a:noFill/>
        </p:spPr>
        <p:txBody>
          <a:bodyPr wrap="square" rtlCol="0">
            <a:spAutoFit/>
          </a:bodyPr>
          <a:lstStyle/>
          <a:p>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hệ</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bản</a:t>
            </a:r>
            <a:r>
              <a:rPr lang="en-US" sz="2600" dirty="0">
                <a:solidFill>
                  <a:srgbClr val="7030A0"/>
                </a:solidFill>
                <a:latin typeface="Times New Roman" panose="02020603050405020304" pitchFamily="18" charset="0"/>
                <a:cs typeface="Times New Roman" panose="02020603050405020304" pitchFamily="18" charset="0"/>
              </a:rPr>
              <a:t>, chi </a:t>
            </a:r>
            <a:r>
              <a:rPr lang="en-US" sz="2600" dirty="0" err="1">
                <a:solidFill>
                  <a:srgbClr val="7030A0"/>
                </a:solidFill>
                <a:latin typeface="Times New Roman" panose="02020603050405020304" pitchFamily="18" charset="0"/>
                <a:cs typeface="Times New Roman" panose="02020603050405020304" pitchFamily="18" charset="0"/>
              </a:rPr>
              <a:t>phối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quyết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định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hệ</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xã</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hội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tiêu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chuẩn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trọng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biệt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nhau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giữa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HTKTXH</a:t>
            </a:r>
            <a:r>
              <a:rPr lang="en-US" sz="2600" dirty="0">
                <a:solidFill>
                  <a:srgbClr val="7030A0"/>
                </a:solidFill>
                <a:latin typeface="Times New Roman" panose="02020603050405020304" pitchFamily="18" charset="0"/>
                <a:cs typeface="Times New Roman" panose="02020603050405020304" pitchFamily="18" charset="0"/>
              </a:rPr>
              <a:t>.</a:t>
            </a:r>
          </a:p>
          <a:p>
            <a:endParaRPr lang="en-US" sz="2600" dirty="0">
              <a:solidFill>
                <a:srgbClr val="7030A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D341198-BDCF-46D2-927B-F3B20A495EC1}"/>
              </a:ext>
            </a:extLst>
          </p:cNvPr>
          <p:cNvSpPr txBox="1"/>
          <p:nvPr/>
        </p:nvSpPr>
        <p:spPr>
          <a:xfrm>
            <a:off x="4382814" y="4855773"/>
            <a:ext cx="7252138" cy="1384995"/>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hệ</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giữa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lĩnh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thần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tiêu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biểu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bộ</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mặt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thần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3" name="Arrow: Right 12">
            <a:extLst>
              <a:ext uri="{FF2B5EF4-FFF2-40B4-BE49-F238E27FC236}">
                <a16:creationId xmlns:a16="http://schemas.microsoft.com/office/drawing/2014/main" id="{4453CE25-7C15-4F8A-BF37-877125B74713}"/>
              </a:ext>
            </a:extLst>
          </p:cNvPr>
          <p:cNvSpPr/>
          <p:nvPr/>
        </p:nvSpPr>
        <p:spPr>
          <a:xfrm>
            <a:off x="4114803" y="1891861"/>
            <a:ext cx="204952" cy="8749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506B8056-E4BE-4B96-94C6-DF57D1BA9693}"/>
              </a:ext>
            </a:extLst>
          </p:cNvPr>
          <p:cNvSpPr/>
          <p:nvPr/>
        </p:nvSpPr>
        <p:spPr>
          <a:xfrm>
            <a:off x="4099034" y="3389583"/>
            <a:ext cx="204952" cy="8749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15C83A79-FA63-4519-B498-567378B8CACD}"/>
              </a:ext>
            </a:extLst>
          </p:cNvPr>
          <p:cNvSpPr/>
          <p:nvPr/>
        </p:nvSpPr>
        <p:spPr>
          <a:xfrm>
            <a:off x="4122685" y="4970088"/>
            <a:ext cx="204952" cy="8749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Arrow: Curved Right 15">
            <a:extLst>
              <a:ext uri="{FF2B5EF4-FFF2-40B4-BE49-F238E27FC236}">
                <a16:creationId xmlns:a16="http://schemas.microsoft.com/office/drawing/2014/main" id="{F8FE50B6-0790-45E0-AC5C-D4595A32A4B1}"/>
              </a:ext>
            </a:extLst>
          </p:cNvPr>
          <p:cNvSpPr/>
          <p:nvPr/>
        </p:nvSpPr>
        <p:spPr>
          <a:xfrm>
            <a:off x="268017" y="2506335"/>
            <a:ext cx="441434" cy="12003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Right 16">
            <a:extLst>
              <a:ext uri="{FF2B5EF4-FFF2-40B4-BE49-F238E27FC236}">
                <a16:creationId xmlns:a16="http://schemas.microsoft.com/office/drawing/2014/main" id="{EE20D173-813E-49D3-9A90-250AC2C27C0F}"/>
              </a:ext>
            </a:extLst>
          </p:cNvPr>
          <p:cNvSpPr/>
          <p:nvPr/>
        </p:nvSpPr>
        <p:spPr>
          <a:xfrm>
            <a:off x="256192" y="4019515"/>
            <a:ext cx="441434" cy="12003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Striped Right 17">
            <a:extLst>
              <a:ext uri="{FF2B5EF4-FFF2-40B4-BE49-F238E27FC236}">
                <a16:creationId xmlns:a16="http://schemas.microsoft.com/office/drawing/2014/main" id="{ACA6BA0D-4169-4E60-803A-DAF6B406F06F}"/>
              </a:ext>
            </a:extLst>
          </p:cNvPr>
          <p:cNvSpPr/>
          <p:nvPr/>
        </p:nvSpPr>
        <p:spPr>
          <a:xfrm rot="16200000">
            <a:off x="3282194" y="4495135"/>
            <a:ext cx="403983" cy="252249"/>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Arrow: Striped Right 18">
            <a:extLst>
              <a:ext uri="{FF2B5EF4-FFF2-40B4-BE49-F238E27FC236}">
                <a16:creationId xmlns:a16="http://schemas.microsoft.com/office/drawing/2014/main" id="{D0D935F6-D6B0-4B33-A7BE-F28FCCAC83BD}"/>
              </a:ext>
            </a:extLst>
          </p:cNvPr>
          <p:cNvSpPr/>
          <p:nvPr/>
        </p:nvSpPr>
        <p:spPr>
          <a:xfrm rot="16200000">
            <a:off x="3234893" y="2932381"/>
            <a:ext cx="403983" cy="252249"/>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D39801B-2FB1-449B-8B97-8A5B306160A0}"/>
              </a:ext>
            </a:extLst>
          </p:cNvPr>
          <p:cNvSpPr>
            <a:spLocks noGrp="1"/>
          </p:cNvSpPr>
          <p:nvPr>
            <p:ph type="sldNum" sz="quarter" idx="12"/>
          </p:nvPr>
        </p:nvSpPr>
        <p:spPr/>
        <p:txBody>
          <a:bodyPr/>
          <a:lstStyle/>
          <a:p>
            <a:fld id="{BCA9E365-C2E6-427D-B945-C61DCC8F5720}" type="slidenum">
              <a:rPr lang="en-US" smtClean="0"/>
              <a:t>237</a:t>
            </a:fld>
            <a:endParaRPr lang="en-US"/>
          </a:p>
        </p:txBody>
      </p:sp>
    </p:spTree>
    <p:extLst>
      <p:ext uri="{BB962C8B-B14F-4D97-AF65-F5344CB8AC3E}">
        <p14:creationId xmlns:p14="http://schemas.microsoft.com/office/powerpoint/2010/main" val="333832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3" grpId="0" animBg="1"/>
      <p:bldP spid="14" grpId="0" animBg="1"/>
      <p:bldP spid="15" grpId="0" animBg="1"/>
      <p:bldP spid="16" grpId="0" animBg="1"/>
      <p:bldP spid="17" grpId="0" animBg="1"/>
      <p:bldP spid="18" grpId="0" animBg="1"/>
      <p:bldP spid="1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6C7E2A-3933-4C59-93EF-3073A99FC3C9}"/>
              </a:ext>
            </a:extLst>
          </p:cNvPr>
          <p:cNvSpPr>
            <a:spLocks noGrp="1"/>
          </p:cNvSpPr>
          <p:nvPr>
            <p:ph type="subTitle" idx="1"/>
          </p:nvPr>
        </p:nvSpPr>
        <p:spPr>
          <a:xfrm>
            <a:off x="321273" y="1409853"/>
            <a:ext cx="11549454" cy="4636516"/>
          </a:xfrm>
        </p:spPr>
        <p:txBody>
          <a:bodyPr>
            <a:noAutofit/>
          </a:bodyPr>
          <a:lstStyle/>
          <a:p>
            <a:pPr marL="457200" indent="-457200" algn="just">
              <a:buFont typeface="Wingdings" panose="05000000000000000000" pitchFamily="2" charset="2"/>
              <a:buChar char="v"/>
            </a:pPr>
            <a:r>
              <a:rPr lang="en-US" sz="3000" dirty="0" err="1">
                <a:solidFill>
                  <a:srgbClr val="7030A0"/>
                </a:solidFill>
                <a:latin typeface="Times New Roman" panose="02020603050405020304" pitchFamily="18" charset="0"/>
                <a:cs typeface="Times New Roman" panose="02020603050405020304" pitchFamily="18" charset="0"/>
              </a:rPr>
              <a:t>Sự</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vận</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động</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và</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phát</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triển</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của</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lịch</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sử</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xã</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hội</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thông</a:t>
            </a:r>
            <a:r>
              <a:rPr lang="en-US" sz="3000" dirty="0">
                <a:solidFill>
                  <a:srgbClr val="7030A0"/>
                </a:solidFill>
                <a:latin typeface="Times New Roman" panose="02020603050405020304" pitchFamily="18" charset="0"/>
                <a:cs typeface="Times New Roman" panose="02020603050405020304" pitchFamily="18" charset="0"/>
              </a:rPr>
              <a:t> qua </a:t>
            </a:r>
            <a:r>
              <a:rPr lang="en-US" sz="3000" dirty="0" err="1">
                <a:solidFill>
                  <a:srgbClr val="7030A0"/>
                </a:solidFill>
                <a:latin typeface="Times New Roman" panose="02020603050405020304" pitchFamily="18" charset="0"/>
                <a:cs typeface="Times New Roman" panose="02020603050405020304" pitchFamily="18" charset="0"/>
              </a:rPr>
              <a:t>sự</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tác</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động</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tổng</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hợp</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của</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các</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QLKQ</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đó</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là</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QL</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QHSX</a:t>
            </a:r>
            <a:r>
              <a:rPr lang="en-US" sz="3000" dirty="0">
                <a:solidFill>
                  <a:srgbClr val="7030A0"/>
                </a:solidFill>
                <a:latin typeface="Times New Roman" panose="02020603050405020304" pitchFamily="18" charset="0"/>
                <a:cs typeface="Times New Roman" panose="02020603050405020304" pitchFamily="18" charset="0"/>
              </a:rPr>
              <a:t> - </a:t>
            </a:r>
            <a:r>
              <a:rPr lang="en-US" sz="3000" dirty="0" err="1">
                <a:solidFill>
                  <a:srgbClr val="7030A0"/>
                </a:solidFill>
                <a:latin typeface="Times New Roman" panose="02020603050405020304" pitchFamily="18" charset="0"/>
                <a:cs typeface="Times New Roman" panose="02020603050405020304" pitchFamily="18" charset="0"/>
              </a:rPr>
              <a:t>LLSX</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và</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quy</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luật</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CSHT</a:t>
            </a:r>
            <a:r>
              <a:rPr lang="en-US" sz="3000" dirty="0">
                <a:solidFill>
                  <a:srgbClr val="7030A0"/>
                </a:solidFill>
                <a:latin typeface="Times New Roman" panose="02020603050405020304" pitchFamily="18" charset="0"/>
                <a:cs typeface="Times New Roman" panose="02020603050405020304" pitchFamily="18" charset="0"/>
              </a:rPr>
              <a:t> - </a:t>
            </a:r>
            <a:r>
              <a:rPr lang="en-US" sz="3000" dirty="0" err="1">
                <a:solidFill>
                  <a:srgbClr val="7030A0"/>
                </a:solidFill>
                <a:latin typeface="Times New Roman" panose="02020603050405020304" pitchFamily="18" charset="0"/>
                <a:cs typeface="Times New Roman" panose="02020603050405020304" pitchFamily="18" charset="0"/>
              </a:rPr>
              <a:t>KTTT</a:t>
            </a:r>
            <a:r>
              <a:rPr lang="en-US" sz="30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en-US" sz="3000" dirty="0" err="1">
                <a:solidFill>
                  <a:srgbClr val="7030A0"/>
                </a:solidFill>
                <a:latin typeface="Times New Roman" panose="02020603050405020304" pitchFamily="18" charset="0"/>
                <a:cs typeface="Times New Roman" panose="02020603050405020304" pitchFamily="18" charset="0"/>
              </a:rPr>
              <a:t>Sự</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phát</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triển</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này</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bắt</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đầu</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từ</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sự</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phát</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triển</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của</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LLSX</a:t>
            </a:r>
            <a:r>
              <a:rPr lang="en-US" sz="3000" dirty="0">
                <a:solidFill>
                  <a:srgbClr val="7030A0"/>
                </a:solidFill>
                <a:latin typeface="Times New Roman" panose="02020603050405020304" pitchFamily="18" charset="0"/>
                <a:cs typeface="Times New Roman" panose="02020603050405020304" pitchFamily="18" charset="0"/>
              </a:rPr>
              <a:t> (tr</a:t>
            </a:r>
            <a:r>
              <a:rPr lang="vi-VN" sz="3000" dirty="0">
                <a:solidFill>
                  <a:srgbClr val="7030A0"/>
                </a:solidFill>
                <a:latin typeface="Times New Roman" panose="02020603050405020304" pitchFamily="18" charset="0"/>
                <a:cs typeface="Times New Roman" panose="02020603050405020304" pitchFamily="18" charset="0"/>
              </a:rPr>
              <a:t>ư</a:t>
            </a:r>
            <a:r>
              <a:rPr lang="en-US" sz="3000" dirty="0" err="1">
                <a:solidFill>
                  <a:srgbClr val="7030A0"/>
                </a:solidFill>
                <a:latin typeface="Times New Roman" panose="02020603050405020304" pitchFamily="18" charset="0"/>
                <a:cs typeface="Times New Roman" panose="02020603050405020304" pitchFamily="18" charset="0"/>
              </a:rPr>
              <a:t>ớc</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hết</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là</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CCSX</a:t>
            </a:r>
            <a:r>
              <a:rPr lang="en-US" sz="3000" dirty="0">
                <a:solidFill>
                  <a:srgbClr val="7030A0"/>
                </a:solidFill>
                <a:latin typeface="Times New Roman" panose="02020603050405020304" pitchFamily="18" charset="0"/>
                <a:cs typeface="Times New Roman" panose="02020603050405020304" pitchFamily="18" charset="0"/>
              </a:rPr>
              <a:t>, tri </a:t>
            </a:r>
            <a:r>
              <a:rPr lang="en-US" sz="3000" dirty="0" err="1">
                <a:solidFill>
                  <a:srgbClr val="7030A0"/>
                </a:solidFill>
                <a:latin typeface="Times New Roman" panose="02020603050405020304" pitchFamily="18" charset="0"/>
                <a:cs typeface="Times New Roman" panose="02020603050405020304" pitchFamily="18" charset="0"/>
              </a:rPr>
              <a:t>thức</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kinh</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nghiệm</a:t>
            </a:r>
            <a:r>
              <a:rPr lang="en-US" sz="30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vi-VN" sz="3000" dirty="0">
                <a:solidFill>
                  <a:srgbClr val="7030A0"/>
                </a:solidFill>
                <a:latin typeface="Times New Roman" panose="02020603050405020304" pitchFamily="18" charset="0"/>
                <a:cs typeface="Times New Roman" panose="02020603050405020304" pitchFamily="18" charset="0"/>
              </a:rPr>
              <a:t>Tiến trình lịch sử xã hội loài người là kết quả của sự thống nhất giữa logic và lịch sử</a:t>
            </a:r>
            <a:r>
              <a:rPr lang="en-US" sz="30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vi-VN" sz="3000" dirty="0">
                <a:solidFill>
                  <a:srgbClr val="7030A0"/>
                </a:solidFill>
                <a:latin typeface="Times New Roman" panose="02020603050405020304" pitchFamily="18" charset="0"/>
                <a:cs typeface="Times New Roman" panose="02020603050405020304" pitchFamily="18" charset="0"/>
              </a:rPr>
              <a:t>Sự thống nhất giữa logic và lịch sử</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trong</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tiến</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trình</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lịch</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sử</a:t>
            </a:r>
            <a:r>
              <a:rPr lang="en-US" sz="3000" dirty="0">
                <a:solidFill>
                  <a:srgbClr val="7030A0"/>
                </a:solidFill>
                <a:latin typeface="Times New Roman" panose="02020603050405020304" pitchFamily="18" charset="0"/>
                <a:cs typeface="Times New Roman" panose="02020603050405020304" pitchFamily="18" charset="0"/>
              </a:rPr>
              <a:t> - </a:t>
            </a:r>
            <a:r>
              <a:rPr lang="en-US" sz="3000" dirty="0" err="1">
                <a:solidFill>
                  <a:srgbClr val="7030A0"/>
                </a:solidFill>
                <a:latin typeface="Times New Roman" panose="02020603050405020304" pitchFamily="18" charset="0"/>
                <a:cs typeface="Times New Roman" panose="02020603050405020304" pitchFamily="18" charset="0"/>
              </a:rPr>
              <a:t>tự</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nhiên</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của</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xã</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hội</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loài</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người</a:t>
            </a:r>
            <a:r>
              <a:rPr lang="en-US" sz="3000" dirty="0">
                <a:solidFill>
                  <a:srgbClr val="7030A0"/>
                </a:solidFill>
                <a:latin typeface="Times New Roman" panose="02020603050405020304" pitchFamily="18" charset="0"/>
                <a:cs typeface="Times New Roman" panose="02020603050405020304" pitchFamily="18" charset="0"/>
              </a:rPr>
              <a:t> bao </a:t>
            </a:r>
            <a:r>
              <a:rPr lang="en-US" sz="3000" dirty="0" err="1">
                <a:solidFill>
                  <a:srgbClr val="7030A0"/>
                </a:solidFill>
                <a:latin typeface="Times New Roman" panose="02020603050405020304" pitchFamily="18" charset="0"/>
                <a:cs typeface="Times New Roman" panose="02020603050405020304" pitchFamily="18" charset="0"/>
              </a:rPr>
              <a:t>hàm</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cả</a:t>
            </a:r>
            <a:r>
              <a:rPr lang="en-US" sz="3000" dirty="0">
                <a:solidFill>
                  <a:srgbClr val="7030A0"/>
                </a:solidFill>
                <a:latin typeface="Times New Roman" panose="02020603050405020304" pitchFamily="18" charset="0"/>
                <a:cs typeface="Times New Roman" panose="02020603050405020304" pitchFamily="18" charset="0"/>
              </a:rPr>
              <a:t> </a:t>
            </a:r>
            <a:r>
              <a:rPr lang="vi-VN" sz="3000" dirty="0">
                <a:solidFill>
                  <a:srgbClr val="7030A0"/>
                </a:solidFill>
                <a:latin typeface="Times New Roman" panose="02020603050405020304" pitchFamily="18" charset="0"/>
                <a:cs typeface="Times New Roman" panose="02020603050405020304" pitchFamily="18" charset="0"/>
              </a:rPr>
              <a:t>sự phát triển tuần tự</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đối</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với</a:t>
            </a:r>
            <a:r>
              <a:rPr lang="en-US" sz="3000" dirty="0">
                <a:solidFill>
                  <a:srgbClr val="7030A0"/>
                </a:solidFill>
                <a:latin typeface="Times New Roman" panose="02020603050405020304" pitchFamily="18" charset="0"/>
                <a:cs typeface="Times New Roman" panose="02020603050405020304" pitchFamily="18" charset="0"/>
              </a:rPr>
              <a:t> LS </a:t>
            </a:r>
            <a:r>
              <a:rPr lang="en-US" sz="3000" dirty="0" err="1">
                <a:solidFill>
                  <a:srgbClr val="7030A0"/>
                </a:solidFill>
                <a:latin typeface="Times New Roman" panose="02020603050405020304" pitchFamily="18" charset="0"/>
                <a:cs typeface="Times New Roman" panose="02020603050405020304" pitchFamily="18" charset="0"/>
              </a:rPr>
              <a:t>phát</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triển</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toàn</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thế</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giới</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và</a:t>
            </a:r>
            <a:r>
              <a:rPr lang="en-US" sz="3000" dirty="0">
                <a:solidFill>
                  <a:srgbClr val="7030A0"/>
                </a:solidFill>
                <a:latin typeface="Times New Roman" panose="02020603050405020304" pitchFamily="18" charset="0"/>
                <a:cs typeface="Times New Roman" panose="02020603050405020304" pitchFamily="18" charset="0"/>
              </a:rPr>
              <a:t> </a:t>
            </a:r>
            <a:r>
              <a:rPr lang="vi-VN" sz="3000" dirty="0">
                <a:solidFill>
                  <a:srgbClr val="7030A0"/>
                </a:solidFill>
                <a:latin typeface="Times New Roman" panose="02020603050405020304" pitchFamily="18" charset="0"/>
                <a:cs typeface="Times New Roman" panose="02020603050405020304" pitchFamily="18" charset="0"/>
              </a:rPr>
              <a:t>sự phát triển “bỏ qua”</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một</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vài</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HTKTXH</a:t>
            </a:r>
            <a:r>
              <a:rPr lang="en-US" sz="3000" dirty="0">
                <a:solidFill>
                  <a:srgbClr val="7030A0"/>
                </a:solidFill>
                <a:latin typeface="Times New Roman" panose="02020603050405020304" pitchFamily="18" charset="0"/>
                <a:cs typeface="Times New Roman" panose="02020603050405020304" pitchFamily="18" charset="0"/>
              </a:rPr>
              <a:t> ở </a:t>
            </a:r>
            <a:r>
              <a:rPr lang="en-US" sz="3000" dirty="0" err="1">
                <a:solidFill>
                  <a:srgbClr val="7030A0"/>
                </a:solidFill>
                <a:latin typeface="Times New Roman" panose="02020603050405020304" pitchFamily="18" charset="0"/>
                <a:cs typeface="Times New Roman" panose="02020603050405020304" pitchFamily="18" charset="0"/>
              </a:rPr>
              <a:t>một</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số</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quốc</a:t>
            </a:r>
            <a:r>
              <a:rPr lang="en-US" sz="3000" dirty="0">
                <a:solidFill>
                  <a:srgbClr val="7030A0"/>
                </a:solidFill>
                <a:latin typeface="Times New Roman" panose="02020603050405020304" pitchFamily="18" charset="0"/>
                <a:cs typeface="Times New Roman" panose="02020603050405020304" pitchFamily="18" charset="0"/>
              </a:rPr>
              <a:t> </a:t>
            </a:r>
            <a:r>
              <a:rPr lang="en-US" sz="3000" dirty="0" err="1">
                <a:solidFill>
                  <a:srgbClr val="7030A0"/>
                </a:solidFill>
                <a:latin typeface="Times New Roman" panose="02020603050405020304" pitchFamily="18" charset="0"/>
                <a:cs typeface="Times New Roman" panose="02020603050405020304" pitchFamily="18" charset="0"/>
              </a:rPr>
              <a:t>gia</a:t>
            </a:r>
            <a:r>
              <a:rPr lang="en-US" sz="30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endParaRPr lang="en-US" sz="3000" dirty="0">
              <a:solidFill>
                <a:srgbClr val="7030A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endParaRPr lang="en-US" sz="3000" dirty="0">
              <a:solidFill>
                <a:srgbClr val="7030A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E2A37A2-D2F4-4AEF-BDA0-0A575CC95262}"/>
              </a:ext>
            </a:extLst>
          </p:cNvPr>
          <p:cNvSpPr txBox="1"/>
          <p:nvPr/>
        </p:nvSpPr>
        <p:spPr>
          <a:xfrm>
            <a:off x="1844564" y="515098"/>
            <a:ext cx="9632732"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b) </a:t>
            </a:r>
            <a:r>
              <a:rPr lang="en-US" sz="3200" b="1" dirty="0" err="1">
                <a:solidFill>
                  <a:srgbClr val="FF0000"/>
                </a:solidFill>
                <a:latin typeface="Times New Roman" panose="02020603050405020304" pitchFamily="18" charset="0"/>
                <a:cs typeface="Times New Roman" panose="02020603050405020304" pitchFamily="18" charset="0"/>
              </a:rPr>
              <a:t>Tiến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trình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lịch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sử</a:t>
            </a:r>
            <a:r>
              <a:rPr lang="en-US" sz="3200" b="1" dirty="0">
                <a:solidFill>
                  <a:srgbClr val="FF0000"/>
                </a:solidFill>
                <a:latin typeface="Times New Roman" panose="02020603050405020304" pitchFamily="18" charset="0"/>
                <a:cs typeface="Times New Roman" panose="02020603050405020304" pitchFamily="18" charset="0"/>
              </a:rPr>
              <a:t> - </a:t>
            </a:r>
            <a:r>
              <a:rPr lang="en-US" sz="3200" b="1" dirty="0" err="1">
                <a:solidFill>
                  <a:srgbClr val="FF0000"/>
                </a:solidFill>
                <a:latin typeface="Times New Roman" panose="02020603050405020304" pitchFamily="18" charset="0"/>
                <a:cs typeface="Times New Roman" panose="02020603050405020304" pitchFamily="18" charset="0"/>
              </a:rPr>
              <a:t>tự</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nhiên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loài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người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CAC73FB9-7E31-4A79-A0E5-6E5C93B8D145}"/>
              </a:ext>
            </a:extLst>
          </p:cNvPr>
          <p:cNvSpPr>
            <a:spLocks noGrp="1"/>
          </p:cNvSpPr>
          <p:nvPr>
            <p:ph type="sldNum" sz="quarter" idx="12"/>
          </p:nvPr>
        </p:nvSpPr>
        <p:spPr/>
        <p:txBody>
          <a:bodyPr/>
          <a:lstStyle/>
          <a:p>
            <a:fld id="{BCA9E365-C2E6-427D-B945-C61DCC8F5720}" type="slidenum">
              <a:rPr lang="en-US" smtClean="0"/>
              <a:t>238</a:t>
            </a:fld>
            <a:endParaRPr lang="en-US"/>
          </a:p>
        </p:txBody>
      </p:sp>
    </p:spTree>
    <p:extLst>
      <p:ext uri="{BB962C8B-B14F-4D97-AF65-F5344CB8AC3E}">
        <p14:creationId xmlns:p14="http://schemas.microsoft.com/office/powerpoint/2010/main" val="340363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FFFC4E1-B025-4BB9-A364-E2CF5DB77D83}"/>
              </a:ext>
            </a:extLst>
          </p:cNvPr>
          <p:cNvSpPr txBox="1"/>
          <p:nvPr/>
        </p:nvSpPr>
        <p:spPr>
          <a:xfrm>
            <a:off x="2301765" y="283779"/>
            <a:ext cx="8718331"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Việc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lựa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chọn</a:t>
            </a:r>
            <a:r>
              <a:rPr lang="en-US" sz="2800" b="1" dirty="0">
                <a:solidFill>
                  <a:srgbClr val="FF0000"/>
                </a:solidFill>
                <a:latin typeface="Times New Roman" panose="02020603050405020304" pitchFamily="18" charset="0"/>
                <a:cs typeface="Times New Roman" panose="02020603050405020304" pitchFamily="18" charset="0"/>
              </a:rPr>
              <a:t> con đ</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ờng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phát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triển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phụ</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thuộc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vào</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điều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kiện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lịch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sử</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mỗi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quốc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gia</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AFE3297E-60FB-4467-A214-AF2D4A019EFE}"/>
              </a:ext>
            </a:extLst>
          </p:cNvPr>
          <p:cNvSpPr/>
          <p:nvPr/>
        </p:nvSpPr>
        <p:spPr>
          <a:xfrm>
            <a:off x="0" y="1621808"/>
            <a:ext cx="2301765" cy="3147556"/>
          </a:xfrm>
          <a:prstGeom prst="homePlate">
            <a:avLst>
              <a:gd name="adj" fmla="val 17877"/>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marL="346075" indent="-61913" algn="ctr"/>
            <a:r>
              <a:rPr lang="en-US" sz="2800" b="1" dirty="0" err="1">
                <a:solidFill>
                  <a:srgbClr val="FFFF00"/>
                </a:solidFill>
                <a:latin typeface="Times New Roman" panose="02020603050405020304" pitchFamily="18" charset="0"/>
                <a:cs typeface="Times New Roman" panose="02020603050405020304" pitchFamily="18" charset="0"/>
              </a:rPr>
              <a:t>Điều</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kiện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khách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quan</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E8ACCB5-9C46-424A-B016-6B7A630B3FCA}"/>
              </a:ext>
            </a:extLst>
          </p:cNvPr>
          <p:cNvSpPr txBox="1"/>
          <p:nvPr/>
        </p:nvSpPr>
        <p:spPr>
          <a:xfrm>
            <a:off x="2806260" y="1621808"/>
            <a:ext cx="8996856" cy="1292662"/>
          </a:xfrm>
          <a:prstGeom prst="rect">
            <a:avLst/>
          </a:prstGeom>
          <a:noFill/>
        </p:spPr>
        <p:txBody>
          <a:bodyPr wrap="square" rtlCol="0">
            <a:spAutoFit/>
          </a:bodyPr>
          <a:lstStyle/>
          <a:p>
            <a:pPr algn="just"/>
            <a:r>
              <a:rPr lang="en-US" sz="2600" dirty="0">
                <a:solidFill>
                  <a:srgbClr val="002060"/>
                </a:solidFill>
                <a:latin typeface="Times New Roman" panose="02020603050405020304" pitchFamily="18" charset="0"/>
                <a:cs typeface="Times New Roman" panose="02020603050405020304" pitchFamily="18" charset="0"/>
              </a:rPr>
              <a:t>Do </a:t>
            </a:r>
            <a:r>
              <a:rPr lang="en-US" sz="2600" dirty="0" err="1">
                <a:solidFill>
                  <a:srgbClr val="002060"/>
                </a:solidFill>
                <a:latin typeface="Times New Roman" panose="02020603050405020304" pitchFamily="18" charset="0"/>
                <a:cs typeface="Times New Roman" panose="02020603050405020304" pitchFamily="18" charset="0"/>
              </a:rPr>
              <a:t>quy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đều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thế</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thường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xuất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những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vùng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cao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hơn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nhưng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cũng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vùng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thấp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hơn</a:t>
            </a:r>
            <a:r>
              <a:rPr lang="en-US" sz="2600" dirty="0">
                <a:solidFill>
                  <a:srgbClr val="002060"/>
                </a:solidFill>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B56B7804-0E4C-4AD8-B648-080A67CE5E6A}"/>
              </a:ext>
            </a:extLst>
          </p:cNvPr>
          <p:cNvSpPr txBox="1"/>
          <p:nvPr/>
        </p:nvSpPr>
        <p:spPr>
          <a:xfrm>
            <a:off x="2806260" y="2930881"/>
            <a:ext cx="9144002" cy="892552"/>
          </a:xfrm>
          <a:prstGeom prst="rect">
            <a:avLst/>
          </a:prstGeom>
          <a:noFill/>
        </p:spPr>
        <p:txBody>
          <a:bodyPr wrap="square" rtlCol="0">
            <a:spAutoFit/>
          </a:bodyPr>
          <a:lstStyle/>
          <a:p>
            <a:r>
              <a:rPr lang="en-US" sz="2600" dirty="0">
                <a:solidFill>
                  <a:srgbClr val="002060"/>
                </a:solidFill>
                <a:latin typeface="Times New Roman" panose="02020603050405020304" pitchFamily="18" charset="0"/>
                <a:cs typeface="Times New Roman" panose="02020603050405020304" pitchFamily="18" charset="0"/>
              </a:rPr>
              <a:t>Do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giao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lưu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hợp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quốc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tế</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giữa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nước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nhau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gây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ảnh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hưởng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đến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nước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chậm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CF49B1ED-707F-4679-B29C-046E341C328F}"/>
              </a:ext>
            </a:extLst>
          </p:cNvPr>
          <p:cNvSpPr txBox="1"/>
          <p:nvPr/>
        </p:nvSpPr>
        <p:spPr>
          <a:xfrm>
            <a:off x="2806260" y="3890366"/>
            <a:ext cx="8996856" cy="1292662"/>
          </a:xfrm>
          <a:prstGeom prst="rect">
            <a:avLst/>
          </a:prstGeom>
          <a:noFill/>
        </p:spPr>
        <p:txBody>
          <a:bodyPr wrap="square" rtlCol="0">
            <a:spAutoFit/>
          </a:bodyPr>
          <a:lstStyle/>
          <a:p>
            <a:pPr algn="just"/>
            <a:r>
              <a:rPr lang="en-US" sz="2600" dirty="0" err="1">
                <a:solidFill>
                  <a:srgbClr val="002060"/>
                </a:solidFill>
                <a:latin typeface="Times New Roman" panose="02020603050405020304" pitchFamily="18" charset="0"/>
                <a:cs typeface="Times New Roman" panose="02020603050405020304" pitchFamily="18" charset="0"/>
              </a:rPr>
              <a:t>Quy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kế</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thừa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lịch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sử</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luôn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luôn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phép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quốc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bỏ</a:t>
            </a:r>
            <a:r>
              <a:rPr lang="en-US" sz="2600" dirty="0">
                <a:solidFill>
                  <a:srgbClr val="002060"/>
                </a:solidFill>
                <a:latin typeface="Times New Roman" panose="02020603050405020304" pitchFamily="18" charset="0"/>
                <a:cs typeface="Times New Roman" panose="02020603050405020304" pitchFamily="18" charset="0"/>
              </a:rPr>
              <a:t> qua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giai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đoạn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cần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thiết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vươn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tiên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tiến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loại</a:t>
            </a:r>
            <a:r>
              <a:rPr lang="en-US" sz="2600" dirty="0">
                <a:solidFill>
                  <a:srgbClr val="002060"/>
                </a:solidFill>
                <a:latin typeface="Times New Roman" panose="02020603050405020304" pitchFamily="18" charset="0"/>
                <a:cs typeface="Times New Roman" panose="02020603050405020304" pitchFamily="18" charset="0"/>
              </a:rPr>
              <a:t>.</a:t>
            </a:r>
          </a:p>
        </p:txBody>
      </p:sp>
      <p:sp>
        <p:nvSpPr>
          <p:cNvPr id="11" name="Arrow: Pentagon 10">
            <a:extLst>
              <a:ext uri="{FF2B5EF4-FFF2-40B4-BE49-F238E27FC236}">
                <a16:creationId xmlns:a16="http://schemas.microsoft.com/office/drawing/2014/main" id="{F8C879A4-D787-48D8-BD78-52B640C061C6}"/>
              </a:ext>
            </a:extLst>
          </p:cNvPr>
          <p:cNvSpPr/>
          <p:nvPr/>
        </p:nvSpPr>
        <p:spPr>
          <a:xfrm>
            <a:off x="0" y="4981904"/>
            <a:ext cx="2301765" cy="1278106"/>
          </a:xfrm>
          <a:prstGeom prst="homePlate">
            <a:avLst>
              <a:gd name="adj" fmla="val 28151"/>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marL="346075" indent="-61913" algn="ctr"/>
            <a:r>
              <a:rPr lang="en-US" sz="2800" b="1" dirty="0" err="1">
                <a:solidFill>
                  <a:srgbClr val="FFFF00"/>
                </a:solidFill>
                <a:latin typeface="Times New Roman" panose="02020603050405020304" pitchFamily="18" charset="0"/>
                <a:cs typeface="Times New Roman" panose="02020603050405020304" pitchFamily="18" charset="0"/>
              </a:rPr>
              <a:t>Nhân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tố</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chủ</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quan</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300F935-9A69-43D9-A539-5B96722DA111}"/>
              </a:ext>
            </a:extLst>
          </p:cNvPr>
          <p:cNvSpPr txBox="1"/>
          <p:nvPr/>
        </p:nvSpPr>
        <p:spPr>
          <a:xfrm>
            <a:off x="2806260" y="5328749"/>
            <a:ext cx="8623736" cy="892552"/>
          </a:xfrm>
          <a:prstGeom prst="rect">
            <a:avLst/>
          </a:prstGeom>
          <a:noFill/>
        </p:spPr>
        <p:txBody>
          <a:bodyPr wrap="square" rtlCol="0">
            <a:spAutoFit/>
          </a:bodyPr>
          <a:lstStyle/>
          <a:p>
            <a:r>
              <a:rPr lang="en-US" sz="2600" dirty="0" err="1">
                <a:solidFill>
                  <a:srgbClr val="002060"/>
                </a:solidFill>
                <a:latin typeface="Times New Roman" panose="02020603050405020304" pitchFamily="18" charset="0"/>
                <a:cs typeface="Times New Roman" panose="02020603050405020304" pitchFamily="18" charset="0"/>
              </a:rPr>
              <a:t>Như</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năng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lãnh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đạo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tổ</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kinh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tế</a:t>
            </a:r>
            <a:r>
              <a:rPr lang="en-US" sz="2600" dirty="0">
                <a:solidFill>
                  <a:srgbClr val="002060"/>
                </a:solidFill>
                <a:latin typeface="Times New Roman" panose="02020603050405020304" pitchFamily="18" charset="0"/>
                <a:cs typeface="Times New Roman" panose="02020603050405020304" pitchFamily="18" charset="0"/>
              </a:rPr>
              <a:t> -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giai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cấp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lãnh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đạo</a:t>
            </a:r>
            <a:r>
              <a:rPr lang="en-US" sz="2600" dirty="0">
                <a:solidFill>
                  <a:srgbClr val="002060"/>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9D642AD1-A3C3-4AE5-8166-C9DC5E5E96A7}"/>
              </a:ext>
            </a:extLst>
          </p:cNvPr>
          <p:cNvSpPr>
            <a:spLocks noGrp="1"/>
          </p:cNvSpPr>
          <p:nvPr>
            <p:ph type="sldNum" sz="quarter" idx="12"/>
          </p:nvPr>
        </p:nvSpPr>
        <p:spPr/>
        <p:txBody>
          <a:bodyPr/>
          <a:lstStyle/>
          <a:p>
            <a:fld id="{BCA9E365-C2E6-427D-B945-C61DCC8F5720}" type="slidenum">
              <a:rPr lang="en-US" smtClean="0"/>
              <a:t>239</a:t>
            </a:fld>
            <a:endParaRPr lang="en-US"/>
          </a:p>
        </p:txBody>
      </p:sp>
    </p:spTree>
    <p:extLst>
      <p:ext uri="{BB962C8B-B14F-4D97-AF65-F5344CB8AC3E}">
        <p14:creationId xmlns:p14="http://schemas.microsoft.com/office/powerpoint/2010/main" val="388665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410987-704F-4CBA-95B5-E8914588A123}"/>
              </a:ext>
            </a:extLst>
          </p:cNvPr>
          <p:cNvSpPr>
            <a:spLocks noGrp="1"/>
          </p:cNvSpPr>
          <p:nvPr>
            <p:ph type="subTitle" idx="1"/>
          </p:nvPr>
        </p:nvSpPr>
        <p:spPr>
          <a:xfrm>
            <a:off x="630622" y="2186971"/>
            <a:ext cx="11000576" cy="4169379"/>
          </a:xfrm>
        </p:spPr>
        <p:txBody>
          <a:bodyPr>
            <a:normAutofit lnSpcReduction="10000"/>
          </a:bodyPr>
          <a:lstStyle/>
          <a:p>
            <a:pPr algn="just">
              <a:spcBef>
                <a:spcPts val="0"/>
              </a:spcBef>
            </a:pPr>
            <a:r>
              <a:rPr lang="en-US" sz="3200" b="1" i="1" dirty="0" err="1">
                <a:solidFill>
                  <a:srgbClr val="FF0000"/>
                </a:solidFill>
                <a:latin typeface="Times New Roman" panose="02020603050405020304" pitchFamily="18" charset="0"/>
                <a:cs typeface="Times New Roman" panose="02020603050405020304" pitchFamily="18" charset="0"/>
              </a:rPr>
              <a:t>Thứ</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nhất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CNDV</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chất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thời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cổ</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đại</a:t>
            </a:r>
            <a:endParaRPr lang="en-US" sz="3200" b="1" i="1" dirty="0">
              <a:solidFill>
                <a:srgbClr val="FF0000"/>
              </a:solidFill>
              <a:latin typeface="Times New Roman" panose="02020603050405020304" pitchFamily="18" charset="0"/>
              <a:cs typeface="Times New Roman" panose="02020603050405020304" pitchFamily="18" charset="0"/>
            </a:endParaRPr>
          </a:p>
          <a:p>
            <a:pPr algn="just">
              <a:spcBef>
                <a:spcPts val="0"/>
              </a:spcBef>
            </a:pPr>
            <a:r>
              <a:rPr lang="en-US" sz="2600" dirty="0">
                <a:solidFill>
                  <a:srgbClr val="7030A0"/>
                </a:solidFill>
                <a:latin typeface="Times New Roman" panose="02020603050405020304" pitchFamily="18" charset="0"/>
                <a:cs typeface="Times New Roman" panose="02020603050405020304" pitchFamily="18" charset="0"/>
              </a:rPr>
              <a:t>	</a:t>
            </a:r>
          </a:p>
          <a:p>
            <a:pPr algn="just">
              <a:spcBef>
                <a:spcPts val="0"/>
              </a:spcBef>
            </a:pPr>
            <a:r>
              <a:rPr lang="en-US" sz="2600" dirty="0" err="1">
                <a:solidFill>
                  <a:srgbClr val="7030A0"/>
                </a:solidFill>
                <a:latin typeface="Times New Roman" panose="02020603050405020304" pitchFamily="18" charset="0"/>
                <a:cs typeface="Times New Roman" panose="02020603050405020304" pitchFamily="18" charset="0"/>
              </a:rPr>
              <a:t>Đã</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lý</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toàn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bộ</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sinh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thành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từ</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một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hoặc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một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dạng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cụ</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cảm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tính</a:t>
            </a:r>
            <a:r>
              <a:rPr lang="en-US" sz="2600" dirty="0">
                <a:solidFill>
                  <a:srgbClr val="7030A0"/>
                </a:solidFill>
                <a:latin typeface="Times New Roman" panose="02020603050405020304" pitchFamily="18" charset="0"/>
                <a:cs typeface="Times New Roman" panose="02020603050405020304" pitchFamily="18" charset="0"/>
              </a:rPr>
              <a:t>.</a:t>
            </a:r>
          </a:p>
          <a:p>
            <a:pPr algn="just">
              <a:spcBef>
                <a:spcPts val="0"/>
              </a:spcBef>
            </a:pPr>
            <a:r>
              <a:rPr lang="en-US" sz="2600" b="1" dirty="0" err="1">
                <a:solidFill>
                  <a:srgbClr val="7030A0"/>
                </a:solidFill>
                <a:latin typeface="Times New Roman" panose="02020603050405020304" pitchFamily="18" charset="0"/>
                <a:cs typeface="Times New Roman" panose="02020603050405020304" pitchFamily="18" charset="0"/>
              </a:rPr>
              <a:t>Chẳng</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hạn</a:t>
            </a:r>
            <a:r>
              <a:rPr lang="en-US" sz="2600" b="1" dirty="0">
                <a:solidFill>
                  <a:srgbClr val="7030A0"/>
                </a:solidFill>
                <a:latin typeface="Times New Roman" panose="02020603050405020304" pitchFamily="18" charset="0"/>
                <a:cs typeface="Times New Roman" panose="02020603050405020304" pitchFamily="18" charset="0"/>
              </a:rPr>
              <a:t>: </a:t>
            </a:r>
          </a:p>
          <a:p>
            <a:pPr marL="457200" indent="-457200" algn="just">
              <a:spcBef>
                <a:spcPts val="0"/>
              </a:spcBef>
              <a:buFont typeface="Wingdings" panose="05000000000000000000" pitchFamily="2" charset="2"/>
              <a:buChar char="ü"/>
            </a:pPr>
            <a:r>
              <a:rPr lang="en-US" sz="2600" b="1" dirty="0" err="1">
                <a:solidFill>
                  <a:srgbClr val="7030A0"/>
                </a:solidFill>
                <a:latin typeface="Times New Roman" panose="02020603050405020304" pitchFamily="18" charset="0"/>
                <a:cs typeface="Times New Roman" panose="02020603050405020304" pitchFamily="18" charset="0"/>
              </a:rPr>
              <a:t>TQ</a:t>
            </a:r>
            <a:r>
              <a:rPr lang="en-US" sz="2600" b="1"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rPr>
              <a:t>Kim, </a:t>
            </a:r>
            <a:r>
              <a:rPr lang="en-US" sz="2600" dirty="0" err="1">
                <a:solidFill>
                  <a:srgbClr val="7030A0"/>
                </a:solidFill>
                <a:latin typeface="Times New Roman" panose="02020603050405020304" pitchFamily="18" charset="0"/>
                <a:cs typeface="Times New Roman" panose="02020603050405020304" pitchFamily="18" charset="0"/>
              </a:rPr>
              <a:t>mộc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thuỷ</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hoả</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thổ</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nguyên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đầu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tiên</a:t>
            </a:r>
            <a:endParaRPr lang="en-US" sz="2600" dirty="0">
              <a:solidFill>
                <a:srgbClr val="7030A0"/>
              </a:solidFill>
              <a:latin typeface="Times New Roman" panose="02020603050405020304" pitchFamily="18" charset="0"/>
              <a:cs typeface="Times New Roman" panose="02020603050405020304" pitchFamily="18" charset="0"/>
            </a:endParaRPr>
          </a:p>
          <a:p>
            <a:pPr marL="457200" indent="-457200" algn="just">
              <a:spcBef>
                <a:spcPts val="0"/>
              </a:spcBef>
              <a:buFont typeface="Wingdings" panose="05000000000000000000" pitchFamily="2" charset="2"/>
              <a:buChar char="ü"/>
            </a:pPr>
            <a:r>
              <a:rPr lang="en-US" sz="2600" b="1" dirty="0" err="1">
                <a:solidFill>
                  <a:srgbClr val="7030A0"/>
                </a:solidFill>
                <a:latin typeface="Times New Roman" panose="02020603050405020304" pitchFamily="18" charset="0"/>
                <a:cs typeface="Times New Roman" panose="02020603050405020304" pitchFamily="18" charset="0"/>
              </a:rPr>
              <a:t>Ấn</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Độ</a:t>
            </a:r>
            <a:r>
              <a:rPr lang="en-US" sz="2600" b="1"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nước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lửa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khí</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nguồn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gốc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giới</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spcBef>
                <a:spcPts val="0"/>
              </a:spcBef>
              <a:buFont typeface="Wingdings" panose="05000000000000000000" pitchFamily="2" charset="2"/>
              <a:buChar char="ü"/>
            </a:pPr>
            <a:r>
              <a:rPr lang="en-US" sz="2600" b="1" dirty="0">
                <a:solidFill>
                  <a:srgbClr val="7030A0"/>
                </a:solidFill>
                <a:latin typeface="Times New Roman" panose="02020603050405020304" pitchFamily="18" charset="0"/>
                <a:cs typeface="Times New Roman" panose="02020603050405020304" pitchFamily="18" charset="0"/>
              </a:rPr>
              <a:t>Hy </a:t>
            </a:r>
            <a:r>
              <a:rPr lang="en-US" sz="2600" b="1" dirty="0" err="1">
                <a:solidFill>
                  <a:srgbClr val="7030A0"/>
                </a:solidFill>
                <a:latin typeface="Times New Roman" panose="02020603050405020304" pitchFamily="18" charset="0"/>
                <a:cs typeface="Times New Roman" panose="02020603050405020304" pitchFamily="18" charset="0"/>
              </a:rPr>
              <a:t>Lạp</a:t>
            </a:r>
            <a:r>
              <a:rPr lang="en-US" sz="2600" b="1" dirty="0">
                <a:solidFill>
                  <a:srgbClr val="7030A0"/>
                </a:solidFill>
                <a:latin typeface="Times New Roman" panose="02020603050405020304" pitchFamily="18" charset="0"/>
                <a:cs typeface="Times New Roman" panose="02020603050405020304" pitchFamily="18" charset="0"/>
              </a:rPr>
              <a:t> – La </a:t>
            </a:r>
            <a:r>
              <a:rPr lang="en-US" sz="2600" b="1" dirty="0" err="1">
                <a:solidFill>
                  <a:srgbClr val="7030A0"/>
                </a:solidFill>
                <a:latin typeface="Times New Roman" panose="02020603050405020304" pitchFamily="18" charset="0"/>
                <a:cs typeface="Times New Roman" panose="02020603050405020304" pitchFamily="18" charset="0"/>
              </a:rPr>
              <a:t>Mã</a:t>
            </a:r>
            <a:r>
              <a:rPr lang="en-US" sz="2600" b="1" dirty="0">
                <a:solidFill>
                  <a:srgbClr val="7030A0"/>
                </a:solidFill>
                <a:latin typeface="Times New Roman" panose="02020603050405020304" pitchFamily="18" charset="0"/>
                <a:cs typeface="Times New Roman" panose="02020603050405020304" pitchFamily="18" charset="0"/>
              </a:rPr>
              <a:t>: </a:t>
            </a:r>
          </a:p>
          <a:p>
            <a:pPr algn="just">
              <a:spcBef>
                <a:spcPts val="0"/>
              </a:spcBef>
            </a:pP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Talet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Nước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nguồn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gốc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giới</a:t>
            </a:r>
            <a:r>
              <a:rPr lang="en-US" sz="2600" dirty="0">
                <a:solidFill>
                  <a:srgbClr val="7030A0"/>
                </a:solidFill>
                <a:latin typeface="Times New Roman" panose="02020603050405020304" pitchFamily="18" charset="0"/>
                <a:cs typeface="Times New Roman" panose="02020603050405020304" pitchFamily="18" charset="0"/>
              </a:rPr>
              <a:t>…</a:t>
            </a:r>
          </a:p>
          <a:p>
            <a:pPr algn="just">
              <a:spcBef>
                <a:spcPts val="0"/>
              </a:spcBef>
            </a:pP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Heraclit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Lửa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nguồn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gốc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giới</a:t>
            </a:r>
            <a:r>
              <a:rPr lang="en-US" sz="2600" dirty="0">
                <a:solidFill>
                  <a:srgbClr val="7030A0"/>
                </a:solidFill>
                <a:latin typeface="Times New Roman" panose="02020603050405020304" pitchFamily="18" charset="0"/>
                <a:cs typeface="Times New Roman" panose="02020603050405020304" pitchFamily="18" charset="0"/>
              </a:rPr>
              <a:t>…</a:t>
            </a:r>
          </a:p>
          <a:p>
            <a:pPr algn="just">
              <a:spcBef>
                <a:spcPts val="0"/>
              </a:spcBef>
            </a:pPr>
            <a:r>
              <a:rPr lang="en-US" sz="2600" dirty="0">
                <a:solidFill>
                  <a:srgbClr val="7030A0"/>
                </a:solidFill>
                <a:latin typeface="Times New Roman" panose="02020603050405020304" pitchFamily="18" charset="0"/>
                <a:cs typeface="Times New Roman" panose="02020603050405020304" pitchFamily="18" charset="0"/>
              </a:rPr>
              <a:t>	KL: </a:t>
            </a:r>
            <a:r>
              <a:rPr lang="en-US" sz="2600" dirty="0" err="1">
                <a:solidFill>
                  <a:srgbClr val="7030A0"/>
                </a:solidFill>
                <a:latin typeface="Times New Roman" panose="02020603050405020304" pitchFamily="18" charset="0"/>
                <a:cs typeface="Times New Roman" panose="02020603050405020304" pitchFamily="18" charset="0"/>
              </a:rPr>
              <a:t>CNDV</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thời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này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tuy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còn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khai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nhưng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về</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bản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đúng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vì</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đã</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lấy</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bản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nhiên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thích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nhiên</a:t>
            </a:r>
            <a:r>
              <a:rPr lang="en-US" sz="2600" dirty="0">
                <a:solidFill>
                  <a:srgbClr val="7030A0"/>
                </a:solidFill>
                <a:latin typeface="Times New Roman" panose="02020603050405020304" pitchFamily="18" charset="0"/>
                <a:cs typeface="Times New Roman" panose="02020603050405020304" pitchFamily="18" charset="0"/>
              </a:rPr>
              <a:t>.</a:t>
            </a:r>
          </a:p>
          <a:p>
            <a:pPr algn="just">
              <a:spcBef>
                <a:spcPts val="0"/>
              </a:spcBef>
            </a:pPr>
            <a:endParaRPr lang="en-US" sz="2600" dirty="0">
              <a:solidFill>
                <a:srgbClr val="7030A0"/>
              </a:solidFill>
              <a:latin typeface="Times New Roman" panose="02020603050405020304" pitchFamily="18" charset="0"/>
              <a:cs typeface="Times New Roman" panose="02020603050405020304" pitchFamily="18" charset="0"/>
            </a:endParaRPr>
          </a:p>
          <a:p>
            <a:pPr algn="just">
              <a:spcBef>
                <a:spcPts val="0"/>
              </a:spcBef>
            </a:pPr>
            <a:endParaRPr lang="en-US" sz="2600" dirty="0">
              <a:solidFill>
                <a:srgbClr val="7030A0"/>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347088FF-780A-4025-AE1B-F033873A1851}"/>
              </a:ext>
            </a:extLst>
          </p:cNvPr>
          <p:cNvSpPr/>
          <p:nvPr/>
        </p:nvSpPr>
        <p:spPr>
          <a:xfrm>
            <a:off x="2191407" y="1244019"/>
            <a:ext cx="8708570" cy="656772"/>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i="1" dirty="0" err="1">
                <a:solidFill>
                  <a:srgbClr val="FF0000"/>
                </a:solidFill>
                <a:latin typeface="Times New Roman" panose="02020603050405020304" pitchFamily="18" charset="0"/>
                <a:cs typeface="Times New Roman" panose="02020603050405020304" pitchFamily="18" charset="0"/>
              </a:rPr>
              <a:t>Chủ</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nghĩa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duy</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vật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có</a:t>
            </a:r>
            <a:r>
              <a:rPr lang="en-US" sz="3200" b="1" i="1" dirty="0">
                <a:solidFill>
                  <a:srgbClr val="FF0000"/>
                </a:solidFill>
                <a:latin typeface="Times New Roman" panose="02020603050405020304" pitchFamily="18" charset="0"/>
                <a:cs typeface="Times New Roman" panose="02020603050405020304" pitchFamily="18" charset="0"/>
              </a:rPr>
              <a:t> 3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bản</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AAE1BE4-59CE-46FD-BD7A-F2E6C59A975A}"/>
              </a:ext>
            </a:extLst>
          </p:cNvPr>
          <p:cNvSpPr txBox="1"/>
          <p:nvPr/>
        </p:nvSpPr>
        <p:spPr>
          <a:xfrm>
            <a:off x="2033753" y="227859"/>
            <a:ext cx="9222827"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tâm</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1DBE2E19-61DA-4E1F-B151-380E6CE19E18}"/>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7BDD61-9E6B-4093-ADDF-448E1E3390B7}"/>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61B6A35-05F5-447A-A5AB-E89130A7C126}"/>
              </a:ext>
            </a:extLst>
          </p:cNvPr>
          <p:cNvSpPr>
            <a:spLocks noGrp="1"/>
          </p:cNvSpPr>
          <p:nvPr>
            <p:ph type="sldNum" sz="quarter" idx="12"/>
          </p:nvPr>
        </p:nvSpPr>
        <p:spPr/>
        <p:txBody>
          <a:bodyPr/>
          <a:lstStyle/>
          <a:p>
            <a:fld id="{BCA9E365-C2E6-427D-B945-C61DCC8F5720}" type="slidenum">
              <a:rPr lang="en-US" smtClean="0"/>
              <a:t>24</a:t>
            </a:fld>
            <a:endParaRPr lang="en-US"/>
          </a:p>
        </p:txBody>
      </p:sp>
    </p:spTree>
    <p:extLst>
      <p:ext uri="{BB962C8B-B14F-4D97-AF65-F5344CB8AC3E}">
        <p14:creationId xmlns:p14="http://schemas.microsoft.com/office/powerpoint/2010/main" val="41165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6C7E2A-3933-4C59-93EF-3073A99FC3C9}"/>
              </a:ext>
            </a:extLst>
          </p:cNvPr>
          <p:cNvSpPr>
            <a:spLocks noGrp="1"/>
          </p:cNvSpPr>
          <p:nvPr>
            <p:ph type="subTitle" idx="1"/>
          </p:nvPr>
        </p:nvSpPr>
        <p:spPr>
          <a:xfrm>
            <a:off x="788276" y="1574556"/>
            <a:ext cx="10499834" cy="4731112"/>
          </a:xfrm>
        </p:spPr>
        <p:txBody>
          <a:bodyPr>
            <a:noAutofit/>
          </a:bodyPr>
          <a:lstStyle/>
          <a:p>
            <a:pPr marL="457200" indent="-457200" algn="just">
              <a:buFont typeface="Wingdings" panose="05000000000000000000" pitchFamily="2" charset="2"/>
              <a:buChar char="v"/>
            </a:pPr>
            <a:r>
              <a:rPr lang="en-US" sz="3000" dirty="0" err="1">
                <a:solidFill>
                  <a:srgbClr val="002060"/>
                </a:solidFill>
                <a:latin typeface="Times New Roman" panose="02020603050405020304" pitchFamily="18" charset="0"/>
                <a:cs typeface="Times New Roman" panose="02020603050405020304" pitchFamily="18" charset="0"/>
              </a:rPr>
              <a:t>Lý</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luận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HTKTXH</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đã</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giải</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quyết</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một</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cách</a:t>
            </a:r>
            <a:r>
              <a:rPr lang="en-US" sz="3000" dirty="0">
                <a:solidFill>
                  <a:srgbClr val="002060"/>
                </a:solidFill>
                <a:latin typeface="Times New Roman" panose="02020603050405020304" pitchFamily="18" charset="0"/>
                <a:cs typeface="Times New Roman" panose="02020603050405020304" pitchFamily="18" charset="0"/>
              </a:rPr>
              <a:t> khoa </a:t>
            </a:r>
            <a:r>
              <a:rPr lang="en-US" sz="3000" dirty="0" err="1">
                <a:solidFill>
                  <a:srgbClr val="002060"/>
                </a:solidFill>
                <a:latin typeface="Times New Roman" panose="02020603050405020304" pitchFamily="18" charset="0"/>
                <a:cs typeface="Times New Roman" panose="02020603050405020304" pitchFamily="18" charset="0"/>
              </a:rPr>
              <a:t>học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về</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vấn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đề</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phân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loại</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các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chế</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độ</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xã</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hội</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và</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phân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kỳ</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lịch</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sử</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thay</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thế</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các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quan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niệm</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duy</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tâm</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siêu</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hình</a:t>
            </a:r>
            <a:r>
              <a:rPr lang="en-US" sz="30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en-US" sz="3000" dirty="0" err="1">
                <a:solidFill>
                  <a:srgbClr val="002060"/>
                </a:solidFill>
                <a:latin typeface="Times New Roman" panose="02020603050405020304" pitchFamily="18" charset="0"/>
                <a:cs typeface="Times New Roman" panose="02020603050405020304" pitchFamily="18" charset="0"/>
              </a:rPr>
              <a:t>Chỉ</a:t>
            </a:r>
            <a:r>
              <a:rPr lang="en-US" sz="3000" dirty="0">
                <a:solidFill>
                  <a:srgbClr val="002060"/>
                </a:solidFill>
                <a:latin typeface="Times New Roman" panose="02020603050405020304" pitchFamily="18" charset="0"/>
                <a:cs typeface="Times New Roman" panose="02020603050405020304" pitchFamily="18" charset="0"/>
              </a:rPr>
              <a:t> ra </a:t>
            </a:r>
            <a:r>
              <a:rPr lang="en-US" sz="3000" dirty="0" err="1">
                <a:solidFill>
                  <a:srgbClr val="002060"/>
                </a:solidFill>
                <a:latin typeface="Times New Roman" panose="02020603050405020304" pitchFamily="18" charset="0"/>
                <a:cs typeface="Times New Roman" panose="02020603050405020304" pitchFamily="18" charset="0"/>
              </a:rPr>
              <a:t>động</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lực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phát</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triển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của</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lịch</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sử</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xã</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hội</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là</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thực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tiễn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SXVC</a:t>
            </a:r>
            <a:r>
              <a:rPr lang="en-US" sz="30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en-US" sz="3000" dirty="0" err="1">
                <a:solidFill>
                  <a:srgbClr val="002060"/>
                </a:solidFill>
                <a:latin typeface="Times New Roman" panose="02020603050405020304" pitchFamily="18" charset="0"/>
                <a:cs typeface="Times New Roman" panose="02020603050405020304" pitchFamily="18" charset="0"/>
              </a:rPr>
              <a:t>Muốn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nhận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thức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và</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cải</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tạo</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XH</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cũ</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xây</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dựng</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XH</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mới</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phải</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nhận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thức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và</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tác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động</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cả</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ba</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yếu</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tố</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cơ</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bản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LLSX</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QHSX</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và</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KTTT</a:t>
            </a:r>
            <a:r>
              <a:rPr lang="en-US" sz="3000" dirty="0">
                <a:solidFill>
                  <a:srgbClr val="00206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v"/>
            </a:pPr>
            <a:r>
              <a:rPr lang="en-US" sz="3000" dirty="0" err="1">
                <a:solidFill>
                  <a:srgbClr val="002060"/>
                </a:solidFill>
                <a:latin typeface="Times New Roman" panose="02020603050405020304" pitchFamily="18" charset="0"/>
                <a:cs typeface="Times New Roman" panose="02020603050405020304" pitchFamily="18" charset="0"/>
              </a:rPr>
              <a:t>Lý</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luận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HTKTXH</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là</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cơ</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sở</a:t>
            </a:r>
            <a:r>
              <a:rPr lang="en-US" sz="3000" dirty="0">
                <a:solidFill>
                  <a:srgbClr val="002060"/>
                </a:solidFill>
                <a:latin typeface="Times New Roman" panose="02020603050405020304" pitchFamily="18" charset="0"/>
                <a:cs typeface="Times New Roman" panose="02020603050405020304" pitchFamily="18" charset="0"/>
              </a:rPr>
              <a:t> khoa </a:t>
            </a:r>
            <a:r>
              <a:rPr lang="en-US" sz="3000" dirty="0" err="1">
                <a:solidFill>
                  <a:srgbClr val="002060"/>
                </a:solidFill>
                <a:latin typeface="Times New Roman" panose="02020603050405020304" pitchFamily="18" charset="0"/>
                <a:cs typeface="Times New Roman" panose="02020603050405020304" pitchFamily="18" charset="0"/>
              </a:rPr>
              <a:t>học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cho</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việc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xác</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định</a:t>
            </a:r>
            <a:r>
              <a:rPr lang="en-US" sz="3000" dirty="0">
                <a:solidFill>
                  <a:srgbClr val="002060"/>
                </a:solidFill>
                <a:latin typeface="Times New Roman" panose="02020603050405020304" pitchFamily="18" charset="0"/>
                <a:cs typeface="Times New Roman" panose="02020603050405020304" pitchFamily="18" charset="0"/>
              </a:rPr>
              <a:t> con </a:t>
            </a:r>
            <a:r>
              <a:rPr lang="en-US" sz="3000" dirty="0" err="1">
                <a:solidFill>
                  <a:srgbClr val="002060"/>
                </a:solidFill>
                <a:latin typeface="Times New Roman" panose="02020603050405020304" pitchFamily="18" charset="0"/>
                <a:cs typeface="Times New Roman" panose="02020603050405020304" pitchFamily="18" charset="0"/>
              </a:rPr>
              <a:t>đường</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phát</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triển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của</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Việt</a:t>
            </a:r>
            <a:r>
              <a:rPr lang="en-US" sz="3000" dirty="0">
                <a:solidFill>
                  <a:srgbClr val="002060"/>
                </a:solidFill>
                <a:latin typeface="Times New Roman" panose="02020603050405020304" pitchFamily="18" charset="0"/>
                <a:cs typeface="Times New Roman" panose="02020603050405020304" pitchFamily="18" charset="0"/>
              </a:rPr>
              <a:t> Nam </a:t>
            </a:r>
            <a:r>
              <a:rPr lang="en-US" sz="3000" dirty="0" err="1">
                <a:solidFill>
                  <a:srgbClr val="002060"/>
                </a:solidFill>
                <a:latin typeface="Times New Roman" panose="02020603050405020304" pitchFamily="18" charset="0"/>
                <a:cs typeface="Times New Roman" panose="02020603050405020304" pitchFamily="18" charset="0"/>
              </a:rPr>
              <a:t>đó</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là</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quá</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độ</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lên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chủ</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nghĩa</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xã</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hội</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bỏ</a:t>
            </a:r>
            <a:r>
              <a:rPr lang="en-US" sz="3000" dirty="0">
                <a:solidFill>
                  <a:srgbClr val="002060"/>
                </a:solidFill>
                <a:latin typeface="Times New Roman" panose="02020603050405020304" pitchFamily="18" charset="0"/>
                <a:cs typeface="Times New Roman" panose="02020603050405020304" pitchFamily="18" charset="0"/>
              </a:rPr>
              <a:t> qua </a:t>
            </a:r>
            <a:r>
              <a:rPr lang="en-US" sz="3000" dirty="0" err="1">
                <a:solidFill>
                  <a:srgbClr val="002060"/>
                </a:solidFill>
                <a:latin typeface="Times New Roman" panose="02020603050405020304" pitchFamily="18" charset="0"/>
                <a:cs typeface="Times New Roman" panose="02020603050405020304" pitchFamily="18" charset="0"/>
              </a:rPr>
              <a:t>chế</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độ</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tư</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bản</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chủ</a:t>
            </a:r>
            <a:r>
              <a:rPr lang="en-US" sz="3000" dirty="0">
                <a:solidFill>
                  <a:srgbClr val="002060"/>
                </a:solidFill>
                <a:latin typeface="Times New Roman" panose="02020603050405020304" pitchFamily="18" charset="0"/>
                <a:cs typeface="Times New Roman" panose="02020603050405020304" pitchFamily="18" charset="0"/>
              </a:rPr>
              <a:t> </a:t>
            </a:r>
            <a:r>
              <a:rPr lang="en-US" sz="3000" dirty="0" err="1">
                <a:solidFill>
                  <a:srgbClr val="002060"/>
                </a:solidFill>
                <a:latin typeface="Times New Roman" panose="02020603050405020304" pitchFamily="18" charset="0"/>
                <a:cs typeface="Times New Roman" panose="02020603050405020304" pitchFamily="18" charset="0"/>
              </a:rPr>
              <a:t>nghĩa</a:t>
            </a:r>
            <a:r>
              <a:rPr lang="en-US" sz="3000" dirty="0">
                <a:solidFill>
                  <a:srgbClr val="002060"/>
                </a:solidFill>
                <a:latin typeface="Times New Roman" panose="02020603050405020304" pitchFamily="18" charset="0"/>
                <a:cs typeface="Times New Roman" panose="02020603050405020304" pitchFamily="18" charset="0"/>
              </a:rPr>
              <a:t>.</a:t>
            </a:r>
          </a:p>
        </p:txBody>
      </p:sp>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1C2483-64CA-4E59-A3E8-815813535FDA}"/>
              </a:ext>
            </a:extLst>
          </p:cNvPr>
          <p:cNvSpPr txBox="1"/>
          <p:nvPr/>
        </p:nvSpPr>
        <p:spPr>
          <a:xfrm>
            <a:off x="1891858" y="552332"/>
            <a:ext cx="9144000"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 </a:t>
            </a:r>
            <a:r>
              <a:rPr lang="en-US" sz="3200" b="1" dirty="0" err="1">
                <a:solidFill>
                  <a:srgbClr val="FF0000"/>
                </a:solidFill>
                <a:latin typeface="Times New Roman" panose="02020603050405020304" pitchFamily="18" charset="0"/>
                <a:cs typeface="Times New Roman" panose="02020603050405020304" pitchFamily="18" charset="0"/>
              </a:rPr>
              <a:t>Giá</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trị</a:t>
            </a:r>
            <a:r>
              <a:rPr lang="en-US" sz="3200" b="1" dirty="0">
                <a:solidFill>
                  <a:srgbClr val="FF0000"/>
                </a:solidFill>
                <a:latin typeface="Times New Roman" panose="02020603050405020304" pitchFamily="18" charset="0"/>
                <a:cs typeface="Times New Roman" panose="02020603050405020304" pitchFamily="18" charset="0"/>
              </a:rPr>
              <a:t> khoa </a:t>
            </a: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bền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vững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nghĩa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cách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mạng</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259ED5A-EDD8-47AA-8568-5D8E1D56FF4B}"/>
              </a:ext>
            </a:extLst>
          </p:cNvPr>
          <p:cNvSpPr>
            <a:spLocks noGrp="1"/>
          </p:cNvSpPr>
          <p:nvPr>
            <p:ph type="sldNum" sz="quarter" idx="12"/>
          </p:nvPr>
        </p:nvSpPr>
        <p:spPr/>
        <p:txBody>
          <a:bodyPr/>
          <a:lstStyle/>
          <a:p>
            <a:fld id="{BCA9E365-C2E6-427D-B945-C61DCC8F5720}" type="slidenum">
              <a:rPr lang="en-US" smtClean="0"/>
              <a:t>240</a:t>
            </a:fld>
            <a:endParaRPr lang="en-US"/>
          </a:p>
        </p:txBody>
      </p:sp>
    </p:spTree>
    <p:extLst>
      <p:ext uri="{BB962C8B-B14F-4D97-AF65-F5344CB8AC3E}">
        <p14:creationId xmlns:p14="http://schemas.microsoft.com/office/powerpoint/2010/main" val="344353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ABA985A2-3CEA-44FE-8A86-E6A5DE6EC38F}"/>
              </a:ext>
            </a:extLst>
          </p:cNvPr>
          <p:cNvSpPr txBox="1">
            <a:spLocks noChangeArrowheads="1"/>
          </p:cNvSpPr>
          <p:nvPr/>
        </p:nvSpPr>
        <p:spPr bwMode="auto">
          <a:xfrm>
            <a:off x="2506717" y="242889"/>
            <a:ext cx="785330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b="1" dirty="0">
                <a:solidFill>
                  <a:srgbClr val="FF0000"/>
                </a:solidFill>
                <a:latin typeface="Times New Roman" panose="02020603050405020304" pitchFamily="18" charset="0"/>
                <a:cs typeface="Times New Roman" panose="02020603050405020304" pitchFamily="18" charset="0"/>
              </a:rPr>
              <a:t>*</a:t>
            </a:r>
            <a:r>
              <a:rPr lang="en-US" altLang="en-US" sz="2800" b="1" dirty="0" err="1">
                <a:solidFill>
                  <a:srgbClr val="FF0000"/>
                </a:solidFill>
                <a:latin typeface="Times New Roman" panose="02020603050405020304" pitchFamily="18" charset="0"/>
                <a:cs typeface="Times New Roman" panose="02020603050405020304" pitchFamily="18" charset="0"/>
              </a:rPr>
              <a:t>Sự</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vận</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dụng</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học</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thuyết</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hình</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thái</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KT-XH</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của</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Đảng</a:t>
            </a:r>
            <a:r>
              <a:rPr lang="en-US" altLang="en-US" sz="2800" b="1" dirty="0">
                <a:solidFill>
                  <a:srgbClr val="FF0000"/>
                </a:solidFill>
                <a:latin typeface="Times New Roman" panose="02020603050405020304" pitchFamily="18" charset="0"/>
                <a:cs typeface="Times New Roman" panose="02020603050405020304" pitchFamily="18" charset="0"/>
              </a:rPr>
              <a:t> ta </a:t>
            </a:r>
            <a:r>
              <a:rPr lang="en-US" altLang="en-US" sz="2800" b="1" dirty="0" err="1">
                <a:solidFill>
                  <a:srgbClr val="FF0000"/>
                </a:solidFill>
                <a:latin typeface="Times New Roman" panose="02020603050405020304" pitchFamily="18" charset="0"/>
                <a:cs typeface="Times New Roman" panose="02020603050405020304" pitchFamily="18" charset="0"/>
              </a:rPr>
              <a:t>vào</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sự</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nghiệp</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xây</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dựng</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CNXH</a:t>
            </a:r>
            <a:r>
              <a:rPr lang="en-US" altLang="en-US" sz="2800" b="1" dirty="0">
                <a:solidFill>
                  <a:srgbClr val="FF0000"/>
                </a:solidFill>
                <a:latin typeface="Times New Roman" panose="02020603050405020304" pitchFamily="18" charset="0"/>
                <a:cs typeface="Times New Roman" panose="02020603050405020304" pitchFamily="18" charset="0"/>
              </a:rPr>
              <a:t> ở </a:t>
            </a:r>
            <a:r>
              <a:rPr lang="en-US" altLang="en-US" sz="2800" b="1" dirty="0" err="1">
                <a:solidFill>
                  <a:srgbClr val="FF0000"/>
                </a:solidFill>
                <a:latin typeface="Times New Roman" panose="02020603050405020304" pitchFamily="18" charset="0"/>
                <a:cs typeface="Times New Roman" panose="02020603050405020304" pitchFamily="18" charset="0"/>
              </a:rPr>
              <a:t>VN</a:t>
            </a:r>
            <a:endParaRPr lang="en-US" altLang="en-US" sz="2800" b="1" dirty="0">
              <a:solidFill>
                <a:srgbClr val="FF0000"/>
              </a:solidFill>
              <a:latin typeface="Times New Roman" panose="02020603050405020304" pitchFamily="18" charset="0"/>
              <a:cs typeface="Times New Roman" panose="02020603050405020304" pitchFamily="18" charset="0"/>
            </a:endParaRPr>
          </a:p>
        </p:txBody>
      </p:sp>
      <p:sp>
        <p:nvSpPr>
          <p:cNvPr id="11" name="Snip Diagonal Corner Rectangle 10">
            <a:extLst>
              <a:ext uri="{FF2B5EF4-FFF2-40B4-BE49-F238E27FC236}">
                <a16:creationId xmlns:a16="http://schemas.microsoft.com/office/drawing/2014/main" id="{8E383877-B3DA-4525-A821-9ABA8A261631}"/>
              </a:ext>
            </a:extLst>
          </p:cNvPr>
          <p:cNvSpPr/>
          <p:nvPr/>
        </p:nvSpPr>
        <p:spPr>
          <a:xfrm>
            <a:off x="857906" y="2455207"/>
            <a:ext cx="3083473" cy="3330738"/>
          </a:xfrm>
          <a:prstGeom prst="snip2DiagRect">
            <a:avLst/>
          </a:prstGeom>
          <a:solidFill>
            <a:schemeClr val="accent4">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just">
              <a:defRPr/>
            </a:pPr>
            <a:r>
              <a:rPr lang="en-US" altLang="en-US" sz="2800" b="1" i="1" dirty="0">
                <a:solidFill>
                  <a:srgbClr val="FF0000"/>
                </a:solidFill>
                <a:latin typeface="Times New Roman" panose="02020603050405020304" pitchFamily="18" charset="0"/>
                <a:cs typeface="Arial" panose="020B0604020202020204" pitchFamily="34" charset="0"/>
              </a:rPr>
              <a:t> </a:t>
            </a:r>
            <a:r>
              <a:rPr lang="en-US" altLang="en-US" sz="2800" b="1" i="1" dirty="0" err="1">
                <a:solidFill>
                  <a:srgbClr val="FF0000"/>
                </a:solidFill>
                <a:latin typeface="Times New Roman" panose="02020603050405020304" pitchFamily="18" charset="0"/>
                <a:cs typeface="Arial" panose="020B0604020202020204" pitchFamily="34" charset="0"/>
              </a:rPr>
              <a:t>Thứ</a:t>
            </a:r>
            <a:r>
              <a:rPr lang="en-US" altLang="en-US" sz="2800" b="1" i="1" dirty="0">
                <a:solidFill>
                  <a:srgbClr val="FF0000"/>
                </a:solidFill>
                <a:latin typeface="Times New Roman" panose="02020603050405020304" pitchFamily="18" charset="0"/>
                <a:cs typeface="Arial" panose="020B0604020202020204" pitchFamily="34" charset="0"/>
              </a:rPr>
              <a:t> </a:t>
            </a:r>
            <a:r>
              <a:rPr lang="en-US" altLang="en-US" sz="2800" b="1" i="1" dirty="0" err="1">
                <a:solidFill>
                  <a:srgbClr val="FF0000"/>
                </a:solidFill>
                <a:latin typeface="Times New Roman" panose="02020603050405020304" pitchFamily="18" charset="0"/>
                <a:cs typeface="Arial" panose="020B0604020202020204" pitchFamily="34" charset="0"/>
              </a:rPr>
              <a:t>nhất</a:t>
            </a:r>
            <a:r>
              <a:rPr lang="en-US" altLang="en-US" sz="2800" b="1" i="1" dirty="0">
                <a:solidFill>
                  <a:srgbClr val="FF000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kiên</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định</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mục</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tiêu</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định</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hướng</a:t>
            </a:r>
            <a:r>
              <a:rPr lang="en-US" altLang="en-US" sz="2800" b="1" dirty="0">
                <a:solidFill>
                  <a:srgbClr val="7030A0"/>
                </a:solidFill>
                <a:latin typeface="Times New Roman" panose="02020603050405020304" pitchFamily="18" charset="0"/>
                <a:cs typeface="Arial" panose="020B0604020202020204" pitchFamily="34" charset="0"/>
              </a:rPr>
              <a:t> XHCN, con </a:t>
            </a:r>
            <a:r>
              <a:rPr lang="en-US" altLang="en-US" sz="2800" b="1" dirty="0" err="1">
                <a:solidFill>
                  <a:srgbClr val="7030A0"/>
                </a:solidFill>
                <a:latin typeface="Times New Roman" panose="02020603050405020304" pitchFamily="18" charset="0"/>
                <a:cs typeface="Arial" panose="020B0604020202020204" pitchFamily="34" charset="0"/>
              </a:rPr>
              <a:t>đường</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đi</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lên</a:t>
            </a:r>
            <a:r>
              <a:rPr lang="en-US" altLang="en-US" sz="2800" b="1" dirty="0">
                <a:solidFill>
                  <a:srgbClr val="7030A0"/>
                </a:solidFill>
                <a:latin typeface="Times New Roman" panose="02020603050405020304" pitchFamily="18" charset="0"/>
                <a:cs typeface="Arial" panose="020B0604020202020204" pitchFamily="34" charset="0"/>
              </a:rPr>
              <a:t> CNXH </a:t>
            </a:r>
            <a:r>
              <a:rPr lang="en-US" altLang="en-US" sz="2800" b="1" dirty="0" err="1">
                <a:solidFill>
                  <a:srgbClr val="7030A0"/>
                </a:solidFill>
                <a:latin typeface="Times New Roman" panose="02020603050405020304" pitchFamily="18" charset="0"/>
                <a:cs typeface="Arial" panose="020B0604020202020204" pitchFamily="34" charset="0"/>
              </a:rPr>
              <a:t>là</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quá</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độ</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gián</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b="1" dirty="0" err="1">
                <a:solidFill>
                  <a:srgbClr val="7030A0"/>
                </a:solidFill>
                <a:latin typeface="Times New Roman" panose="02020603050405020304" pitchFamily="18" charset="0"/>
                <a:cs typeface="Arial" panose="020B0604020202020204" pitchFamily="34" charset="0"/>
              </a:rPr>
              <a:t>tiếp</a:t>
            </a:r>
            <a:r>
              <a:rPr lang="en-US" altLang="en-US" sz="2800" b="1" dirty="0">
                <a:solidFill>
                  <a:srgbClr val="7030A0"/>
                </a:solidFill>
                <a:latin typeface="Times New Roman" panose="02020603050405020304" pitchFamily="18" charset="0"/>
                <a:cs typeface="Arial" panose="020B0604020202020204" pitchFamily="34" charset="0"/>
              </a:rPr>
              <a:t>.</a:t>
            </a:r>
            <a:endParaRPr lang="en-US" altLang="en-US" sz="2800" b="1" i="1" dirty="0">
              <a:solidFill>
                <a:srgbClr val="7030A0"/>
              </a:solidFill>
              <a:latin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ACD8254E-5AD4-452F-8096-7AE83DD10F73}"/>
              </a:ext>
            </a:extLst>
          </p:cNvPr>
          <p:cNvPicPr>
            <a:picLocks noChangeAspect="1"/>
          </p:cNvPicPr>
          <p:nvPr/>
        </p:nvPicPr>
        <p:blipFill>
          <a:blip r:embed="rId2"/>
          <a:stretch>
            <a:fillRect/>
          </a:stretch>
        </p:blipFill>
        <p:spPr>
          <a:xfrm>
            <a:off x="4731625" y="2455207"/>
            <a:ext cx="6383721" cy="3208335"/>
          </a:xfrm>
          <a:prstGeom prst="rect">
            <a:avLst/>
          </a:prstGeom>
        </p:spPr>
      </p:pic>
      <p:cxnSp>
        <p:nvCxnSpPr>
          <p:cNvPr id="14" name="Straight Connector 13">
            <a:extLst>
              <a:ext uri="{FF2B5EF4-FFF2-40B4-BE49-F238E27FC236}">
                <a16:creationId xmlns:a16="http://schemas.microsoft.com/office/drawing/2014/main" id="{FB753DE2-CCCE-44A1-B3EE-B643413AD2BE}"/>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166F68A-D674-4A94-9262-6849E639F3FE}"/>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34EABC7-2287-4107-893E-4DF78750686F}"/>
              </a:ext>
            </a:extLst>
          </p:cNvPr>
          <p:cNvSpPr>
            <a:spLocks noGrp="1"/>
          </p:cNvSpPr>
          <p:nvPr>
            <p:ph type="sldNum" sz="quarter" idx="12"/>
          </p:nvPr>
        </p:nvSpPr>
        <p:spPr/>
        <p:txBody>
          <a:bodyPr/>
          <a:lstStyle/>
          <a:p>
            <a:fld id="{BCA9E365-C2E6-427D-B945-C61DCC8F5720}" type="slidenum">
              <a:rPr lang="en-US" smtClean="0"/>
              <a:t>241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BC2DFAD-7E20-4D6A-B72B-5DB730A8A84C}"/>
              </a:ext>
            </a:extLst>
          </p:cNvPr>
          <p:cNvSpPr/>
          <p:nvPr/>
        </p:nvSpPr>
        <p:spPr>
          <a:xfrm>
            <a:off x="0" y="1995124"/>
            <a:ext cx="3026979" cy="3755806"/>
          </a:xfrm>
          <a:prstGeom prst="roundRect">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anchor="ctr"/>
          <a:lstStyle/>
          <a:p>
            <a:pPr algn="just">
              <a:defRPr/>
            </a:pPr>
            <a:r>
              <a:rPr lang="en-US" altLang="en-US" sz="2800" b="1" i="1" dirty="0" err="1">
                <a:solidFill>
                  <a:srgbClr val="FF0000"/>
                </a:solidFill>
                <a:latin typeface="Times New Roman" panose="02020603050405020304" pitchFamily="18" charset="0"/>
                <a:cs typeface="Times New Roman" panose="02020603050405020304" pitchFamily="18" charset="0"/>
              </a:rPr>
              <a:t>Thứ</a:t>
            </a:r>
            <a:r>
              <a:rPr lang="en-US" altLang="en-US" sz="2800" b="1" i="1" dirty="0">
                <a:solidFill>
                  <a:srgbClr val="FF0000"/>
                </a:solidFill>
                <a:latin typeface="Times New Roman" panose="02020603050405020304" pitchFamily="18" charset="0"/>
                <a:cs typeface="Times New Roman" panose="02020603050405020304" pitchFamily="18" charset="0"/>
              </a:rPr>
              <a:t> </a:t>
            </a:r>
            <a:r>
              <a:rPr lang="en-US" altLang="en-US" sz="2800" b="1" i="1" dirty="0" err="1">
                <a:solidFill>
                  <a:srgbClr val="FF0000"/>
                </a:solidFill>
                <a:latin typeface="Times New Roman" panose="02020603050405020304" pitchFamily="18" charset="0"/>
                <a:cs typeface="Times New Roman" panose="02020603050405020304" pitchFamily="18" charset="0"/>
              </a:rPr>
              <a:t>hai</a:t>
            </a:r>
            <a:r>
              <a:rPr lang="en-US" altLang="en-US" sz="2800" b="1" i="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công</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nghiệp</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hoá</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hiện</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đại</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hoá</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là</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nhiệm</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vụ</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trọng</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tâm</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của</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thời</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kỳ</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quá</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độ</a:t>
            </a:r>
            <a:r>
              <a:rPr lang="en-US" altLang="en-US" sz="2800" b="1" dirty="0">
                <a:solidFill>
                  <a:srgbClr val="7030A0"/>
                </a:solidFill>
                <a:latin typeface="Times New Roman" panose="02020603050405020304" pitchFamily="18" charset="0"/>
                <a:cs typeface="Times New Roman" panose="02020603050405020304" pitchFamily="18" charset="0"/>
              </a:rPr>
              <a:t> </a:t>
            </a:r>
            <a:r>
              <a:rPr lang="en-US" altLang="en-US" sz="2800" b="1" dirty="0" err="1">
                <a:solidFill>
                  <a:srgbClr val="7030A0"/>
                </a:solidFill>
                <a:latin typeface="Times New Roman" panose="02020603050405020304" pitchFamily="18" charset="0"/>
                <a:cs typeface="Times New Roman" panose="02020603050405020304" pitchFamily="18" charset="0"/>
              </a:rPr>
              <a:t>CNXH</a:t>
            </a:r>
            <a:r>
              <a:rPr lang="en-US" altLang="en-US" sz="2800" b="1" dirty="0">
                <a:solidFill>
                  <a:srgbClr val="7030A0"/>
                </a:solidFill>
                <a:latin typeface="Times New Roman" panose="02020603050405020304" pitchFamily="18" charset="0"/>
                <a:cs typeface="Times New Roman" panose="02020603050405020304" pitchFamily="18" charset="0"/>
              </a:rPr>
              <a:t>. </a:t>
            </a:r>
          </a:p>
        </p:txBody>
      </p:sp>
      <p:sp>
        <p:nvSpPr>
          <p:cNvPr id="7" name="Hexagon 6">
            <a:extLst>
              <a:ext uri="{FF2B5EF4-FFF2-40B4-BE49-F238E27FC236}">
                <a16:creationId xmlns:a16="http://schemas.microsoft.com/office/drawing/2014/main" id="{0EBBBF36-A90C-4157-9AE0-F16688880398}"/>
              </a:ext>
            </a:extLst>
          </p:cNvPr>
          <p:cNvSpPr/>
          <p:nvPr/>
        </p:nvSpPr>
        <p:spPr>
          <a:xfrm>
            <a:off x="3882258" y="1809647"/>
            <a:ext cx="8036473" cy="1142358"/>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Phương</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thức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thực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hiện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vừa</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có</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bước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tuần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tự</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vừa</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có</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bước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nhảy</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vọt</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để</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phát</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huy</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lợi</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thế</a:t>
            </a:r>
            <a:r>
              <a:rPr lang="en-US" altLang="en-US" sz="2800" dirty="0">
                <a:solidFill>
                  <a:srgbClr val="7030A0"/>
                </a:solidFill>
                <a:latin typeface="Times New Roman" panose="02020603050405020304" pitchFamily="18" charset="0"/>
                <a:cs typeface="Arial" panose="020B0604020202020204" pitchFamily="34" charset="0"/>
              </a:rPr>
              <a:t>.</a:t>
            </a:r>
          </a:p>
        </p:txBody>
      </p:sp>
      <p:sp>
        <p:nvSpPr>
          <p:cNvPr id="9" name="Hexagon 8">
            <a:extLst>
              <a:ext uri="{FF2B5EF4-FFF2-40B4-BE49-F238E27FC236}">
                <a16:creationId xmlns:a16="http://schemas.microsoft.com/office/drawing/2014/main" id="{C72634B4-0152-4FC9-9F03-E0C9D0E35E73}"/>
              </a:ext>
            </a:extLst>
          </p:cNvPr>
          <p:cNvSpPr/>
          <p:nvPr/>
        </p:nvSpPr>
        <p:spPr>
          <a:xfrm>
            <a:off x="3882258" y="3301849"/>
            <a:ext cx="8215062" cy="1142357"/>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buFontTx/>
              <a:buChar char="-"/>
              <a:defRPr/>
            </a:pP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Phát</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huy</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nguồn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lực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trí</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tuệ</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và</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sức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mạnh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tinh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thần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của</a:t>
            </a:r>
            <a:r>
              <a:rPr lang="en-US" altLang="en-US" sz="2800" dirty="0">
                <a:solidFill>
                  <a:srgbClr val="7030A0"/>
                </a:solidFill>
                <a:latin typeface="Times New Roman" panose="02020603050405020304" pitchFamily="18" charset="0"/>
                <a:cs typeface="Arial" panose="020B0604020202020204" pitchFamily="34" charset="0"/>
              </a:rPr>
              <a:t> con </a:t>
            </a:r>
            <a:r>
              <a:rPr lang="en-US" altLang="en-US" sz="2800" dirty="0" err="1">
                <a:solidFill>
                  <a:srgbClr val="7030A0"/>
                </a:solidFill>
                <a:latin typeface="Times New Roman" panose="02020603050405020304" pitchFamily="18" charset="0"/>
                <a:cs typeface="Arial" panose="020B0604020202020204" pitchFamily="34" charset="0"/>
              </a:rPr>
              <a:t>người</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Việt</a:t>
            </a:r>
            <a:r>
              <a:rPr lang="en-US" altLang="en-US" sz="2800" dirty="0">
                <a:solidFill>
                  <a:srgbClr val="7030A0"/>
                </a:solidFill>
                <a:latin typeface="Times New Roman" panose="02020603050405020304" pitchFamily="18" charset="0"/>
                <a:cs typeface="Arial" panose="020B0604020202020204" pitchFamily="34" charset="0"/>
              </a:rPr>
              <a:t> Nam.</a:t>
            </a:r>
          </a:p>
        </p:txBody>
      </p:sp>
      <p:sp>
        <p:nvSpPr>
          <p:cNvPr id="11" name="Hexagon 10">
            <a:extLst>
              <a:ext uri="{FF2B5EF4-FFF2-40B4-BE49-F238E27FC236}">
                <a16:creationId xmlns:a16="http://schemas.microsoft.com/office/drawing/2014/main" id="{6D531EA3-6AD9-4A22-B89E-764AE94243D7}"/>
              </a:ext>
            </a:extLst>
          </p:cNvPr>
          <p:cNvSpPr/>
          <p:nvPr/>
        </p:nvSpPr>
        <p:spPr>
          <a:xfrm>
            <a:off x="3980793" y="4794050"/>
            <a:ext cx="8012120" cy="1385531"/>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buFontTx/>
              <a:buChar char="-"/>
              <a:defRPr/>
            </a:pP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Coi</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Giáo</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dục</a:t>
            </a:r>
            <a:r>
              <a:rPr lang="en-US" altLang="en-US" sz="2800" dirty="0">
                <a:solidFill>
                  <a:srgbClr val="7030A0"/>
                </a:solidFill>
                <a:latin typeface="Times New Roman" panose="02020603050405020304" pitchFamily="18" charset="0"/>
                <a:cs typeface="Arial" panose="020B0604020202020204" pitchFamily="34" charset="0"/>
              </a:rPr>
              <a:t> - </a:t>
            </a:r>
            <a:r>
              <a:rPr lang="en-US" altLang="en-US" sz="2800" dirty="0" err="1">
                <a:solidFill>
                  <a:srgbClr val="7030A0"/>
                </a:solidFill>
                <a:latin typeface="Times New Roman" panose="02020603050405020304" pitchFamily="18" charset="0"/>
                <a:cs typeface="Arial" panose="020B0604020202020204" pitchFamily="34" charset="0"/>
              </a:rPr>
              <a:t>Đào</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tạo</a:t>
            </a:r>
            <a:r>
              <a:rPr lang="en-US" altLang="en-US" sz="2800" dirty="0">
                <a:solidFill>
                  <a:srgbClr val="7030A0"/>
                </a:solidFill>
                <a:latin typeface="Times New Roman" panose="02020603050405020304" pitchFamily="18" charset="0"/>
                <a:cs typeface="Arial" panose="020B0604020202020204" pitchFamily="34" charset="0"/>
              </a:rPr>
              <a:t>, khoa </a:t>
            </a:r>
            <a:r>
              <a:rPr lang="en-US" altLang="en-US" sz="2800" dirty="0" err="1">
                <a:solidFill>
                  <a:srgbClr val="7030A0"/>
                </a:solidFill>
                <a:latin typeface="Times New Roman" panose="02020603050405020304" pitchFamily="18" charset="0"/>
                <a:cs typeface="Arial" panose="020B0604020202020204" pitchFamily="34" charset="0"/>
              </a:rPr>
              <a:t>học</a:t>
            </a:r>
            <a:r>
              <a:rPr lang="en-US" altLang="en-US" sz="2800" dirty="0">
                <a:solidFill>
                  <a:srgbClr val="7030A0"/>
                </a:solidFill>
                <a:latin typeface="Times New Roman" panose="02020603050405020304" pitchFamily="18" charset="0"/>
                <a:cs typeface="Arial" panose="020B0604020202020204" pitchFamily="34" charset="0"/>
              </a:rPr>
              <a:t> - </a:t>
            </a:r>
            <a:r>
              <a:rPr lang="en-US" altLang="en-US" sz="2800" dirty="0" err="1">
                <a:solidFill>
                  <a:srgbClr val="7030A0"/>
                </a:solidFill>
                <a:latin typeface="Times New Roman" panose="02020603050405020304" pitchFamily="18" charset="0"/>
                <a:cs typeface="Arial" panose="020B0604020202020204" pitchFamily="34" charset="0"/>
              </a:rPr>
              <a:t>công</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nghệ</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để</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bảo</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vệ</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tài</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nguyên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môi</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trường</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và</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phát</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triển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kinh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tế</a:t>
            </a:r>
            <a:r>
              <a:rPr lang="en-US" altLang="en-US" sz="2800" dirty="0">
                <a:solidFill>
                  <a:srgbClr val="7030A0"/>
                </a:solidFill>
                <a:latin typeface="Times New Roman" panose="02020603050405020304" pitchFamily="18" charset="0"/>
                <a:cs typeface="Arial" panose="020B0604020202020204" pitchFamily="34" charset="0"/>
              </a:rPr>
              <a:t> tri </a:t>
            </a:r>
            <a:r>
              <a:rPr lang="en-US" altLang="en-US" sz="2800" dirty="0" err="1">
                <a:solidFill>
                  <a:srgbClr val="7030A0"/>
                </a:solidFill>
                <a:latin typeface="Times New Roman" panose="02020603050405020304" pitchFamily="18" charset="0"/>
                <a:cs typeface="Arial" panose="020B0604020202020204" pitchFamily="34" charset="0"/>
              </a:rPr>
              <a:t>thức</a:t>
            </a:r>
            <a:r>
              <a:rPr lang="en-US" altLang="en-US" sz="2800" dirty="0">
                <a:solidFill>
                  <a:srgbClr val="7030A0"/>
                </a:solidFill>
                <a:latin typeface="Times New Roman" panose="02020603050405020304" pitchFamily="18" charset="0"/>
                <a:cs typeface="Arial" panose="020B0604020202020204" pitchFamily="34" charset="0"/>
              </a:rPr>
              <a:t>.</a:t>
            </a:r>
          </a:p>
        </p:txBody>
      </p:sp>
      <p:cxnSp>
        <p:nvCxnSpPr>
          <p:cNvPr id="12" name="Straight Arrow Connector 11">
            <a:extLst>
              <a:ext uri="{FF2B5EF4-FFF2-40B4-BE49-F238E27FC236}">
                <a16:creationId xmlns:a16="http://schemas.microsoft.com/office/drawing/2014/main" id="{08F8294C-63F5-46FA-B19E-7CBBFE5612ED}"/>
              </a:ext>
            </a:extLst>
          </p:cNvPr>
          <p:cNvCxnSpPr>
            <a:cxnSpLocks/>
            <a:stCxn id="3" idx="3"/>
            <a:endCxn id="7" idx="3"/>
          </p:cNvCxnSpPr>
          <p:nvPr/>
        </p:nvCxnSpPr>
        <p:spPr>
          <a:xfrm flipV="1">
            <a:off x="3026979" y="2380826"/>
            <a:ext cx="855279" cy="14922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B2E342-A678-40C4-B43A-CD0653A6020E}"/>
              </a:ext>
            </a:extLst>
          </p:cNvPr>
          <p:cNvCxnSpPr>
            <a:cxnSpLocks/>
            <a:stCxn id="3" idx="3"/>
            <a:endCxn id="11" idx="3"/>
          </p:cNvCxnSpPr>
          <p:nvPr/>
        </p:nvCxnSpPr>
        <p:spPr>
          <a:xfrm>
            <a:off x="3026979" y="3873027"/>
            <a:ext cx="953814" cy="1613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97D3D-3F13-43D1-80AB-91EF4EAB9AA1}"/>
              </a:ext>
            </a:extLst>
          </p:cNvPr>
          <p:cNvCxnSpPr>
            <a:cxnSpLocks/>
            <a:stCxn id="3" idx="3"/>
            <a:endCxn id="9" idx="3"/>
          </p:cNvCxnSpPr>
          <p:nvPr/>
        </p:nvCxnSpPr>
        <p:spPr>
          <a:xfrm>
            <a:off x="3026979" y="3873027"/>
            <a:ext cx="85527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 Box 4">
            <a:extLst>
              <a:ext uri="{FF2B5EF4-FFF2-40B4-BE49-F238E27FC236}">
                <a16:creationId xmlns:a16="http://schemas.microsoft.com/office/drawing/2014/main" id="{0E5C5341-493C-4920-A72A-DA26B95B73D1}"/>
              </a:ext>
            </a:extLst>
          </p:cNvPr>
          <p:cNvSpPr txBox="1">
            <a:spLocks noChangeArrowheads="1"/>
          </p:cNvSpPr>
          <p:nvPr/>
        </p:nvSpPr>
        <p:spPr bwMode="auto">
          <a:xfrm>
            <a:off x="2506717" y="242889"/>
            <a:ext cx="785330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b="1" dirty="0">
                <a:solidFill>
                  <a:srgbClr val="FF0000"/>
                </a:solidFill>
                <a:latin typeface="Times New Roman" panose="02020603050405020304" pitchFamily="18" charset="0"/>
                <a:cs typeface="Times New Roman" panose="02020603050405020304" pitchFamily="18" charset="0"/>
              </a:rPr>
              <a:t>*</a:t>
            </a:r>
            <a:r>
              <a:rPr lang="en-US" altLang="en-US" sz="2800" b="1" dirty="0" err="1">
                <a:solidFill>
                  <a:srgbClr val="FF0000"/>
                </a:solidFill>
                <a:latin typeface="Times New Roman" panose="02020603050405020304" pitchFamily="18" charset="0"/>
                <a:cs typeface="Times New Roman" panose="02020603050405020304" pitchFamily="18" charset="0"/>
              </a:rPr>
              <a:t>Sự</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vận</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dụng</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học</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thuyết</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hình</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thái</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KT-XH</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của</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Đảng</a:t>
            </a:r>
            <a:r>
              <a:rPr lang="en-US" altLang="en-US" sz="2800" b="1" dirty="0">
                <a:solidFill>
                  <a:srgbClr val="FF0000"/>
                </a:solidFill>
                <a:latin typeface="Times New Roman" panose="02020603050405020304" pitchFamily="18" charset="0"/>
                <a:cs typeface="Times New Roman" panose="02020603050405020304" pitchFamily="18" charset="0"/>
              </a:rPr>
              <a:t> ta </a:t>
            </a:r>
            <a:r>
              <a:rPr lang="en-US" altLang="en-US" sz="2800" b="1" dirty="0" err="1">
                <a:solidFill>
                  <a:srgbClr val="FF0000"/>
                </a:solidFill>
                <a:latin typeface="Times New Roman" panose="02020603050405020304" pitchFamily="18" charset="0"/>
                <a:cs typeface="Times New Roman" panose="02020603050405020304" pitchFamily="18" charset="0"/>
              </a:rPr>
              <a:t>vào</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sự</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nghiệp</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xây</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dựng</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CNXH</a:t>
            </a:r>
            <a:r>
              <a:rPr lang="en-US" altLang="en-US" sz="2800" b="1" dirty="0">
                <a:solidFill>
                  <a:srgbClr val="FF0000"/>
                </a:solidFill>
                <a:latin typeface="Times New Roman" panose="02020603050405020304" pitchFamily="18" charset="0"/>
                <a:cs typeface="Times New Roman" panose="02020603050405020304" pitchFamily="18" charset="0"/>
              </a:rPr>
              <a:t> ở </a:t>
            </a:r>
            <a:r>
              <a:rPr lang="en-US" altLang="en-US" sz="2800" b="1" dirty="0" err="1">
                <a:solidFill>
                  <a:srgbClr val="FF0000"/>
                </a:solidFill>
                <a:latin typeface="Times New Roman" panose="02020603050405020304" pitchFamily="18" charset="0"/>
                <a:cs typeface="Times New Roman" panose="02020603050405020304" pitchFamily="18" charset="0"/>
              </a:rPr>
              <a:t>VN</a:t>
            </a:r>
            <a:endParaRPr lang="en-US" alt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5770DB7A-AD01-4996-AC97-71F35BA4C642}"/>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3EFEF3-55F5-4223-9E40-B7393A6BB6A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7A0B358-056A-4865-8AD8-A51378941B1B}"/>
              </a:ext>
            </a:extLst>
          </p:cNvPr>
          <p:cNvSpPr>
            <a:spLocks noGrp="1"/>
          </p:cNvSpPr>
          <p:nvPr>
            <p:ph type="sldNum" sz="quarter" idx="12"/>
          </p:nvPr>
        </p:nvSpPr>
        <p:spPr/>
        <p:txBody>
          <a:bodyPr/>
          <a:lstStyle/>
          <a:p>
            <a:fld id="{BCA9E365-C2E6-427D-B945-C61DCC8F5720}" type="slidenum">
              <a:rPr lang="en-US" smtClean="0"/>
              <a:t>242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E195BA-5697-46E9-88B2-93C9940BA2A3}"/>
              </a:ext>
            </a:extLst>
          </p:cNvPr>
          <p:cNvSpPr/>
          <p:nvPr/>
        </p:nvSpPr>
        <p:spPr>
          <a:xfrm>
            <a:off x="3339670" y="2003681"/>
            <a:ext cx="8382000" cy="106644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50000"/>
              </a:spcBef>
              <a:defRPr/>
            </a:pPr>
            <a:r>
              <a:rPr lang="en-US" altLang="en-US" sz="2800" dirty="0">
                <a:solidFill>
                  <a:srgbClr val="7030A0"/>
                </a:solidFill>
                <a:latin typeface="Times New Roman" panose="02020603050405020304" pitchFamily="18" charset="0"/>
                <a:cs typeface="Arial" panose="020B0604020202020204" pitchFamily="34" charset="0"/>
              </a:rPr>
              <a:t>-</a:t>
            </a:r>
            <a:r>
              <a:rPr lang="en-US" altLang="en-US" sz="2800" b="1"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Có</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nhiều</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hình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thức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sở</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hữu</a:t>
            </a:r>
            <a:r>
              <a:rPr lang="en-US" altLang="en-US" sz="2800" dirty="0">
                <a:solidFill>
                  <a:srgbClr val="7030A0"/>
                </a:solidFill>
                <a:latin typeface="Times New Roman" panose="02020603050405020304" pitchFamily="18" charset="0"/>
                <a:cs typeface="Arial" panose="020B0604020202020204" pitchFamily="34" charset="0"/>
              </a:rPr>
              <a:t> =&gt; </a:t>
            </a:r>
            <a:r>
              <a:rPr lang="en-US" altLang="en-US" sz="2800" dirty="0" err="1">
                <a:solidFill>
                  <a:srgbClr val="7030A0"/>
                </a:solidFill>
                <a:latin typeface="Times New Roman" panose="02020603050405020304" pitchFamily="18" charset="0"/>
                <a:cs typeface="Arial" panose="020B0604020202020204" pitchFamily="34" charset="0"/>
              </a:rPr>
              <a:t>các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thành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phần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kinh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tế</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bình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đẳng</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với</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nhau</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trước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pháp</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luật</a:t>
            </a:r>
            <a:endParaRPr lang="en-US" altLang="en-US" sz="2800" dirty="0">
              <a:solidFill>
                <a:srgbClr val="7030A0"/>
              </a:solidFill>
              <a:latin typeface="Times New Roman" panose="02020603050405020304" pitchFamily="18" charset="0"/>
              <a:cs typeface="Arial" panose="020B0604020202020204" pitchFamily="34" charset="0"/>
            </a:endParaRPr>
          </a:p>
        </p:txBody>
      </p:sp>
      <p:sp>
        <p:nvSpPr>
          <p:cNvPr id="5" name="Rounded Rectangle 4">
            <a:extLst>
              <a:ext uri="{FF2B5EF4-FFF2-40B4-BE49-F238E27FC236}">
                <a16:creationId xmlns:a16="http://schemas.microsoft.com/office/drawing/2014/main" id="{80A50529-7496-472F-9B37-E2D3B8381C6B}"/>
              </a:ext>
            </a:extLst>
          </p:cNvPr>
          <p:cNvSpPr/>
          <p:nvPr/>
        </p:nvSpPr>
        <p:spPr>
          <a:xfrm>
            <a:off x="3339670" y="3429000"/>
            <a:ext cx="8382000" cy="1129437"/>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50000"/>
              </a:spcBef>
              <a:buFontTx/>
              <a:buChar char="-"/>
              <a:defRPr/>
            </a:pP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Nền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kinh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tế</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vận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động</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theo</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cơ</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chế</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thị</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trường</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có</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sự</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quản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lý</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của</a:t>
            </a:r>
            <a:r>
              <a:rPr lang="en-US" altLang="en-US" sz="2800" dirty="0">
                <a:solidFill>
                  <a:srgbClr val="7030A0"/>
                </a:solidFill>
                <a:latin typeface="Times New Roman" panose="02020603050405020304" pitchFamily="18" charset="0"/>
                <a:cs typeface="Arial" panose="020B0604020202020204" pitchFamily="34" charset="0"/>
              </a:rPr>
              <a:t> NN </a:t>
            </a:r>
            <a:r>
              <a:rPr lang="en-US" altLang="en-US" sz="2800" dirty="0" err="1">
                <a:solidFill>
                  <a:srgbClr val="7030A0"/>
                </a:solidFill>
                <a:latin typeface="Times New Roman" panose="02020603050405020304" pitchFamily="18" charset="0"/>
                <a:cs typeface="Arial" panose="020B0604020202020204" pitchFamily="34" charset="0"/>
              </a:rPr>
              <a:t>theo</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định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hướng</a:t>
            </a:r>
            <a:r>
              <a:rPr lang="en-US" altLang="en-US" sz="2800" dirty="0">
                <a:solidFill>
                  <a:srgbClr val="7030A0"/>
                </a:solidFill>
                <a:latin typeface="Times New Roman" panose="02020603050405020304" pitchFamily="18" charset="0"/>
                <a:cs typeface="Arial" panose="020B0604020202020204" pitchFamily="34" charset="0"/>
              </a:rPr>
              <a:t> XHCN…</a:t>
            </a:r>
          </a:p>
        </p:txBody>
      </p:sp>
      <p:sp>
        <p:nvSpPr>
          <p:cNvPr id="6" name="Rounded Rectangle 5">
            <a:extLst>
              <a:ext uri="{FF2B5EF4-FFF2-40B4-BE49-F238E27FC236}">
                <a16:creationId xmlns:a16="http://schemas.microsoft.com/office/drawing/2014/main" id="{BBE81980-49F9-41AD-AC6C-28FB730420AF}"/>
              </a:ext>
            </a:extLst>
          </p:cNvPr>
          <p:cNvSpPr/>
          <p:nvPr/>
        </p:nvSpPr>
        <p:spPr>
          <a:xfrm>
            <a:off x="3339670" y="4750517"/>
            <a:ext cx="8382000" cy="1199182"/>
          </a:xfrm>
          <a:prstGeom prst="round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50000"/>
              </a:spcBef>
              <a:buFontTx/>
              <a:buChar char="-"/>
              <a:defRPr/>
            </a:pP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Có</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nhiều</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hình</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thức</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phân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phối</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trong</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đó</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phân</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phối</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theo</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lao</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động</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là</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chủ</a:t>
            </a:r>
            <a:r>
              <a:rPr lang="en-US" altLang="en-US" sz="2800" dirty="0">
                <a:solidFill>
                  <a:srgbClr val="7030A0"/>
                </a:solidFill>
                <a:latin typeface="Times New Roman" panose="02020603050405020304" pitchFamily="18" charset="0"/>
                <a:cs typeface="Arial" panose="020B0604020202020204" pitchFamily="34" charset="0"/>
              </a:rPr>
              <a:t> </a:t>
            </a:r>
            <a:r>
              <a:rPr lang="en-US" altLang="en-US" sz="2800" dirty="0" err="1">
                <a:solidFill>
                  <a:srgbClr val="7030A0"/>
                </a:solidFill>
                <a:latin typeface="Times New Roman" panose="02020603050405020304" pitchFamily="18" charset="0"/>
                <a:cs typeface="Arial" panose="020B0604020202020204" pitchFamily="34" charset="0"/>
              </a:rPr>
              <a:t>yếu</a:t>
            </a:r>
            <a:endParaRPr lang="en-US" altLang="en-US" sz="2800" dirty="0">
              <a:solidFill>
                <a:srgbClr val="7030A0"/>
              </a:solidFill>
              <a:latin typeface="Times New Roman" panose="02020603050405020304" pitchFamily="18" charset="0"/>
              <a:cs typeface="Arial" panose="020B0604020202020204" pitchFamily="34" charset="0"/>
            </a:endParaRPr>
          </a:p>
        </p:txBody>
      </p:sp>
      <p:sp>
        <p:nvSpPr>
          <p:cNvPr id="8" name="Explosion: 14 Points 7">
            <a:extLst>
              <a:ext uri="{FF2B5EF4-FFF2-40B4-BE49-F238E27FC236}">
                <a16:creationId xmlns:a16="http://schemas.microsoft.com/office/drawing/2014/main" id="{68454376-4009-4BDA-A165-BBBBEC292E18}"/>
              </a:ext>
            </a:extLst>
          </p:cNvPr>
          <p:cNvSpPr/>
          <p:nvPr/>
        </p:nvSpPr>
        <p:spPr>
          <a:xfrm>
            <a:off x="1" y="1551224"/>
            <a:ext cx="3339670" cy="4297679"/>
          </a:xfrm>
          <a:prstGeom prst="irregularSeal2">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sz="2800" b="1" dirty="0" err="1">
                <a:solidFill>
                  <a:srgbClr val="FF0000"/>
                </a:solidFill>
                <a:latin typeface="Times New Roman" panose="02020603050405020304" pitchFamily="18" charset="0"/>
                <a:cs typeface="Times New Roman" panose="02020603050405020304" pitchFamily="18" charset="0"/>
              </a:rPr>
              <a:t>Thứ</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ba</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Đổi</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mới</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quan</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hệ</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sản</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xuất</a:t>
            </a:r>
            <a:endParaRPr lang="en-US" altLang="en-US" sz="2800" b="1" dirty="0">
              <a:solidFill>
                <a:srgbClr val="FF0000"/>
              </a:solidFill>
              <a:latin typeface="Times New Roman" panose="02020603050405020304" pitchFamily="18" charset="0"/>
              <a:cs typeface="Times New Roman" panose="02020603050405020304" pitchFamily="18" charset="0"/>
            </a:endParaRPr>
          </a:p>
        </p:txBody>
      </p:sp>
      <p:sp>
        <p:nvSpPr>
          <p:cNvPr id="10" name="Text Box 4">
            <a:extLst>
              <a:ext uri="{FF2B5EF4-FFF2-40B4-BE49-F238E27FC236}">
                <a16:creationId xmlns:a16="http://schemas.microsoft.com/office/drawing/2014/main" id="{15E66D3A-AD98-4387-9E2E-35D01547E448}"/>
              </a:ext>
            </a:extLst>
          </p:cNvPr>
          <p:cNvSpPr txBox="1">
            <a:spLocks noChangeArrowheads="1"/>
          </p:cNvSpPr>
          <p:nvPr/>
        </p:nvSpPr>
        <p:spPr bwMode="auto">
          <a:xfrm>
            <a:off x="2506717" y="242889"/>
            <a:ext cx="785330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b="1" dirty="0">
                <a:solidFill>
                  <a:srgbClr val="FF0000"/>
                </a:solidFill>
                <a:latin typeface="Times New Roman" panose="02020603050405020304" pitchFamily="18" charset="0"/>
                <a:cs typeface="Times New Roman" panose="02020603050405020304" pitchFamily="18" charset="0"/>
              </a:rPr>
              <a:t>*</a:t>
            </a:r>
            <a:r>
              <a:rPr lang="en-US" altLang="en-US" sz="2800" b="1" dirty="0" err="1">
                <a:solidFill>
                  <a:srgbClr val="FF0000"/>
                </a:solidFill>
                <a:latin typeface="Times New Roman" panose="02020603050405020304" pitchFamily="18" charset="0"/>
                <a:cs typeface="Times New Roman" panose="02020603050405020304" pitchFamily="18" charset="0"/>
              </a:rPr>
              <a:t>Sự</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vận</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dụng</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học</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thuyết</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hình</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thái</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KT-XH</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của</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Đảng</a:t>
            </a:r>
            <a:r>
              <a:rPr lang="en-US" altLang="en-US" sz="2800" b="1" dirty="0">
                <a:solidFill>
                  <a:srgbClr val="FF0000"/>
                </a:solidFill>
                <a:latin typeface="Times New Roman" panose="02020603050405020304" pitchFamily="18" charset="0"/>
                <a:cs typeface="Times New Roman" panose="02020603050405020304" pitchFamily="18" charset="0"/>
              </a:rPr>
              <a:t> ta </a:t>
            </a:r>
            <a:r>
              <a:rPr lang="en-US" altLang="en-US" sz="2800" b="1" dirty="0" err="1">
                <a:solidFill>
                  <a:srgbClr val="FF0000"/>
                </a:solidFill>
                <a:latin typeface="Times New Roman" panose="02020603050405020304" pitchFamily="18" charset="0"/>
                <a:cs typeface="Times New Roman" panose="02020603050405020304" pitchFamily="18" charset="0"/>
              </a:rPr>
              <a:t>vào</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sự</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nghiệp</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xây</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dựng</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CNXH</a:t>
            </a:r>
            <a:r>
              <a:rPr lang="en-US" altLang="en-US" sz="2800" b="1" dirty="0">
                <a:solidFill>
                  <a:srgbClr val="FF0000"/>
                </a:solidFill>
                <a:latin typeface="Times New Roman" panose="02020603050405020304" pitchFamily="18" charset="0"/>
                <a:cs typeface="Times New Roman" panose="02020603050405020304" pitchFamily="18" charset="0"/>
              </a:rPr>
              <a:t> ở </a:t>
            </a:r>
            <a:r>
              <a:rPr lang="en-US" altLang="en-US" sz="2800" b="1" dirty="0" err="1">
                <a:solidFill>
                  <a:srgbClr val="FF0000"/>
                </a:solidFill>
                <a:latin typeface="Times New Roman" panose="02020603050405020304" pitchFamily="18" charset="0"/>
                <a:cs typeface="Times New Roman" panose="02020603050405020304" pitchFamily="18" charset="0"/>
              </a:rPr>
              <a:t>VN</a:t>
            </a:r>
            <a:endParaRPr lang="en-US" alt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069DA277-B3BB-497E-B2D8-26CC86B14D19}"/>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2D6B9B1-9E9C-44D0-902D-92156F510AF7}"/>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4729A76-7756-4680-AC7E-CFD02FAE67C9}"/>
              </a:ext>
            </a:extLst>
          </p:cNvPr>
          <p:cNvSpPr>
            <a:spLocks noGrp="1"/>
          </p:cNvSpPr>
          <p:nvPr>
            <p:ph type="sldNum" sz="quarter" idx="12"/>
          </p:nvPr>
        </p:nvSpPr>
        <p:spPr/>
        <p:txBody>
          <a:bodyPr/>
          <a:lstStyle/>
          <a:p>
            <a:fld id="{BCA9E365-C2E6-427D-B945-C61DCC8F5720}" type="slidenum">
              <a:rPr lang="en-US" smtClean="0"/>
              <a:t>243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26780B-5478-44C4-88FE-03EAF1ED48B3}"/>
              </a:ext>
            </a:extLst>
          </p:cNvPr>
          <p:cNvSpPr>
            <a:spLocks noGrp="1"/>
          </p:cNvSpPr>
          <p:nvPr>
            <p:ph type="subTitle" idx="1"/>
          </p:nvPr>
        </p:nvSpPr>
        <p:spPr>
          <a:xfrm>
            <a:off x="2743200" y="1923392"/>
            <a:ext cx="8702566" cy="4004441"/>
          </a:xfrm>
        </p:spPr>
        <p:txBody>
          <a:bodyPr>
            <a:normAutofit/>
          </a:bodyPr>
          <a:lstStyle/>
          <a:p>
            <a:pPr marL="457200" indent="-457200" algn="just">
              <a:buFont typeface="Wingdings" panose="05000000000000000000" pitchFamily="2" charset="2"/>
              <a:buChar char="ü"/>
            </a:pPr>
            <a:r>
              <a:rPr lang="en-US" sz="2800" dirty="0" err="1">
                <a:solidFill>
                  <a:srgbClr val="C00000"/>
                </a:solidFill>
                <a:latin typeface="Times New Roman" panose="02020603050405020304" pitchFamily="18" charset="0"/>
                <a:cs typeface="Times New Roman" panose="02020603050405020304" pitchFamily="18" charset="0"/>
              </a:rPr>
              <a:t>Tăng</a:t>
            </a:r>
            <a:r>
              <a:rPr lang="en-US" sz="2800" dirty="0">
                <a:solidFill>
                  <a:srgbClr val="C00000"/>
                </a:solidFill>
                <a:latin typeface="Times New Roman" panose="02020603050405020304" pitchFamily="18" charset="0"/>
                <a:cs typeface="Times New Roman" panose="02020603050405020304" pitchFamily="18" charset="0"/>
              </a:rPr>
              <a:t> c</a:t>
            </a:r>
            <a:r>
              <a:rPr lang="vi-VN" sz="2800" dirty="0">
                <a:solidFill>
                  <a:srgbClr val="C00000"/>
                </a:solidFill>
                <a:latin typeface="Times New Roman" panose="02020603050405020304" pitchFamily="18" charset="0"/>
                <a:cs typeface="Times New Roman" panose="02020603050405020304" pitchFamily="18" charset="0"/>
              </a:rPr>
              <a:t>ư</a:t>
            </a:r>
            <a:r>
              <a:rPr lang="en-US" sz="2800" dirty="0" err="1">
                <a:solidFill>
                  <a:srgbClr val="C00000"/>
                </a:solidFill>
                <a:latin typeface="Times New Roman" panose="02020603050405020304" pitchFamily="18" charset="0"/>
                <a:cs typeface="Times New Roman" panose="02020603050405020304" pitchFamily="18" charset="0"/>
              </a:rPr>
              <a:t>ờng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sự</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lãnh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đạo</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của</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Đảng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đối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với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toàn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bộ</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hệ</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thống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chính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trị</a:t>
            </a:r>
            <a:r>
              <a:rPr lang="en-US" sz="2800" dirty="0">
                <a:solidFill>
                  <a:srgbClr val="C0000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ü"/>
            </a:pPr>
            <a:r>
              <a:rPr lang="en-US" sz="2800" dirty="0" err="1">
                <a:solidFill>
                  <a:srgbClr val="C00000"/>
                </a:solidFill>
                <a:latin typeface="Times New Roman" panose="02020603050405020304" pitchFamily="18" charset="0"/>
                <a:cs typeface="Times New Roman" panose="02020603050405020304" pitchFamily="18" charset="0"/>
              </a:rPr>
              <a:t>Vận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dụng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sáng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tạo</a:t>
            </a:r>
            <a:r>
              <a:rPr lang="en-US" sz="2800" dirty="0">
                <a:solidFill>
                  <a:srgbClr val="C00000"/>
                </a:solidFill>
                <a:latin typeface="Times New Roman" panose="02020603050405020304" pitchFamily="18" charset="0"/>
                <a:cs typeface="Times New Roman" panose="02020603050405020304" pitchFamily="18" charset="0"/>
              </a:rPr>
              <a:t> CN </a:t>
            </a:r>
            <a:r>
              <a:rPr lang="en-US" sz="2800" dirty="0" err="1">
                <a:solidFill>
                  <a:srgbClr val="C00000"/>
                </a:solidFill>
                <a:latin typeface="Times New Roman" panose="02020603050405020304" pitchFamily="18" charset="0"/>
                <a:cs typeface="Times New Roman" panose="02020603050405020304" pitchFamily="18" charset="0"/>
              </a:rPr>
              <a:t>Mác</a:t>
            </a:r>
            <a:r>
              <a:rPr lang="en-US" sz="2800" dirty="0">
                <a:solidFill>
                  <a:srgbClr val="C00000"/>
                </a:solidFill>
                <a:latin typeface="Times New Roman" panose="02020603050405020304" pitchFamily="18" charset="0"/>
                <a:cs typeface="Times New Roman" panose="02020603050405020304" pitchFamily="18" charset="0"/>
              </a:rPr>
              <a:t> – </a:t>
            </a:r>
            <a:r>
              <a:rPr lang="en-US" sz="2800" dirty="0" err="1">
                <a:solidFill>
                  <a:srgbClr val="C00000"/>
                </a:solidFill>
                <a:latin typeface="Times New Roman" panose="02020603050405020304" pitchFamily="18" charset="0"/>
                <a:cs typeface="Times New Roman" panose="02020603050405020304" pitchFamily="18" charset="0"/>
              </a:rPr>
              <a:t>Lênin</a:t>
            </a:r>
            <a:r>
              <a:rPr lang="en-US" sz="2800" dirty="0">
                <a:solidFill>
                  <a:srgbClr val="C00000"/>
                </a:solidFill>
                <a:latin typeface="Times New Roman" panose="02020603050405020304" pitchFamily="18" charset="0"/>
                <a:cs typeface="Times New Roman" panose="02020603050405020304" pitchFamily="18" charset="0"/>
              </a:rPr>
              <a:t>, TT </a:t>
            </a:r>
            <a:r>
              <a:rPr lang="en-US" sz="2800" dirty="0" err="1">
                <a:solidFill>
                  <a:srgbClr val="C00000"/>
                </a:solidFill>
                <a:latin typeface="Times New Roman" panose="02020603050405020304" pitchFamily="18" charset="0"/>
                <a:cs typeface="Times New Roman" panose="02020603050405020304" pitchFamily="18" charset="0"/>
              </a:rPr>
              <a:t>HCM</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vào</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điều</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kiện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cụ</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thể</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của</a:t>
            </a:r>
            <a:r>
              <a:rPr lang="en-US" sz="2800" dirty="0">
                <a:solidFill>
                  <a:srgbClr val="C00000"/>
                </a:solidFill>
                <a:latin typeface="Times New Roman" panose="02020603050405020304" pitchFamily="18" charset="0"/>
                <a:cs typeface="Times New Roman" panose="02020603050405020304" pitchFamily="18" charset="0"/>
              </a:rPr>
              <a:t> n</a:t>
            </a:r>
            <a:r>
              <a:rPr lang="vi-VN" sz="2800" dirty="0">
                <a:solidFill>
                  <a:srgbClr val="C00000"/>
                </a:solidFill>
                <a:latin typeface="Times New Roman" panose="02020603050405020304" pitchFamily="18" charset="0"/>
                <a:cs typeface="Times New Roman" panose="02020603050405020304" pitchFamily="18" charset="0"/>
              </a:rPr>
              <a:t>ư</a:t>
            </a:r>
            <a:r>
              <a:rPr lang="en-US" sz="2800" dirty="0" err="1">
                <a:solidFill>
                  <a:srgbClr val="C00000"/>
                </a:solidFill>
                <a:latin typeface="Times New Roman" panose="02020603050405020304" pitchFamily="18" charset="0"/>
                <a:cs typeface="Times New Roman" panose="02020603050405020304" pitchFamily="18" charset="0"/>
              </a:rPr>
              <a:t>ớc</a:t>
            </a:r>
            <a:r>
              <a:rPr lang="en-US" sz="2800" dirty="0">
                <a:solidFill>
                  <a:srgbClr val="C00000"/>
                </a:solidFill>
                <a:latin typeface="Times New Roman" panose="02020603050405020304" pitchFamily="18" charset="0"/>
                <a:cs typeface="Times New Roman" panose="02020603050405020304" pitchFamily="18" charset="0"/>
              </a:rPr>
              <a:t> ta.</a:t>
            </a:r>
          </a:p>
          <a:p>
            <a:pPr marL="457200" indent="-457200" algn="just">
              <a:buFont typeface="Wingdings" panose="05000000000000000000" pitchFamily="2" charset="2"/>
              <a:buChar char="ü"/>
            </a:pPr>
            <a:r>
              <a:rPr lang="en-US" sz="2800" dirty="0" err="1">
                <a:solidFill>
                  <a:srgbClr val="C00000"/>
                </a:solidFill>
                <a:latin typeface="Times New Roman" panose="02020603050405020304" pitchFamily="18" charset="0"/>
                <a:cs typeface="Times New Roman" panose="02020603050405020304" pitchFamily="18" charset="0"/>
              </a:rPr>
              <a:t>Đổi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mới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hoạt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động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tổ</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chức</a:t>
            </a:r>
            <a:r>
              <a:rPr lang="en-US" sz="2800" dirty="0">
                <a:solidFill>
                  <a:srgbClr val="C00000"/>
                </a:solidFill>
                <a:latin typeface="Times New Roman" panose="02020603050405020304" pitchFamily="18" charset="0"/>
                <a:cs typeface="Times New Roman" panose="02020603050405020304" pitchFamily="18" charset="0"/>
              </a:rPr>
              <a:t> c</a:t>
            </a:r>
            <a:r>
              <a:rPr lang="vi-VN" sz="2800" dirty="0">
                <a:solidFill>
                  <a:srgbClr val="C00000"/>
                </a:solidFill>
                <a:latin typeface="Times New Roman" panose="02020603050405020304" pitchFamily="18" charset="0"/>
                <a:cs typeface="Times New Roman" panose="02020603050405020304" pitchFamily="18" charset="0"/>
              </a:rPr>
              <a:t>ơ</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sở</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Đảng</a:t>
            </a:r>
            <a:r>
              <a:rPr lang="en-US" sz="2800" dirty="0">
                <a:solidFill>
                  <a:srgbClr val="C0000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ü"/>
            </a:pPr>
            <a:r>
              <a:rPr lang="en-US" sz="2800" dirty="0" err="1">
                <a:solidFill>
                  <a:srgbClr val="C00000"/>
                </a:solidFill>
                <a:latin typeface="Times New Roman" panose="02020603050405020304" pitchFamily="18" charset="0"/>
                <a:cs typeface="Times New Roman" panose="02020603050405020304" pitchFamily="18" charset="0"/>
              </a:rPr>
              <a:t>Thực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hiện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nghiêm</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túc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nguyên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tắc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tập</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trung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dân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chủ</a:t>
            </a:r>
            <a:r>
              <a:rPr lang="en-US" sz="2800" dirty="0">
                <a:solidFill>
                  <a:srgbClr val="C0000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ü"/>
            </a:pPr>
            <a:r>
              <a:rPr lang="en-US" sz="2800" dirty="0" err="1">
                <a:solidFill>
                  <a:srgbClr val="C00000"/>
                </a:solidFill>
                <a:latin typeface="Times New Roman" panose="02020603050405020304" pitchFamily="18" charset="0"/>
                <a:cs typeface="Times New Roman" panose="02020603050405020304" pitchFamily="18" charset="0"/>
              </a:rPr>
              <a:t>Đẩy</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mạnh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xây</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dựng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nhà</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nước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pháp</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quyền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XHCN</a:t>
            </a:r>
            <a:r>
              <a:rPr lang="en-US" sz="2800" dirty="0">
                <a:solidFill>
                  <a:srgbClr val="C0000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ü"/>
            </a:pPr>
            <a:r>
              <a:rPr lang="en-US" sz="2800" dirty="0" err="1">
                <a:solidFill>
                  <a:srgbClr val="C00000"/>
                </a:solidFill>
                <a:latin typeface="Times New Roman" panose="02020603050405020304" pitchFamily="18" charset="0"/>
                <a:cs typeface="Times New Roman" panose="02020603050405020304" pitchFamily="18" charset="0"/>
              </a:rPr>
              <a:t>Từng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bước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đổi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mới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chính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trị</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hoàn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thiện</a:t>
            </a:r>
            <a:r>
              <a:rPr lang="en-US" sz="2800" dirty="0">
                <a:solidFill>
                  <a:srgbClr val="C00000"/>
                </a:solidFill>
                <a:latin typeface="Times New Roman" panose="02020603050405020304" pitchFamily="18" charset="0"/>
                <a:cs typeface="Times New Roman" panose="02020603050405020304" pitchFamily="18" charset="0"/>
              </a:rPr>
              <a:t> đ</a:t>
            </a:r>
            <a:r>
              <a:rPr lang="vi-VN" sz="2800" dirty="0">
                <a:solidFill>
                  <a:srgbClr val="C00000"/>
                </a:solidFill>
                <a:latin typeface="Times New Roman" panose="02020603050405020304" pitchFamily="18" charset="0"/>
                <a:cs typeface="Times New Roman" panose="02020603050405020304" pitchFamily="18" charset="0"/>
              </a:rPr>
              <a:t>ư</a:t>
            </a:r>
            <a:r>
              <a:rPr lang="en-US" sz="2800" dirty="0" err="1">
                <a:solidFill>
                  <a:srgbClr val="C00000"/>
                </a:solidFill>
                <a:latin typeface="Times New Roman" panose="02020603050405020304" pitchFamily="18" charset="0"/>
                <a:cs typeface="Times New Roman" panose="02020603050405020304" pitchFamily="18" charset="0"/>
              </a:rPr>
              <a:t>ờng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lối</a:t>
            </a:r>
            <a:r>
              <a:rPr lang="en-US" sz="2800" dirty="0">
                <a:solidFill>
                  <a:srgbClr val="C00000"/>
                </a:solidFill>
                <a:latin typeface="Times New Roman" panose="02020603050405020304" pitchFamily="18" charset="0"/>
                <a:cs typeface="Times New Roman" panose="02020603050405020304" pitchFamily="18" charset="0"/>
              </a:rPr>
              <a:t>…</a:t>
            </a:r>
            <a:endParaRPr lang="en-US" altLang="en-US" sz="2800" kern="0" dirty="0">
              <a:solidFill>
                <a:srgbClr val="C00000"/>
              </a:solidFill>
              <a:latin typeface="Times New Roman" panose="02020603050405020304" pitchFamily="18" charset="0"/>
              <a:cs typeface="Times New Roman" panose="02020603050405020304" pitchFamily="18" charset="0"/>
            </a:endParaRPr>
          </a:p>
        </p:txBody>
      </p:sp>
      <p:sp>
        <p:nvSpPr>
          <p:cNvPr id="4" name="Explosion: 14 Points 3">
            <a:extLst>
              <a:ext uri="{FF2B5EF4-FFF2-40B4-BE49-F238E27FC236}">
                <a16:creationId xmlns:a16="http://schemas.microsoft.com/office/drawing/2014/main" id="{50933261-75B5-4D5E-9DDC-3F3A0C83D512}"/>
              </a:ext>
            </a:extLst>
          </p:cNvPr>
          <p:cNvSpPr/>
          <p:nvPr/>
        </p:nvSpPr>
        <p:spPr>
          <a:xfrm>
            <a:off x="-126124" y="1027115"/>
            <a:ext cx="3168869" cy="5341936"/>
          </a:xfrm>
          <a:prstGeom prst="irregularSeal2">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sz="2800" b="1" dirty="0" err="1">
                <a:solidFill>
                  <a:srgbClr val="FF0000"/>
                </a:solidFill>
                <a:latin typeface="Times New Roman" panose="02020603050405020304" pitchFamily="18" charset="0"/>
                <a:cs typeface="Times New Roman" panose="02020603050405020304" pitchFamily="18" charset="0"/>
              </a:rPr>
              <a:t>Thứ</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tư</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đổi</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mới</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về</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KTTT</a:t>
            </a:r>
            <a:endParaRPr lang="en-US" sz="2800" b="1" dirty="0">
              <a:solidFill>
                <a:srgbClr val="FF0000"/>
              </a:solidFill>
            </a:endParaRPr>
          </a:p>
        </p:txBody>
      </p:sp>
      <p:sp>
        <p:nvSpPr>
          <p:cNvPr id="5" name="Text Box 4">
            <a:extLst>
              <a:ext uri="{FF2B5EF4-FFF2-40B4-BE49-F238E27FC236}">
                <a16:creationId xmlns:a16="http://schemas.microsoft.com/office/drawing/2014/main" id="{08947608-B7C8-4B36-9A26-6505907F25BF}"/>
              </a:ext>
            </a:extLst>
          </p:cNvPr>
          <p:cNvSpPr txBox="1">
            <a:spLocks noChangeArrowheads="1"/>
          </p:cNvSpPr>
          <p:nvPr/>
        </p:nvSpPr>
        <p:spPr bwMode="auto">
          <a:xfrm>
            <a:off x="2506717" y="242889"/>
            <a:ext cx="785330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b="1" dirty="0">
                <a:solidFill>
                  <a:srgbClr val="FF0000"/>
                </a:solidFill>
                <a:latin typeface="Times New Roman" panose="02020603050405020304" pitchFamily="18" charset="0"/>
                <a:cs typeface="Times New Roman" panose="02020603050405020304" pitchFamily="18" charset="0"/>
              </a:rPr>
              <a:t>*</a:t>
            </a:r>
            <a:r>
              <a:rPr lang="en-US" altLang="en-US" sz="2800" b="1" dirty="0" err="1">
                <a:solidFill>
                  <a:srgbClr val="FF0000"/>
                </a:solidFill>
                <a:latin typeface="Times New Roman" panose="02020603050405020304" pitchFamily="18" charset="0"/>
                <a:cs typeface="Times New Roman" panose="02020603050405020304" pitchFamily="18" charset="0"/>
              </a:rPr>
              <a:t>Sự</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vận</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dụng</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học</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thuyết</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hình</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thái</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KT-XH</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của</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Đảng</a:t>
            </a:r>
            <a:r>
              <a:rPr lang="en-US" altLang="en-US" sz="2800" b="1" dirty="0">
                <a:solidFill>
                  <a:srgbClr val="FF0000"/>
                </a:solidFill>
                <a:latin typeface="Times New Roman" panose="02020603050405020304" pitchFamily="18" charset="0"/>
                <a:cs typeface="Times New Roman" panose="02020603050405020304" pitchFamily="18" charset="0"/>
              </a:rPr>
              <a:t> ta </a:t>
            </a:r>
            <a:r>
              <a:rPr lang="en-US" altLang="en-US" sz="2800" b="1" dirty="0" err="1">
                <a:solidFill>
                  <a:srgbClr val="FF0000"/>
                </a:solidFill>
                <a:latin typeface="Times New Roman" panose="02020603050405020304" pitchFamily="18" charset="0"/>
                <a:cs typeface="Times New Roman" panose="02020603050405020304" pitchFamily="18" charset="0"/>
              </a:rPr>
              <a:t>vào</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sự</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nghiệp</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xây</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dựng</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CNXH</a:t>
            </a:r>
            <a:r>
              <a:rPr lang="en-US" altLang="en-US" sz="2800" b="1" dirty="0">
                <a:solidFill>
                  <a:srgbClr val="FF0000"/>
                </a:solidFill>
                <a:latin typeface="Times New Roman" panose="02020603050405020304" pitchFamily="18" charset="0"/>
                <a:cs typeface="Times New Roman" panose="02020603050405020304" pitchFamily="18" charset="0"/>
              </a:rPr>
              <a:t> ở </a:t>
            </a:r>
            <a:r>
              <a:rPr lang="en-US" altLang="en-US" sz="2800" b="1" dirty="0" err="1">
                <a:solidFill>
                  <a:srgbClr val="FF0000"/>
                </a:solidFill>
                <a:latin typeface="Times New Roman" panose="02020603050405020304" pitchFamily="18" charset="0"/>
                <a:cs typeface="Times New Roman" panose="02020603050405020304" pitchFamily="18" charset="0"/>
              </a:rPr>
              <a:t>VN</a:t>
            </a:r>
            <a:endParaRPr lang="en-US" alt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D48199FA-1C14-43FD-9901-F0B775C20AC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92221F-D153-4CF6-B6F4-B7109DF325E0}"/>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88714E2-E240-43B7-B6CB-1E1E4CF23262}"/>
              </a:ext>
            </a:extLst>
          </p:cNvPr>
          <p:cNvSpPr>
            <a:spLocks noGrp="1"/>
          </p:cNvSpPr>
          <p:nvPr>
            <p:ph type="sldNum" sz="quarter" idx="12"/>
          </p:nvPr>
        </p:nvSpPr>
        <p:spPr/>
        <p:txBody>
          <a:bodyPr/>
          <a:lstStyle/>
          <a:p>
            <a:fld id="{BCA9E365-C2E6-427D-B945-C61DCC8F5720}" type="slidenum">
              <a:rPr lang="en-US" smtClean="0"/>
              <a:t>244</a:t>
            </a:fld>
            <a:endParaRPr lang="en-US"/>
          </a:p>
        </p:txBody>
      </p:sp>
    </p:spTree>
    <p:extLst>
      <p:ext uri="{BB962C8B-B14F-4D97-AF65-F5344CB8AC3E}">
        <p14:creationId xmlns:p14="http://schemas.microsoft.com/office/powerpoint/2010/main" val="30501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6C7E2A-3933-4C59-93EF-3073A99FC3C9}"/>
              </a:ext>
            </a:extLst>
          </p:cNvPr>
          <p:cNvSpPr>
            <a:spLocks noGrp="1"/>
          </p:cNvSpPr>
          <p:nvPr>
            <p:ph type="subTitle" idx="1"/>
          </p:nvPr>
        </p:nvSpPr>
        <p:spPr>
          <a:xfrm>
            <a:off x="788275" y="1749974"/>
            <a:ext cx="10641721" cy="4666591"/>
          </a:xfrm>
        </p:spPr>
        <p:txBody>
          <a:bodyPr>
            <a:noAutofit/>
          </a:bodyPr>
          <a:lstStyle/>
          <a:p>
            <a:pPr algn="just"/>
            <a:r>
              <a:rPr lang="pt-BR" sz="2800" dirty="0">
                <a:solidFill>
                  <a:srgbClr val="7030A0"/>
                </a:solidFill>
                <a:latin typeface="Times New Roman" panose="02020603050405020304" pitchFamily="18" charset="0"/>
                <a:cs typeface="Times New Roman" panose="02020603050405020304" pitchFamily="18" charset="0"/>
              </a:rPr>
              <a:t>1. Khái niệm phương thức sản xuất. Vai trò của phương thức sản xuất đối với sự tồn tại và phát triển của xã hội. Vận dụng quy luật vào sự vận động và phát triển của lịch sử nhân loại.</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pt-BR" sz="2800" dirty="0">
                <a:solidFill>
                  <a:srgbClr val="7030A0"/>
                </a:solidFill>
                <a:latin typeface="Times New Roman" panose="02020603050405020304" pitchFamily="18" charset="0"/>
                <a:cs typeface="Times New Roman" panose="02020603050405020304" pitchFamily="18" charset="0"/>
              </a:rPr>
              <a:t> 2. Sản xuất vật chất là gì? Tại sao sản xuất vật chất là cơ sở đối với sự tồn tại và phát triển của xã hội. Ý nghĩa của lý luận này ở Việt Nam.</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pt-BR" sz="2800" dirty="0">
                <a:solidFill>
                  <a:srgbClr val="7030A0"/>
                </a:solidFill>
                <a:latin typeface="Times New Roman" panose="02020603050405020304" pitchFamily="18" charset="0"/>
                <a:cs typeface="Times New Roman" panose="02020603050405020304" pitchFamily="18" charset="0"/>
              </a:rPr>
              <a:t> 3. Khái niệm kết cấu của lực lượng sản xuất. Phân tích mối quan hệ biện chứng giữa các yếu tố trong kết cấu đó. Làm rõ vai trò của nhân tố con người; tư liệu sản xuất; công cụ lao động; khoa học công nghệ và liên hệ với sự nghiệp đổi mới ở Việt Nam.</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pt-BR" sz="2800" dirty="0">
                <a:solidFill>
                  <a:srgbClr val="7030A0"/>
                </a:solidFill>
                <a:latin typeface="Times New Roman" panose="02020603050405020304" pitchFamily="18" charset="0"/>
                <a:cs typeface="Times New Roman" panose="02020603050405020304" pitchFamily="18" charset="0"/>
              </a:rPr>
              <a:t>4. Khái niệm và kết cấu quan hệ sản xuất. Phân tích mối quan hệ biện chứng giữa các yếu tố trong kết cấu đó. Liên hệ thực tiễn ở Việt Nam.</a:t>
            </a:r>
            <a:endParaRPr lang="en-US" sz="2800" dirty="0">
              <a:solidFill>
                <a:srgbClr val="7030A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E1118BB-2FBB-4E34-8EBF-97014752B251}"/>
              </a:ext>
            </a:extLst>
          </p:cNvPr>
          <p:cNvSpPr txBox="1"/>
          <p:nvPr/>
        </p:nvSpPr>
        <p:spPr>
          <a:xfrm>
            <a:off x="3468414" y="668578"/>
            <a:ext cx="5849007" cy="584775"/>
          </a:xfrm>
          <a:prstGeom prst="rect">
            <a:avLst/>
          </a:prstGeom>
          <a:noFill/>
        </p:spPr>
        <p:txBody>
          <a:bodyPr wrap="square" rtlCol="0">
            <a:spAutoFit/>
          </a:bodyPr>
          <a:lstStyle/>
          <a:p>
            <a:pPr algn="ctr"/>
            <a:r>
              <a:rPr lang="en-US" sz="3200" b="1" dirty="0" err="1">
                <a:solidFill>
                  <a:srgbClr val="FF0000"/>
                </a:solidFill>
                <a:latin typeface="Times New Roman" panose="02020603050405020304" pitchFamily="18" charset="0"/>
                <a:cs typeface="Times New Roman" panose="02020603050405020304" pitchFamily="18" charset="0"/>
              </a:rPr>
              <a:t>CÂU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HỎI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ÔN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TẬP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PHẦN</a:t>
            </a:r>
            <a:r>
              <a:rPr lang="en-US" sz="3200" b="1" dirty="0">
                <a:solidFill>
                  <a:srgbClr val="FF0000"/>
                </a:solidFill>
                <a:latin typeface="Times New Roman" panose="02020603050405020304" pitchFamily="18" charset="0"/>
                <a:cs typeface="Times New Roman" panose="02020603050405020304" pitchFamily="18" charset="0"/>
              </a:rPr>
              <a:t> I</a:t>
            </a:r>
          </a:p>
        </p:txBody>
      </p:sp>
      <p:sp>
        <p:nvSpPr>
          <p:cNvPr id="6" name="Slide Number Placeholder 5">
            <a:extLst>
              <a:ext uri="{FF2B5EF4-FFF2-40B4-BE49-F238E27FC236}">
                <a16:creationId xmlns:a16="http://schemas.microsoft.com/office/drawing/2014/main" id="{4D6D2DE7-4DD6-4D78-9842-CB4390EB55B7}"/>
              </a:ext>
            </a:extLst>
          </p:cNvPr>
          <p:cNvSpPr>
            <a:spLocks noGrp="1"/>
          </p:cNvSpPr>
          <p:nvPr>
            <p:ph type="sldNum" sz="quarter" idx="12"/>
          </p:nvPr>
        </p:nvSpPr>
        <p:spPr/>
        <p:txBody>
          <a:bodyPr/>
          <a:lstStyle/>
          <a:p>
            <a:fld id="{BCA9E365-C2E6-427D-B945-C61DCC8F5720}" type="slidenum">
              <a:rPr lang="en-US" smtClean="0"/>
              <a:t>245</a:t>
            </a:fld>
            <a:endParaRPr lang="en-US"/>
          </a:p>
        </p:txBody>
      </p:sp>
    </p:spTree>
    <p:extLst>
      <p:ext uri="{BB962C8B-B14F-4D97-AF65-F5344CB8AC3E}">
        <p14:creationId xmlns:p14="http://schemas.microsoft.com/office/powerpoint/2010/main" val="259574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FA26E0-3C03-4E31-8201-52AC9B4F75A4}"/>
              </a:ext>
            </a:extLst>
          </p:cNvPr>
          <p:cNvSpPr>
            <a:spLocks noGrp="1"/>
          </p:cNvSpPr>
          <p:nvPr>
            <p:ph type="subTitle" idx="1"/>
          </p:nvPr>
        </p:nvSpPr>
        <p:spPr>
          <a:xfrm>
            <a:off x="882869" y="1182414"/>
            <a:ext cx="10689021" cy="5155324"/>
          </a:xfrm>
        </p:spPr>
        <p:txBody>
          <a:bodyPr>
            <a:normAutofit lnSpcReduction="10000"/>
          </a:bodyPr>
          <a:lstStyle/>
          <a:p>
            <a:pPr algn="just"/>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pt-BR" sz="2800" dirty="0">
                <a:solidFill>
                  <a:srgbClr val="7030A0"/>
                </a:solidFill>
                <a:latin typeface="Times New Roman" panose="02020603050405020304" pitchFamily="18" charset="0"/>
                <a:cs typeface="Times New Roman" panose="02020603050405020304" pitchFamily="18" charset="0"/>
              </a:rPr>
              <a:t>5. Nội dung quy luật quan hệ sản xuất phù hợp với trình độ phát triển của lực lượng sản xuất. Vận dụng lý luận này vào công cuộc đổi mới ở Việt Nam. </a:t>
            </a:r>
            <a:endParaRPr lang="en-US" sz="2800" b="1" dirty="0">
              <a:solidFill>
                <a:srgbClr val="7030A0"/>
              </a:solidFill>
              <a:latin typeface="Times New Roman" panose="02020603050405020304" pitchFamily="18" charset="0"/>
              <a:cs typeface="Times New Roman" panose="02020603050405020304" pitchFamily="18" charset="0"/>
            </a:endParaRPr>
          </a:p>
          <a:p>
            <a:pPr algn="just"/>
            <a:r>
              <a:rPr lang="en-US" sz="2800" dirty="0">
                <a:solidFill>
                  <a:srgbClr val="7030A0"/>
                </a:solidFill>
                <a:latin typeface="Times New Roman" panose="02020603050405020304" pitchFamily="18" charset="0"/>
                <a:cs typeface="Times New Roman" panose="02020603050405020304" pitchFamily="18" charset="0"/>
              </a:rPr>
              <a:t>6.Biện </a:t>
            </a:r>
            <a:r>
              <a:rPr lang="en-US" sz="2800" dirty="0" err="1">
                <a:solidFill>
                  <a:srgbClr val="7030A0"/>
                </a:solidFill>
                <a:latin typeface="Times New Roman" panose="02020603050405020304" pitchFamily="18" charset="0"/>
                <a:cs typeface="Times New Roman" panose="02020603050405020304" pitchFamily="18" charset="0"/>
              </a:rPr>
              <a:t>chứng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giữa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tầng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trúc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tầng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a:t>
            </a:r>
            <a:r>
              <a:rPr lang="pt-BR" sz="2800" dirty="0">
                <a:solidFill>
                  <a:srgbClr val="7030A0"/>
                </a:solidFill>
                <a:latin typeface="Times New Roman" panose="02020603050405020304" pitchFamily="18" charset="0"/>
                <a:cs typeface="Times New Roman" panose="02020603050405020304" pitchFamily="18" charset="0"/>
              </a:rPr>
              <a:t> Ý nghĩa của lý luận này ở Việt Nam.</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pt-BR" sz="2800" dirty="0">
                <a:solidFill>
                  <a:srgbClr val="7030A0"/>
                </a:solidFill>
                <a:latin typeface="Times New Roman" panose="02020603050405020304" pitchFamily="18" charset="0"/>
                <a:cs typeface="Times New Roman" panose="02020603050405020304" pitchFamily="18" charset="0"/>
              </a:rPr>
              <a:t>7. Khái niệm hình thái kinh tế - xã hội. Phân tích kết cấu của hình thái kinh tế - xã hội. Ý nghĩa của nó với việc phát triển lực lượng sản xuất; đổi mới quan hệ sản xuất và kiến trúc thượng tầng ở Việt Nam hiện nay.</a:t>
            </a:r>
            <a:endParaRPr lang="en-US" sz="2800" dirty="0">
              <a:solidFill>
                <a:srgbClr val="7030A0"/>
              </a:solidFill>
              <a:latin typeface="Times New Roman" panose="02020603050405020304" pitchFamily="18" charset="0"/>
              <a:cs typeface="Times New Roman" panose="02020603050405020304" pitchFamily="18" charset="0"/>
            </a:endParaRPr>
          </a:p>
          <a:p>
            <a:pPr algn="just"/>
            <a:r>
              <a:rPr lang="pt-BR" sz="2800" dirty="0">
                <a:solidFill>
                  <a:srgbClr val="7030A0"/>
                </a:solidFill>
                <a:latin typeface="Times New Roman" panose="02020603050405020304" pitchFamily="18" charset="0"/>
                <a:cs typeface="Times New Roman" panose="02020603050405020304" pitchFamily="18" charset="0"/>
              </a:rPr>
              <a:t>8. Giá trị khoa học của học thuyết hình thái kinh tế - xã hội. Tại sao nói sự phát triển của các hình thái kinh tế - xã hội là quá trình lịch sử - tự nhiên. Vận dụng lý luận này vào công cuộc đổi mới ở nước ta hiện nay.</a:t>
            </a:r>
            <a:endParaRPr lang="en-US" sz="2800" dirty="0">
              <a:solidFill>
                <a:srgbClr val="7030A0"/>
              </a:solidFill>
              <a:latin typeface="Times New Roman" panose="02020603050405020304" pitchFamily="18" charset="0"/>
              <a:cs typeface="Times New Roman" panose="02020603050405020304" pitchFamily="18" charset="0"/>
            </a:endParaRPr>
          </a:p>
          <a:p>
            <a:endParaRPr lang="en-US" sz="2800" dirty="0">
              <a:solidFill>
                <a:srgbClr val="7030A0"/>
              </a:solidFill>
            </a:endParaRPr>
          </a:p>
        </p:txBody>
      </p:sp>
      <p:sp>
        <p:nvSpPr>
          <p:cNvPr id="2" name="Slide Number Placeholder 1">
            <a:extLst>
              <a:ext uri="{FF2B5EF4-FFF2-40B4-BE49-F238E27FC236}">
                <a16:creationId xmlns:a16="http://schemas.microsoft.com/office/drawing/2014/main" id="{699FC5BA-5078-43BC-9328-F4BCA0F2195A}"/>
              </a:ext>
            </a:extLst>
          </p:cNvPr>
          <p:cNvSpPr>
            <a:spLocks noGrp="1"/>
          </p:cNvSpPr>
          <p:nvPr>
            <p:ph type="sldNum" sz="quarter" idx="12"/>
          </p:nvPr>
        </p:nvSpPr>
        <p:spPr/>
        <p:txBody>
          <a:bodyPr/>
          <a:lstStyle/>
          <a:p>
            <a:fld id="{BCA9E365-C2E6-427D-B945-C61DCC8F5720}" type="slidenum">
              <a:rPr lang="en-US" smtClean="0"/>
              <a:t>246</a:t>
            </a:fld>
            <a:endParaRPr lang="en-US"/>
          </a:p>
        </p:txBody>
      </p:sp>
    </p:spTree>
    <p:extLst>
      <p:ext uri="{BB962C8B-B14F-4D97-AF65-F5344CB8AC3E}">
        <p14:creationId xmlns:p14="http://schemas.microsoft.com/office/powerpoint/2010/main" val="11563442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067A08A-C68E-4D2B-B5C8-DFD2F5215FD7}"/>
              </a:ext>
            </a:extLst>
          </p:cNvPr>
          <p:cNvSpPr txBox="1"/>
          <p:nvPr/>
        </p:nvSpPr>
        <p:spPr>
          <a:xfrm>
            <a:off x="2648607" y="607698"/>
            <a:ext cx="7078717"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II. </a:t>
            </a:r>
            <a:r>
              <a:rPr lang="en-US" sz="3200" b="1" dirty="0" err="1">
                <a:solidFill>
                  <a:srgbClr val="FF0000"/>
                </a:solidFill>
                <a:latin typeface="Times New Roman" panose="02020603050405020304" pitchFamily="18" charset="0"/>
                <a:cs typeface="Times New Roman" panose="02020603050405020304" pitchFamily="18" charset="0"/>
              </a:rPr>
              <a:t>GIAI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CẤP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DÂN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TỘC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291534E-B9A3-43B2-9580-DF4592DFF0F4}"/>
              </a:ext>
            </a:extLst>
          </p:cNvPr>
          <p:cNvSpPr/>
          <p:nvPr/>
        </p:nvSpPr>
        <p:spPr>
          <a:xfrm>
            <a:off x="3090037" y="2345786"/>
            <a:ext cx="7399275" cy="772531"/>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Giai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cấp</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đấu</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tranh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giai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cấp</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1A28E03-B784-4C8E-AD17-F7DB086428F2}"/>
              </a:ext>
            </a:extLst>
          </p:cNvPr>
          <p:cNvSpPr/>
          <p:nvPr/>
        </p:nvSpPr>
        <p:spPr>
          <a:xfrm>
            <a:off x="1686914" y="1718397"/>
            <a:ext cx="2081048" cy="7725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b="1" dirty="0">
                <a:solidFill>
                  <a:srgbClr val="002060"/>
                </a:solidFill>
                <a:latin typeface="Times New Roman" panose="02020603050405020304" pitchFamily="18" charset="0"/>
                <a:cs typeface="Times New Roman" panose="02020603050405020304" pitchFamily="18" charset="0"/>
              </a:rPr>
              <a:t>1</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875B821-CDB5-4FA1-83FA-F722A5DB6D11}"/>
              </a:ext>
            </a:extLst>
          </p:cNvPr>
          <p:cNvSpPr/>
          <p:nvPr/>
        </p:nvSpPr>
        <p:spPr>
          <a:xfrm>
            <a:off x="3105810" y="3909820"/>
            <a:ext cx="7399275" cy="772531"/>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Dân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tộc</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E1517BD-CC7E-47EF-95D8-D00D0CCF996B}"/>
              </a:ext>
            </a:extLst>
          </p:cNvPr>
          <p:cNvSpPr/>
          <p:nvPr/>
        </p:nvSpPr>
        <p:spPr>
          <a:xfrm>
            <a:off x="1686914" y="3318634"/>
            <a:ext cx="2081048" cy="7725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b="1" dirty="0">
                <a:solidFill>
                  <a:srgbClr val="002060"/>
                </a:solidFill>
                <a:latin typeface="Times New Roman" panose="02020603050405020304" pitchFamily="18" charset="0"/>
                <a:cs typeface="Times New Roman" panose="02020603050405020304" pitchFamily="18" charset="0"/>
              </a:rPr>
              <a:t>2</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587209F9-6251-468D-B51A-5D9A302D605A}"/>
              </a:ext>
            </a:extLst>
          </p:cNvPr>
          <p:cNvSpPr/>
          <p:nvPr/>
        </p:nvSpPr>
        <p:spPr>
          <a:xfrm>
            <a:off x="3105810" y="5375269"/>
            <a:ext cx="7399275" cy="772531"/>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Mối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quan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hệ</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giai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cấp</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dân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tộc</a:t>
            </a:r>
            <a:r>
              <a:rPr lang="en-US" sz="2800" b="1" dirty="0">
                <a:solidFill>
                  <a:srgbClr val="002060"/>
                </a:solidFill>
                <a:latin typeface="Times New Roman" panose="02020603050405020304" pitchFamily="18" charset="0"/>
                <a:cs typeface="Times New Roman" panose="02020603050405020304" pitchFamily="18" charset="0"/>
              </a:rPr>
              <a:t> – </a:t>
            </a:r>
            <a:r>
              <a:rPr lang="en-US" sz="2800" b="1" dirty="0" err="1">
                <a:solidFill>
                  <a:srgbClr val="002060"/>
                </a:solidFill>
                <a:latin typeface="Times New Roman" panose="02020603050405020304" pitchFamily="18" charset="0"/>
                <a:cs typeface="Times New Roman" panose="02020603050405020304" pitchFamily="18" charset="0"/>
              </a:rPr>
              <a:t>nhân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loại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103A0E73-3820-4103-9959-5A3CCB1BF853}"/>
              </a:ext>
            </a:extLst>
          </p:cNvPr>
          <p:cNvSpPr/>
          <p:nvPr/>
        </p:nvSpPr>
        <p:spPr>
          <a:xfrm>
            <a:off x="1608083" y="4784068"/>
            <a:ext cx="2081048" cy="7725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dirty="0">
                <a:solidFill>
                  <a:srgbClr val="002060"/>
                </a:solidFill>
                <a:latin typeface="Times New Roman" panose="02020603050405020304" pitchFamily="18" charset="0"/>
                <a:cs typeface="Times New Roman" panose="02020603050405020304" pitchFamily="18" charset="0"/>
              </a:rPr>
              <a:t>3</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D61ADF2-502D-438C-ABC6-E12ECF10B2BF}"/>
              </a:ext>
            </a:extLst>
          </p:cNvPr>
          <p:cNvSpPr>
            <a:spLocks noGrp="1"/>
          </p:cNvSpPr>
          <p:nvPr>
            <p:ph type="sldNum" sz="quarter" idx="12"/>
          </p:nvPr>
        </p:nvSpPr>
        <p:spPr/>
        <p:txBody>
          <a:bodyPr/>
          <a:lstStyle/>
          <a:p>
            <a:fld id="{BCA9E365-C2E6-427D-B945-C61DCC8F5720}" type="slidenum">
              <a:rPr lang="en-US" smtClean="0"/>
              <a:t>247</a:t>
            </a:fld>
            <a:endParaRPr lang="en-US"/>
          </a:p>
        </p:txBody>
      </p:sp>
    </p:spTree>
    <p:extLst>
      <p:ext uri="{BB962C8B-B14F-4D97-AF65-F5344CB8AC3E}">
        <p14:creationId xmlns:p14="http://schemas.microsoft.com/office/powerpoint/2010/main" val="32340731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F7FBA7-D859-4A4F-9F9A-10A9F5DA8907}"/>
              </a:ext>
            </a:extLst>
          </p:cNvPr>
          <p:cNvSpPr txBox="1"/>
          <p:nvPr/>
        </p:nvSpPr>
        <p:spPr>
          <a:xfrm>
            <a:off x="2995448" y="536028"/>
            <a:ext cx="5833242"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1. </a:t>
            </a:r>
            <a:r>
              <a:rPr lang="en-US" sz="3200" b="1" dirty="0" err="1">
                <a:solidFill>
                  <a:srgbClr val="FF0000"/>
                </a:solidFill>
                <a:latin typeface="Times New Roman" panose="02020603050405020304" pitchFamily="18" charset="0"/>
                <a:cs typeface="Times New Roman" panose="02020603050405020304" pitchFamily="18" charset="0"/>
              </a:rPr>
              <a:t>Giai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cấp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đấu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tranh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giai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cấp</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C7E6F73-20CC-44FB-B247-093BE890D6E8}"/>
              </a:ext>
            </a:extLst>
          </p:cNvPr>
          <p:cNvSpPr/>
          <p:nvPr/>
        </p:nvSpPr>
        <p:spPr>
          <a:xfrm>
            <a:off x="1340069" y="2159876"/>
            <a:ext cx="1261241" cy="35629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AFFD34F-AA1C-4FD7-82C6-21F3EE3F5BD8}"/>
              </a:ext>
            </a:extLst>
          </p:cNvPr>
          <p:cNvSpPr/>
          <p:nvPr/>
        </p:nvSpPr>
        <p:spPr>
          <a:xfrm>
            <a:off x="2159875" y="2335277"/>
            <a:ext cx="882869" cy="76068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EF40F7B2-ACF4-4187-BBB2-0A26CB957DB4}"/>
              </a:ext>
            </a:extLst>
          </p:cNvPr>
          <p:cNvSpPr/>
          <p:nvPr/>
        </p:nvSpPr>
        <p:spPr>
          <a:xfrm>
            <a:off x="2159875" y="3543307"/>
            <a:ext cx="882869" cy="76068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t>b</a:t>
            </a:r>
            <a:endParaRPr lang="en-US" dirty="0"/>
          </a:p>
        </p:txBody>
      </p:sp>
      <p:sp>
        <p:nvSpPr>
          <p:cNvPr id="12" name="Oval 11">
            <a:extLst>
              <a:ext uri="{FF2B5EF4-FFF2-40B4-BE49-F238E27FC236}">
                <a16:creationId xmlns:a16="http://schemas.microsoft.com/office/drawing/2014/main" id="{03925863-3D69-4915-A12A-E21147437B22}"/>
              </a:ext>
            </a:extLst>
          </p:cNvPr>
          <p:cNvSpPr/>
          <p:nvPr/>
        </p:nvSpPr>
        <p:spPr>
          <a:xfrm>
            <a:off x="2175640" y="4741490"/>
            <a:ext cx="882869" cy="76068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t>c</a:t>
            </a:r>
            <a:endParaRPr lang="en-US" dirty="0"/>
          </a:p>
        </p:txBody>
      </p:sp>
      <p:sp>
        <p:nvSpPr>
          <p:cNvPr id="14" name="Arrow: Chevron 13">
            <a:extLst>
              <a:ext uri="{FF2B5EF4-FFF2-40B4-BE49-F238E27FC236}">
                <a16:creationId xmlns:a16="http://schemas.microsoft.com/office/drawing/2014/main" id="{1FB9F78B-F950-4213-B69B-CC85EA76D575}"/>
              </a:ext>
            </a:extLst>
          </p:cNvPr>
          <p:cNvSpPr/>
          <p:nvPr/>
        </p:nvSpPr>
        <p:spPr>
          <a:xfrm>
            <a:off x="3042744" y="2335277"/>
            <a:ext cx="7189076" cy="738996"/>
          </a:xfrm>
          <a:prstGeom prst="chevr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FF0000"/>
                </a:solidFill>
                <a:latin typeface="Times New Roman" panose="02020603050405020304" pitchFamily="18" charset="0"/>
                <a:cs typeface="Times New Roman" panose="02020603050405020304" pitchFamily="18" charset="0"/>
              </a:rPr>
              <a:t>Giai</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cấp</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15" name="Arrow: Chevron 14">
            <a:extLst>
              <a:ext uri="{FF2B5EF4-FFF2-40B4-BE49-F238E27FC236}">
                <a16:creationId xmlns:a16="http://schemas.microsoft.com/office/drawing/2014/main" id="{B44053E6-61DA-44DB-908D-CA52C8471C18}"/>
              </a:ext>
            </a:extLst>
          </p:cNvPr>
          <p:cNvSpPr/>
          <p:nvPr/>
        </p:nvSpPr>
        <p:spPr>
          <a:xfrm>
            <a:off x="3058509" y="3549226"/>
            <a:ext cx="7189076" cy="738996"/>
          </a:xfrm>
          <a:prstGeom prst="chevr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FF0000"/>
                </a:solidFill>
                <a:latin typeface="Times New Roman" panose="02020603050405020304" pitchFamily="18" charset="0"/>
                <a:cs typeface="Times New Roman" panose="02020603050405020304" pitchFamily="18" charset="0"/>
              </a:rPr>
              <a:t>Đấu</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tranh</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giai</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cấp</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16" name="Arrow: Chevron 15">
            <a:extLst>
              <a:ext uri="{FF2B5EF4-FFF2-40B4-BE49-F238E27FC236}">
                <a16:creationId xmlns:a16="http://schemas.microsoft.com/office/drawing/2014/main" id="{4368A275-ECBC-4D52-AF8F-1279F9988F00}"/>
              </a:ext>
            </a:extLst>
          </p:cNvPr>
          <p:cNvSpPr/>
          <p:nvPr/>
        </p:nvSpPr>
        <p:spPr>
          <a:xfrm>
            <a:off x="2995448" y="4763173"/>
            <a:ext cx="7189076" cy="738996"/>
          </a:xfrm>
          <a:prstGeom prst="chevr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FF0000"/>
                </a:solidFill>
                <a:latin typeface="Times New Roman" panose="02020603050405020304" pitchFamily="18" charset="0"/>
                <a:cs typeface="Times New Roman" panose="02020603050405020304" pitchFamily="18" charset="0"/>
              </a:rPr>
              <a:t>Đấu</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tranh</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giai</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cấp</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của</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giai</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cấp</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vô</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sản</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4461A49-51BE-44EC-A6B1-747660896789}"/>
              </a:ext>
            </a:extLst>
          </p:cNvPr>
          <p:cNvSpPr>
            <a:spLocks noGrp="1"/>
          </p:cNvSpPr>
          <p:nvPr>
            <p:ph type="sldNum" sz="quarter" idx="12"/>
          </p:nvPr>
        </p:nvSpPr>
        <p:spPr/>
        <p:txBody>
          <a:bodyPr/>
          <a:lstStyle/>
          <a:p>
            <a:fld id="{BCA9E365-C2E6-427D-B945-C61DCC8F5720}" type="slidenum">
              <a:rPr lang="en-US" smtClean="0"/>
              <a:t>248</a:t>
            </a:fld>
            <a:endParaRPr lang="en-US"/>
          </a:p>
        </p:txBody>
      </p:sp>
    </p:spTree>
    <p:extLst>
      <p:ext uri="{BB962C8B-B14F-4D97-AF65-F5344CB8AC3E}">
        <p14:creationId xmlns:p14="http://schemas.microsoft.com/office/powerpoint/2010/main" val="20022497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a:cxnSpLocks/>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a:cxnSpLocks/>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BE7068-EE7E-4F2D-8560-8C261DF1A546}"/>
              </a:ext>
            </a:extLst>
          </p:cNvPr>
          <p:cNvSpPr txBox="1"/>
          <p:nvPr/>
        </p:nvSpPr>
        <p:spPr>
          <a:xfrm>
            <a:off x="3610303" y="488731"/>
            <a:ext cx="5155325" cy="646331"/>
          </a:xfrm>
          <a:prstGeom prst="rect">
            <a:avLst/>
          </a:prstGeom>
          <a:noFill/>
        </p:spPr>
        <p:txBody>
          <a:bodyPr wrap="square" rtlCol="0">
            <a:sp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a. </a:t>
            </a:r>
            <a:r>
              <a:rPr lang="en-US" sz="3600" b="1" dirty="0" err="1">
                <a:solidFill>
                  <a:srgbClr val="FF0000"/>
                </a:solidFill>
                <a:latin typeface="Times New Roman" panose="02020603050405020304" pitchFamily="18" charset="0"/>
                <a:cs typeface="Times New Roman" panose="02020603050405020304" pitchFamily="18" charset="0"/>
              </a:rPr>
              <a:t>Giai</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cấp</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23056CCF-10FB-4011-B8A3-6200474C0189}"/>
              </a:ext>
            </a:extLst>
          </p:cNvPr>
          <p:cNvSpPr/>
          <p:nvPr/>
        </p:nvSpPr>
        <p:spPr>
          <a:xfrm>
            <a:off x="0" y="3153379"/>
            <a:ext cx="2317531" cy="760432"/>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Tr</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ớc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Mác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61E28C8-0FB9-43C9-A64B-4F2FE024D7A4}"/>
              </a:ext>
            </a:extLst>
          </p:cNvPr>
          <p:cNvSpPr txBox="1"/>
          <p:nvPr/>
        </p:nvSpPr>
        <p:spPr>
          <a:xfrm>
            <a:off x="2674878" y="2782669"/>
            <a:ext cx="8734093" cy="1292662"/>
          </a:xfrm>
          <a:prstGeom prst="rect">
            <a:avLst/>
          </a:prstGeom>
          <a:noFill/>
        </p:spPr>
        <p:txBody>
          <a:bodyPr wrap="square" rtlCol="0">
            <a:spAutoFit/>
          </a:bodyPr>
          <a:lstStyle/>
          <a:p>
            <a:pPr algn="just"/>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tập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hợp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những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cùng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năng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cùng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sống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hoặc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sống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cùng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vị</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uy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 v.v..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biện</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hộ</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cho</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tồn</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tại</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của</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g/c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thống</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trị</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547A26D-D12F-4AE9-8FCD-D97C6AE35431}"/>
              </a:ext>
            </a:extLst>
          </p:cNvPr>
          <p:cNvSpPr txBox="1"/>
          <p:nvPr/>
        </p:nvSpPr>
        <p:spPr>
          <a:xfrm>
            <a:off x="2695900" y="5013442"/>
            <a:ext cx="8734093" cy="1384995"/>
          </a:xfrm>
          <a:prstGeom prst="rect">
            <a:avLst/>
          </a:prstGeom>
          <a:noFill/>
        </p:spPr>
        <p:txBody>
          <a:bodyPr wrap="square" rtlCol="0">
            <a:spAutoFit/>
          </a:bodyPr>
          <a:lstStyle/>
          <a:p>
            <a:pPr algn="just"/>
            <a:r>
              <a:rPr lang="en-US" sz="2800" dirty="0">
                <a:solidFill>
                  <a:srgbClr val="002060"/>
                </a:solidFill>
                <a:latin typeface="Times New Roman" panose="02020603050405020304" pitchFamily="18" charset="0"/>
                <a:cs typeface="Times New Roman" panose="02020603050405020304" pitchFamily="18" charset="0"/>
              </a:rPr>
              <a:t>Quan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giai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cấp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biểu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mặt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xuất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trong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đó</a:t>
            </a:r>
            <a:r>
              <a:rPr lang="en-US" sz="2800"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tập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đoàn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người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này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thể</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bóc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lột</a:t>
            </a:r>
            <a:r>
              <a:rPr lang="en-US" sz="2800" i="1" dirty="0">
                <a:solidFill>
                  <a:srgbClr val="002060"/>
                </a:solidFill>
                <a:latin typeface="Times New Roman" panose="02020603050405020304" pitchFamily="18" charset="0"/>
                <a:cs typeface="Times New Roman" panose="02020603050405020304" pitchFamily="18" charset="0"/>
              </a:rPr>
              <a:t> lao </a:t>
            </a:r>
            <a:r>
              <a:rPr lang="en-US" sz="2800" i="1" dirty="0" err="1">
                <a:solidFill>
                  <a:srgbClr val="002060"/>
                </a:solidFill>
                <a:latin typeface="Times New Roman" panose="02020603050405020304" pitchFamily="18" charset="0"/>
                <a:cs typeface="Times New Roman" panose="02020603050405020304" pitchFamily="18" charset="0"/>
              </a:rPr>
              <a:t>động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tập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đoàn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người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khác</a:t>
            </a:r>
            <a:r>
              <a:rPr lang="en-US" sz="2800" i="1" dirty="0">
                <a:solidFill>
                  <a:srgbClr val="002060"/>
                </a:solidFill>
                <a:latin typeface="Times New Roman" panose="02020603050405020304" pitchFamily="18" charset="0"/>
                <a:cs typeface="Times New Roman" panose="02020603050405020304" pitchFamily="18" charset="0"/>
              </a:rPr>
              <a:t>. </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5" name="Arrow: Chevron 14">
            <a:extLst>
              <a:ext uri="{FF2B5EF4-FFF2-40B4-BE49-F238E27FC236}">
                <a16:creationId xmlns:a16="http://schemas.microsoft.com/office/drawing/2014/main" id="{CC2206EA-27BD-4000-82BC-5082158985AF}"/>
              </a:ext>
            </a:extLst>
          </p:cNvPr>
          <p:cNvSpPr/>
          <p:nvPr/>
        </p:nvSpPr>
        <p:spPr>
          <a:xfrm>
            <a:off x="0" y="1686910"/>
            <a:ext cx="4792717" cy="977462"/>
          </a:xfrm>
          <a:prstGeom prst="chevr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Định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cấp</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443E6DB-9BFF-489B-A090-5D12B9F3AA75}"/>
              </a:ext>
            </a:extLst>
          </p:cNvPr>
          <p:cNvSpPr txBox="1"/>
          <p:nvPr/>
        </p:nvSpPr>
        <p:spPr>
          <a:xfrm>
            <a:off x="2674878" y="4075331"/>
            <a:ext cx="8734093" cy="954107"/>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C.Mác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tìm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nguồn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gốc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cấu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cấu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giai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cấp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tế</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21" name="Arrow: Right 20">
            <a:extLst>
              <a:ext uri="{FF2B5EF4-FFF2-40B4-BE49-F238E27FC236}">
                <a16:creationId xmlns:a16="http://schemas.microsoft.com/office/drawing/2014/main" id="{BE62355A-515F-4E99-9554-C47BF177DDFC}"/>
              </a:ext>
            </a:extLst>
          </p:cNvPr>
          <p:cNvSpPr/>
          <p:nvPr/>
        </p:nvSpPr>
        <p:spPr>
          <a:xfrm>
            <a:off x="0" y="4387057"/>
            <a:ext cx="2451535" cy="1720599"/>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C.Mác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9F0D7E4-DFEC-4756-A5CE-D630C7C7E271}"/>
              </a:ext>
            </a:extLst>
          </p:cNvPr>
          <p:cNvSpPr>
            <a:spLocks noGrp="1"/>
          </p:cNvSpPr>
          <p:nvPr>
            <p:ph type="sldNum" sz="quarter" idx="12"/>
          </p:nvPr>
        </p:nvSpPr>
        <p:spPr/>
        <p:txBody>
          <a:bodyPr/>
          <a:lstStyle/>
          <a:p>
            <a:fld id="{BCA9E365-C2E6-427D-B945-C61DCC8F5720}" type="slidenum">
              <a:rPr lang="en-US" smtClean="0"/>
              <a:t>249</a:t>
            </a:fld>
            <a:endParaRPr lang="en-US"/>
          </a:p>
        </p:txBody>
      </p:sp>
    </p:spTree>
    <p:extLst>
      <p:ext uri="{BB962C8B-B14F-4D97-AF65-F5344CB8AC3E}">
        <p14:creationId xmlns:p14="http://schemas.microsoft.com/office/powerpoint/2010/main" val="308783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P spid="15" grpId="0" animBg="1"/>
      <p:bldP spid="16" grpId="0"/>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9FD03F-8ECE-4F36-B026-CEF31B2657CC}"/>
              </a:ext>
            </a:extLst>
          </p:cNvPr>
          <p:cNvSpPr>
            <a:spLocks noGrp="1"/>
          </p:cNvSpPr>
          <p:nvPr>
            <p:ph type="subTitle" idx="1"/>
          </p:nvPr>
        </p:nvSpPr>
        <p:spPr>
          <a:xfrm>
            <a:off x="740979" y="1777406"/>
            <a:ext cx="6714609" cy="4385942"/>
          </a:xfrm>
        </p:spPr>
        <p:txBody>
          <a:bodyPr>
            <a:normAutofit lnSpcReduction="10000"/>
          </a:bodyPr>
          <a:lstStyle/>
          <a:p>
            <a:pPr algn="just">
              <a:lnSpc>
                <a:spcPct val="100000"/>
              </a:lnSpc>
              <a:spcBef>
                <a:spcPts val="0"/>
              </a:spcBef>
            </a:pPr>
            <a:r>
              <a:rPr lang="en-US" sz="3200" b="1" i="1" dirty="0" err="1">
                <a:solidFill>
                  <a:srgbClr val="FF0000"/>
                </a:solidFill>
                <a:latin typeface="Times New Roman" panose="02020603050405020304" pitchFamily="18" charset="0"/>
                <a:cs typeface="Times New Roman" panose="02020603050405020304" pitchFamily="18" charset="0"/>
              </a:rPr>
              <a:t>Thứ</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CNDV</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siêu</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thế</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kỷ</a:t>
            </a:r>
            <a:r>
              <a:rPr lang="en-US" sz="3200" b="1" i="1" dirty="0">
                <a:solidFill>
                  <a:srgbClr val="FF0000"/>
                </a:solidFill>
                <a:latin typeface="Times New Roman" panose="02020603050405020304" pitchFamily="18" charset="0"/>
                <a:cs typeface="Times New Roman" panose="02020603050405020304" pitchFamily="18" charset="0"/>
              </a:rPr>
              <a:t> XV - XVIII</a:t>
            </a:r>
          </a:p>
          <a:p>
            <a:pPr algn="just">
              <a:lnSpc>
                <a:spcPct val="100000"/>
              </a:lnSpc>
              <a:spcBef>
                <a:spcPts val="0"/>
              </a:spcBef>
            </a:pPr>
            <a:r>
              <a:rPr lang="en-US" sz="3200" b="1"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CNDV</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kỳ</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này</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chịu</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ảnh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hưởng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mạnh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mẽ</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phương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pháp</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tư</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duy</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siêu</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hình</a:t>
            </a:r>
            <a:r>
              <a:rPr lang="en-US" sz="2800" b="1" i="1" u="sng" dirty="0">
                <a:solidFill>
                  <a:srgbClr val="0070C0"/>
                </a:solidFill>
                <a:latin typeface="Times New Roman" panose="02020603050405020304" pitchFamily="18" charset="0"/>
                <a:cs typeface="Times New Roman" panose="02020603050405020304" pitchFamily="18" charset="0"/>
              </a:rPr>
              <a:t>,</a:t>
            </a:r>
            <a:r>
              <a:rPr lang="en-US" sz="2800" i="1" u="sng"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quan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niệm</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thế</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giới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như</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một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bộ</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máy</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khổng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lồ</a:t>
            </a:r>
            <a:r>
              <a:rPr lang="en-US" sz="2800" i="1"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800"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Không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phản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ánh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đúng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thế</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giới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trong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mối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hệ</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phổ</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biến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triển</a:t>
            </a:r>
            <a:r>
              <a:rPr lang="en-US" sz="2800"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Tuy</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họ</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a:t>
            </a:r>
            <a:r>
              <a:rPr lang="en-US" sz="2800" b="1" u="sng" dirty="0" err="1">
                <a:solidFill>
                  <a:srgbClr val="0070C0"/>
                </a:solidFill>
                <a:latin typeface="Times New Roman" panose="02020603050405020304" pitchFamily="18" charset="0"/>
                <a:cs typeface="Times New Roman" panose="02020603050405020304" pitchFamily="18" charset="0"/>
              </a:rPr>
              <a:t>tác</a:t>
            </a:r>
            <a:r>
              <a:rPr lang="en-US" sz="2800" b="1" u="sng" dirty="0">
                <a:solidFill>
                  <a:srgbClr val="0070C0"/>
                </a:solidFill>
                <a:latin typeface="Times New Roman" panose="02020603050405020304" pitchFamily="18" charset="0"/>
                <a:cs typeface="Times New Roman" panose="02020603050405020304" pitchFamily="18" charset="0"/>
              </a:rPr>
              <a:t> </a:t>
            </a:r>
            <a:r>
              <a:rPr lang="en-US" sz="2800" b="1" u="sng" dirty="0" err="1">
                <a:solidFill>
                  <a:srgbClr val="0070C0"/>
                </a:solidFill>
                <a:latin typeface="Times New Roman" panose="02020603050405020304" pitchFamily="18" charset="0"/>
                <a:cs typeface="Times New Roman" panose="02020603050405020304" pitchFamily="18" charset="0"/>
              </a:rPr>
              <a:t>dụng</a:t>
            </a:r>
            <a:r>
              <a:rPr lang="en-US" sz="2800" dirty="0">
                <a:solidFill>
                  <a:srgbClr val="0070C0"/>
                </a:solidFill>
                <a:latin typeface="Times New Roman" panose="02020603050405020304" pitchFamily="18" charset="0"/>
                <a:cs typeface="Times New Roman" panose="02020603050405020304" pitchFamily="18" charset="0"/>
              </a:rPr>
              <a:t>: </a:t>
            </a:r>
            <a:r>
              <a:rPr lang="en-US" sz="2800" i="1" u="sng" dirty="0" err="1">
                <a:solidFill>
                  <a:srgbClr val="0070C0"/>
                </a:solidFill>
                <a:latin typeface="Times New Roman" panose="02020603050405020304" pitchFamily="18" charset="0"/>
                <a:cs typeface="Times New Roman" panose="02020603050405020304" pitchFamily="18" charset="0"/>
              </a:rPr>
              <a:t>chống</a:t>
            </a:r>
            <a:r>
              <a:rPr lang="en-US" sz="2800" i="1" u="sng" dirty="0">
                <a:solidFill>
                  <a:srgbClr val="0070C0"/>
                </a:solidFill>
                <a:latin typeface="Times New Roman" panose="02020603050405020304" pitchFamily="18" charset="0"/>
                <a:cs typeface="Times New Roman" panose="02020603050405020304" pitchFamily="18" charset="0"/>
              </a:rPr>
              <a:t> </a:t>
            </a:r>
            <a:r>
              <a:rPr lang="en-US" sz="2800" i="1" u="sng" dirty="0" err="1">
                <a:solidFill>
                  <a:srgbClr val="0070C0"/>
                </a:solidFill>
                <a:latin typeface="Times New Roman" panose="02020603050405020304" pitchFamily="18" charset="0"/>
                <a:cs typeface="Times New Roman" panose="02020603050405020304" pitchFamily="18" charset="0"/>
              </a:rPr>
              <a:t>lại</a:t>
            </a:r>
            <a:r>
              <a:rPr lang="en-US" sz="2800" i="1" u="sng" dirty="0">
                <a:solidFill>
                  <a:srgbClr val="0070C0"/>
                </a:solidFill>
                <a:latin typeface="Times New Roman" panose="02020603050405020304" pitchFamily="18" charset="0"/>
                <a:cs typeface="Times New Roman" panose="02020603050405020304" pitchFamily="18" charset="0"/>
              </a:rPr>
              <a:t> </a:t>
            </a:r>
            <a:r>
              <a:rPr lang="en-US" sz="2800" i="1" u="sng" dirty="0" err="1">
                <a:solidFill>
                  <a:srgbClr val="0070C0"/>
                </a:solidFill>
                <a:latin typeface="Times New Roman" panose="02020603050405020304" pitchFamily="18" charset="0"/>
                <a:cs typeface="Times New Roman" panose="02020603050405020304" pitchFamily="18" charset="0"/>
              </a:rPr>
              <a:t>thế</a:t>
            </a:r>
            <a:r>
              <a:rPr lang="en-US" sz="2800" i="1" u="sng" dirty="0">
                <a:solidFill>
                  <a:srgbClr val="0070C0"/>
                </a:solidFill>
                <a:latin typeface="Times New Roman" panose="02020603050405020304" pitchFamily="18" charset="0"/>
                <a:cs typeface="Times New Roman" panose="02020603050405020304" pitchFamily="18" charset="0"/>
              </a:rPr>
              <a:t> </a:t>
            </a:r>
            <a:r>
              <a:rPr lang="en-US" sz="2800" i="1" u="sng" dirty="0" err="1">
                <a:solidFill>
                  <a:srgbClr val="0070C0"/>
                </a:solidFill>
                <a:latin typeface="Times New Roman" panose="02020603050405020304" pitchFamily="18" charset="0"/>
                <a:cs typeface="Times New Roman" panose="02020603050405020304" pitchFamily="18" charset="0"/>
              </a:rPr>
              <a:t>giới</a:t>
            </a:r>
            <a:r>
              <a:rPr lang="en-US" sz="2800" i="1" u="sng" dirty="0">
                <a:solidFill>
                  <a:srgbClr val="0070C0"/>
                </a:solidFill>
                <a:latin typeface="Times New Roman" panose="02020603050405020304" pitchFamily="18" charset="0"/>
                <a:cs typeface="Times New Roman" panose="02020603050405020304" pitchFamily="18" charset="0"/>
              </a:rPr>
              <a:t> </a:t>
            </a:r>
            <a:r>
              <a:rPr lang="en-US" sz="2800" i="1" u="sng" dirty="0" err="1">
                <a:solidFill>
                  <a:srgbClr val="0070C0"/>
                </a:solidFill>
                <a:latin typeface="Times New Roman" panose="02020603050405020304" pitchFamily="18" charset="0"/>
                <a:cs typeface="Times New Roman" panose="02020603050405020304" pitchFamily="18" charset="0"/>
              </a:rPr>
              <a:t>quan</a:t>
            </a:r>
            <a:r>
              <a:rPr lang="en-US" sz="2800" i="1" u="sng" dirty="0">
                <a:solidFill>
                  <a:srgbClr val="0070C0"/>
                </a:solidFill>
                <a:latin typeface="Times New Roman" panose="02020603050405020304" pitchFamily="18" charset="0"/>
                <a:cs typeface="Times New Roman" panose="02020603050405020304" pitchFamily="18" charset="0"/>
              </a:rPr>
              <a:t> </a:t>
            </a:r>
            <a:r>
              <a:rPr lang="en-US" sz="2800" i="1" u="sng" dirty="0" err="1">
                <a:solidFill>
                  <a:srgbClr val="0070C0"/>
                </a:solidFill>
                <a:latin typeface="Times New Roman" panose="02020603050405020304" pitchFamily="18" charset="0"/>
                <a:cs typeface="Times New Roman" panose="02020603050405020304" pitchFamily="18" charset="0"/>
              </a:rPr>
              <a:t>duy</a:t>
            </a:r>
            <a:r>
              <a:rPr lang="en-US" sz="2800" i="1" u="sng" dirty="0">
                <a:solidFill>
                  <a:srgbClr val="0070C0"/>
                </a:solidFill>
                <a:latin typeface="Times New Roman" panose="02020603050405020304" pitchFamily="18" charset="0"/>
                <a:cs typeface="Times New Roman" panose="02020603050405020304" pitchFamily="18" charset="0"/>
              </a:rPr>
              <a:t> </a:t>
            </a:r>
            <a:r>
              <a:rPr lang="en-US" sz="2800" i="1" u="sng" dirty="0" err="1">
                <a:solidFill>
                  <a:srgbClr val="0070C0"/>
                </a:solidFill>
                <a:latin typeface="Times New Roman" panose="02020603050405020304" pitchFamily="18" charset="0"/>
                <a:cs typeface="Times New Roman" panose="02020603050405020304" pitchFamily="18" charset="0"/>
              </a:rPr>
              <a:t>tâm</a:t>
            </a:r>
            <a:r>
              <a:rPr lang="en-US" sz="2800" i="1" u="sng" dirty="0">
                <a:solidFill>
                  <a:srgbClr val="0070C0"/>
                </a:solidFill>
                <a:latin typeface="Times New Roman" panose="02020603050405020304" pitchFamily="18" charset="0"/>
                <a:cs typeface="Times New Roman" panose="02020603050405020304" pitchFamily="18" charset="0"/>
              </a:rPr>
              <a:t> </a:t>
            </a:r>
            <a:r>
              <a:rPr lang="en-US" sz="2800" i="1" u="sng" dirty="0" err="1">
                <a:solidFill>
                  <a:srgbClr val="0070C0"/>
                </a:solidFill>
                <a:latin typeface="Times New Roman" panose="02020603050405020304" pitchFamily="18" charset="0"/>
                <a:cs typeface="Times New Roman" panose="02020603050405020304" pitchFamily="18" charset="0"/>
              </a:rPr>
              <a:t>tôn</a:t>
            </a:r>
            <a:r>
              <a:rPr lang="en-US" sz="2800" i="1" u="sng" dirty="0">
                <a:solidFill>
                  <a:srgbClr val="0070C0"/>
                </a:solidFill>
                <a:latin typeface="Times New Roman" panose="02020603050405020304" pitchFamily="18" charset="0"/>
                <a:cs typeface="Times New Roman" panose="02020603050405020304" pitchFamily="18" charset="0"/>
              </a:rPr>
              <a:t> </a:t>
            </a:r>
            <a:r>
              <a:rPr lang="en-US" sz="2800" i="1" u="sng" dirty="0" err="1">
                <a:solidFill>
                  <a:srgbClr val="0070C0"/>
                </a:solidFill>
                <a:latin typeface="Times New Roman" panose="02020603050405020304" pitchFamily="18" charset="0"/>
                <a:cs typeface="Times New Roman" panose="02020603050405020304" pitchFamily="18" charset="0"/>
              </a:rPr>
              <a:t>giáo</a:t>
            </a:r>
            <a:r>
              <a:rPr lang="en-US" sz="2800"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endParaRPr lang="en-US" sz="2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DF691B7-77AA-4D59-A820-DC29CE756D0A}"/>
              </a:ext>
            </a:extLst>
          </p:cNvPr>
          <p:cNvPicPr>
            <a:picLocks noChangeAspect="1"/>
          </p:cNvPicPr>
          <p:nvPr/>
        </p:nvPicPr>
        <p:blipFill>
          <a:blip r:embed="rId2"/>
          <a:stretch>
            <a:fillRect/>
          </a:stretch>
        </p:blipFill>
        <p:spPr>
          <a:xfrm>
            <a:off x="7852229" y="1877098"/>
            <a:ext cx="3876675" cy="428625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9C021333-8299-4B2E-8C87-1D853A94B865}"/>
              </a:ext>
            </a:extLst>
          </p:cNvPr>
          <p:cNvSpPr txBox="1"/>
          <p:nvPr/>
        </p:nvSpPr>
        <p:spPr>
          <a:xfrm>
            <a:off x="2033753" y="275156"/>
            <a:ext cx="9222827"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tâm</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D48AC89F-EF74-4456-8975-1EE9DB6AF3B8}"/>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A8F09B-42BF-41B4-B631-A785FF39B15F}"/>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A183886-62F5-4C3F-BD26-AD9F811C6377}"/>
              </a:ext>
            </a:extLst>
          </p:cNvPr>
          <p:cNvSpPr>
            <a:spLocks noGrp="1"/>
          </p:cNvSpPr>
          <p:nvPr>
            <p:ph type="sldNum" sz="quarter" idx="12"/>
          </p:nvPr>
        </p:nvSpPr>
        <p:spPr/>
        <p:txBody>
          <a:bodyPr/>
          <a:lstStyle/>
          <a:p>
            <a:fld id="{BCA9E365-C2E6-427D-B945-C61DCC8F5720}" type="slidenum">
              <a:rPr lang="en-US" smtClean="0"/>
              <a:t>25</a:t>
            </a:fld>
            <a:endParaRPr lang="en-US"/>
          </a:p>
        </p:txBody>
      </p:sp>
    </p:spTree>
    <p:extLst>
      <p:ext uri="{BB962C8B-B14F-4D97-AF65-F5344CB8AC3E}">
        <p14:creationId xmlns:p14="http://schemas.microsoft.com/office/powerpoint/2010/main" val="91120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6C7E2A-3933-4C59-93EF-3073A99FC3C9}"/>
              </a:ext>
            </a:extLst>
          </p:cNvPr>
          <p:cNvSpPr>
            <a:spLocks noGrp="1"/>
          </p:cNvSpPr>
          <p:nvPr>
            <p:ph type="subTitle" idx="1"/>
          </p:nvPr>
        </p:nvSpPr>
        <p:spPr>
          <a:xfrm>
            <a:off x="2427890" y="1813035"/>
            <a:ext cx="9002106" cy="4288218"/>
          </a:xfrm>
        </p:spPr>
        <p:txBody>
          <a:bodyPr>
            <a:normAutofit/>
          </a:bodyPr>
          <a:lstStyle/>
          <a:p>
            <a:pPr algn="just"/>
            <a:r>
              <a:rPr lang="en-US" sz="2800" i="1" dirty="0">
                <a:solidFill>
                  <a:srgbClr val="0070C0"/>
                </a:solidFill>
                <a:latin typeface="Times New Roman" panose="02020603050405020304" pitchFamily="18" charset="0"/>
                <a:cs typeface="Times New Roman" panose="02020603050405020304" pitchFamily="18" charset="0"/>
              </a:rPr>
              <a:t>"</a:t>
            </a:r>
            <a:r>
              <a:rPr lang="en-US" sz="2800" i="1" dirty="0" err="1">
                <a:solidFill>
                  <a:srgbClr val="0070C0"/>
                </a:solidFill>
                <a:latin typeface="Times New Roman" panose="02020603050405020304" pitchFamily="18" charset="0"/>
                <a:cs typeface="Times New Roman" panose="02020603050405020304" pitchFamily="18" charset="0"/>
              </a:rPr>
              <a:t>Giai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cấp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những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tập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đoàn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người</a:t>
            </a:r>
            <a:r>
              <a:rPr lang="en-US" sz="2800" i="1" dirty="0">
                <a:solidFill>
                  <a:srgbClr val="0070C0"/>
                </a:solidFill>
                <a:latin typeface="Times New Roman" panose="02020603050405020304" pitchFamily="18" charset="0"/>
                <a:cs typeface="Times New Roman" panose="02020603050405020304" pitchFamily="18" charset="0"/>
              </a:rPr>
              <a:t> to </a:t>
            </a:r>
            <a:r>
              <a:rPr lang="en-US" sz="2800" i="1" dirty="0" err="1">
                <a:solidFill>
                  <a:srgbClr val="0070C0"/>
                </a:solidFill>
                <a:latin typeface="Times New Roman" panose="02020603050405020304" pitchFamily="18" charset="0"/>
                <a:cs typeface="Times New Roman" panose="02020603050405020304" pitchFamily="18" charset="0"/>
              </a:rPr>
              <a:t>lớn</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khác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nhau</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về</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địa</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vị</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trong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một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hệ</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thống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sản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xuất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xã</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hội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nhất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định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trong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lịch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sử</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về</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quan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hệ</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của</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họ</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đối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với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những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tư</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liệu</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sản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xuất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về</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vai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trò</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trong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chức</a:t>
            </a:r>
            <a:r>
              <a:rPr lang="en-US" sz="2800" b="1" i="1" dirty="0">
                <a:solidFill>
                  <a:srgbClr val="FF0000"/>
                </a:solidFill>
                <a:latin typeface="Times New Roman" panose="02020603050405020304" pitchFamily="18" charset="0"/>
                <a:cs typeface="Times New Roman" panose="02020603050405020304" pitchFamily="18" charset="0"/>
              </a:rPr>
              <a:t> lao </a:t>
            </a:r>
            <a:r>
              <a:rPr lang="en-US" sz="2800" b="1" i="1" dirty="0" err="1">
                <a:solidFill>
                  <a:srgbClr val="FF0000"/>
                </a:solidFill>
                <a:latin typeface="Times New Roman" panose="02020603050405020304" pitchFamily="18" charset="0"/>
                <a:cs typeface="Times New Roman" panose="02020603050405020304" pitchFamily="18" charset="0"/>
              </a:rPr>
              <a:t>động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a:t>
            </a:r>
            <a:r>
              <a:rPr lang="en-US" sz="2800" i="1" dirty="0" err="1">
                <a:solidFill>
                  <a:srgbClr val="0070C0"/>
                </a:solidFill>
                <a:latin typeface="Times New Roman" panose="02020603050405020304" pitchFamily="18" charset="0"/>
                <a:cs typeface="Times New Roman" panose="02020603050405020304" pitchFamily="18" charset="0"/>
              </a:rPr>
              <a:t>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do </a:t>
            </a:r>
            <a:r>
              <a:rPr lang="en-US" sz="2800" i="1" dirty="0" err="1">
                <a:solidFill>
                  <a:srgbClr val="0070C0"/>
                </a:solidFill>
                <a:latin typeface="Times New Roman" panose="02020603050405020304" pitchFamily="18" charset="0"/>
                <a:cs typeface="Times New Roman" panose="02020603050405020304" pitchFamily="18" charset="0"/>
              </a:rPr>
              <a:t>đó</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khác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nhau</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về</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cách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hưởng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thụ</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phần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cải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xã</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hội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ít</a:t>
            </a:r>
            <a:r>
              <a:rPr lang="en-US" sz="2800" b="1" i="1" dirty="0">
                <a:solidFill>
                  <a:srgbClr val="7030A0"/>
                </a:solidFill>
                <a:latin typeface="Times New Roman" panose="02020603050405020304" pitchFamily="18" charset="0"/>
                <a:cs typeface="Times New Roman" panose="02020603050405020304" pitchFamily="18" charset="0"/>
              </a:rPr>
              <a:t> hay </a:t>
            </a:r>
            <a:r>
              <a:rPr lang="en-US" sz="2800" b="1" i="1" dirty="0" err="1">
                <a:solidFill>
                  <a:srgbClr val="7030A0"/>
                </a:solidFill>
                <a:latin typeface="Times New Roman" panose="02020603050405020304" pitchFamily="18" charset="0"/>
                <a:cs typeface="Times New Roman" panose="02020603050405020304" pitchFamily="18" charset="0"/>
              </a:rPr>
              <a:t>nhiều</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họ</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được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hưởng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Giai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cấp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những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tập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đoàn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người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một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tập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đoàn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có</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thể</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chiếm</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đoạt</a:t>
            </a:r>
            <a:r>
              <a:rPr lang="en-US" sz="2800" b="1" i="1" dirty="0">
                <a:solidFill>
                  <a:srgbClr val="0070C0"/>
                </a:solidFill>
                <a:latin typeface="Times New Roman" panose="02020603050405020304" pitchFamily="18" charset="0"/>
                <a:cs typeface="Times New Roman" panose="02020603050405020304" pitchFamily="18" charset="0"/>
              </a:rPr>
              <a:t> lao </a:t>
            </a:r>
            <a:r>
              <a:rPr lang="en-US" sz="2800" b="1" i="1" dirty="0" err="1">
                <a:solidFill>
                  <a:srgbClr val="0070C0"/>
                </a:solidFill>
                <a:latin typeface="Times New Roman" panose="02020603050405020304" pitchFamily="18" charset="0"/>
                <a:cs typeface="Times New Roman" panose="02020603050405020304" pitchFamily="18" charset="0"/>
              </a:rPr>
              <a:t>động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các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tập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đoàn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khác</a:t>
            </a:r>
            <a:r>
              <a:rPr lang="en-US" sz="2800" i="1" dirty="0">
                <a:solidFill>
                  <a:srgbClr val="0070C0"/>
                </a:solidFill>
                <a:latin typeface="Times New Roman" panose="02020603050405020304" pitchFamily="18" charset="0"/>
                <a:cs typeface="Times New Roman" panose="02020603050405020304" pitchFamily="18" charset="0"/>
              </a:rPr>
              <a:t>, do </a:t>
            </a:r>
            <a:r>
              <a:rPr lang="en-US" sz="2800" i="1" dirty="0" err="1">
                <a:solidFill>
                  <a:srgbClr val="0070C0"/>
                </a:solidFill>
                <a:latin typeface="Times New Roman" panose="02020603050405020304" pitchFamily="18" charset="0"/>
                <a:cs typeface="Times New Roman" panose="02020603050405020304" pitchFamily="18" charset="0"/>
              </a:rPr>
              <a:t>địa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vị</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khác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nhau</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trong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một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chế</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độ</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kinh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tế</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xã</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hội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nhất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định</a:t>
            </a:r>
            <a:r>
              <a:rPr lang="en-US" sz="2800" i="1" dirty="0">
                <a:solidFill>
                  <a:srgbClr val="0070C0"/>
                </a:solidFill>
                <a:latin typeface="Times New Roman" panose="02020603050405020304" pitchFamily="18" charset="0"/>
                <a:cs typeface="Times New Roman" panose="02020603050405020304" pitchFamily="18" charset="0"/>
              </a:rPr>
              <a:t>".</a:t>
            </a:r>
            <a:endParaRPr lang="en-US" sz="2800" dirty="0">
              <a:solidFill>
                <a:srgbClr val="0070C0"/>
              </a:solidFill>
              <a:latin typeface="Times New Roman" panose="02020603050405020304" pitchFamily="18" charset="0"/>
              <a:cs typeface="Times New Roman" panose="02020603050405020304" pitchFamily="18" charset="0"/>
            </a:endParaRPr>
          </a:p>
          <a:p>
            <a:pPr algn="just"/>
            <a:endParaRPr lang="en-US" sz="2800" dirty="0">
              <a:solidFill>
                <a:srgbClr val="0070C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Arrow: Pentagon 5">
            <a:extLst>
              <a:ext uri="{FF2B5EF4-FFF2-40B4-BE49-F238E27FC236}">
                <a16:creationId xmlns:a16="http://schemas.microsoft.com/office/drawing/2014/main" id="{CC6AFA45-3A94-4257-826C-A998B93F9E60}"/>
              </a:ext>
            </a:extLst>
          </p:cNvPr>
          <p:cNvSpPr/>
          <p:nvPr/>
        </p:nvSpPr>
        <p:spPr>
          <a:xfrm>
            <a:off x="0" y="2013855"/>
            <a:ext cx="2317531" cy="835567"/>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V.I. </a:t>
            </a:r>
            <a:r>
              <a:rPr lang="en-US" sz="2800" b="1" dirty="0" err="1">
                <a:solidFill>
                  <a:srgbClr val="FF0000"/>
                </a:solidFill>
                <a:latin typeface="Times New Roman" panose="02020603050405020304" pitchFamily="18" charset="0"/>
                <a:cs typeface="Times New Roman" panose="02020603050405020304" pitchFamily="18" charset="0"/>
              </a:rPr>
              <a:t>Lênin</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11C6FE7-0174-47B9-A1C5-6AD98DCB68AF}"/>
              </a:ext>
            </a:extLst>
          </p:cNvPr>
          <p:cNvSpPr txBox="1"/>
          <p:nvPr/>
        </p:nvSpPr>
        <p:spPr>
          <a:xfrm>
            <a:off x="3610303" y="488731"/>
            <a:ext cx="5155325" cy="646331"/>
          </a:xfrm>
          <a:prstGeom prst="rect">
            <a:avLst/>
          </a:prstGeom>
          <a:noFill/>
        </p:spPr>
        <p:txBody>
          <a:bodyPr wrap="square" rtlCol="0">
            <a:sp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a. </a:t>
            </a:r>
            <a:r>
              <a:rPr lang="en-US" sz="3600" b="1" dirty="0" err="1">
                <a:solidFill>
                  <a:srgbClr val="FF0000"/>
                </a:solidFill>
                <a:latin typeface="Times New Roman" panose="02020603050405020304" pitchFamily="18" charset="0"/>
                <a:cs typeface="Times New Roman" panose="02020603050405020304" pitchFamily="18" charset="0"/>
              </a:rPr>
              <a:t>Giai</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cấp</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B9AE623-8DE8-474F-8F0B-2C66DE0E7985}"/>
              </a:ext>
            </a:extLst>
          </p:cNvPr>
          <p:cNvSpPr>
            <a:spLocks noGrp="1"/>
          </p:cNvSpPr>
          <p:nvPr>
            <p:ph type="sldNum" sz="quarter" idx="12"/>
          </p:nvPr>
        </p:nvSpPr>
        <p:spPr/>
        <p:txBody>
          <a:bodyPr/>
          <a:lstStyle/>
          <a:p>
            <a:fld id="{BCA9E365-C2E6-427D-B945-C61DCC8F5720}" type="slidenum">
              <a:rPr lang="en-US" smtClean="0"/>
              <a:t>250</a:t>
            </a:fld>
            <a:endParaRPr lang="en-US" dirty="0"/>
          </a:p>
        </p:txBody>
      </p:sp>
    </p:spTree>
    <p:extLst>
      <p:ext uri="{BB962C8B-B14F-4D97-AF65-F5344CB8AC3E}">
        <p14:creationId xmlns:p14="http://schemas.microsoft.com/office/powerpoint/2010/main" val="2609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4">
            <a:extLst>
              <a:ext uri="{FF2B5EF4-FFF2-40B4-BE49-F238E27FC236}">
                <a16:creationId xmlns:a16="http://schemas.microsoft.com/office/drawing/2014/main" id="{210F9D3A-1EB2-4D4C-9234-AE58C79A7077}"/>
              </a:ext>
            </a:extLst>
          </p:cNvPr>
          <p:cNvSpPr>
            <a:spLocks noChangeArrowheads="1"/>
          </p:cNvSpPr>
          <p:nvPr/>
        </p:nvSpPr>
        <p:spPr bwMode="auto">
          <a:xfrm>
            <a:off x="575438" y="3195149"/>
            <a:ext cx="1981200" cy="2057400"/>
          </a:xfrm>
          <a:prstGeom prst="rect">
            <a:avLst/>
          </a:prstGeom>
          <a:solidFill>
            <a:srgbClr val="FFFF00"/>
          </a:solidFill>
          <a:ln w="2857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b="1" dirty="0" err="1">
                <a:solidFill>
                  <a:srgbClr val="FF0000"/>
                </a:solidFill>
                <a:latin typeface="Times New Roman" panose="02020603050405020304" pitchFamily="18" charset="0"/>
                <a:cs typeface="Times New Roman" panose="02020603050405020304" pitchFamily="18" charset="0"/>
              </a:rPr>
              <a:t>Định</a:t>
            </a:r>
            <a:endParaRPr lang="en-US" altLang="en-US" sz="2800" b="1" dirty="0">
              <a:solidFill>
                <a:srgbClr val="FF000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800" b="1" dirty="0" err="1">
                <a:solidFill>
                  <a:srgbClr val="FF0000"/>
                </a:solidFill>
                <a:latin typeface="Times New Roman" panose="02020603050405020304" pitchFamily="18" charset="0"/>
                <a:cs typeface="Times New Roman" panose="02020603050405020304" pitchFamily="18" charset="0"/>
              </a:rPr>
              <a:t>Nghĩa</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giai</a:t>
            </a:r>
            <a:r>
              <a:rPr lang="en-US" altLang="en-US" sz="2800" b="1" dirty="0">
                <a:solidFill>
                  <a:srgbClr val="FF0000"/>
                </a:solidFill>
                <a:latin typeface="Times New Roman" panose="02020603050405020304" pitchFamily="18" charset="0"/>
                <a:cs typeface="Times New Roman" panose="02020603050405020304" pitchFamily="18" charset="0"/>
              </a:rPr>
              <a:t> </a:t>
            </a:r>
          </a:p>
          <a:p>
            <a:pPr algn="ctr" eaLnBrk="1" hangingPunct="1">
              <a:spcBef>
                <a:spcPct val="0"/>
              </a:spcBef>
              <a:buFontTx/>
              <a:buNone/>
            </a:pPr>
            <a:r>
              <a:rPr lang="en-US" altLang="en-US" sz="2800" b="1" dirty="0" err="1">
                <a:solidFill>
                  <a:srgbClr val="FF0000"/>
                </a:solidFill>
                <a:latin typeface="Times New Roman" panose="02020603050405020304" pitchFamily="18" charset="0"/>
                <a:cs typeface="Times New Roman" panose="02020603050405020304" pitchFamily="18" charset="0"/>
              </a:rPr>
              <a:t>cấp</a:t>
            </a:r>
            <a:r>
              <a:rPr lang="en-US" altLang="en-US" sz="2800" b="1" dirty="0">
                <a:solidFill>
                  <a:srgbClr val="FF0000"/>
                </a:solidFill>
                <a:latin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cs typeface="Times New Roman" panose="02020603050405020304" pitchFamily="18" charset="0"/>
              </a:rPr>
              <a:t>của</a:t>
            </a:r>
            <a:r>
              <a:rPr lang="en-US" altLang="en-US" sz="2800" b="1" dirty="0">
                <a:solidFill>
                  <a:srgbClr val="FF0000"/>
                </a:solidFill>
                <a:latin typeface="Times New Roman" panose="02020603050405020304" pitchFamily="18" charset="0"/>
                <a:cs typeface="Times New Roman" panose="02020603050405020304" pitchFamily="18" charset="0"/>
              </a:rPr>
              <a:t> </a:t>
            </a:r>
          </a:p>
          <a:p>
            <a:pPr algn="ctr" eaLnBrk="1" hangingPunct="1">
              <a:spcBef>
                <a:spcPct val="0"/>
              </a:spcBef>
              <a:buFontTx/>
              <a:buNone/>
            </a:pPr>
            <a:r>
              <a:rPr lang="en-US" altLang="en-US" sz="2800" b="1" dirty="0" err="1">
                <a:solidFill>
                  <a:srgbClr val="FF0000"/>
                </a:solidFill>
                <a:latin typeface="Times New Roman" panose="02020603050405020304" pitchFamily="18" charset="0"/>
                <a:cs typeface="Times New Roman" panose="02020603050405020304" pitchFamily="18" charset="0"/>
              </a:rPr>
              <a:t>Lênin</a:t>
            </a:r>
            <a:endParaRPr lang="en-US" altLang="en-US" sz="2800" b="1" dirty="0">
              <a:solidFill>
                <a:srgbClr val="FF0000"/>
              </a:solidFill>
              <a:latin typeface="Times New Roman" panose="02020603050405020304" pitchFamily="18" charset="0"/>
              <a:cs typeface="Times New Roman" panose="02020603050405020304" pitchFamily="18" charset="0"/>
            </a:endParaRPr>
          </a:p>
        </p:txBody>
      </p:sp>
      <p:sp>
        <p:nvSpPr>
          <p:cNvPr id="175109" name="Rectangle 5">
            <a:extLst>
              <a:ext uri="{FF2B5EF4-FFF2-40B4-BE49-F238E27FC236}">
                <a16:creationId xmlns:a16="http://schemas.microsoft.com/office/drawing/2014/main" id="{26581A26-0950-4643-A815-29C0B139322F}"/>
              </a:ext>
            </a:extLst>
          </p:cNvPr>
          <p:cNvSpPr>
            <a:spLocks noChangeArrowheads="1"/>
          </p:cNvSpPr>
          <p:nvPr/>
        </p:nvSpPr>
        <p:spPr bwMode="auto">
          <a:xfrm>
            <a:off x="2709015" y="2052149"/>
            <a:ext cx="1676423" cy="1219200"/>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b="1" dirty="0" err="1">
                <a:solidFill>
                  <a:srgbClr val="7030A0"/>
                </a:solidFill>
                <a:latin typeface="Times New Roman" panose="02020603050405020304" pitchFamily="18" charset="0"/>
                <a:cs typeface="Times New Roman" panose="02020603050405020304" pitchFamily="18" charset="0"/>
              </a:rPr>
              <a:t>Đặc</a:t>
            </a:r>
            <a:r>
              <a:rPr lang="en-US" altLang="en-US" sz="2400" b="1" dirty="0">
                <a:solidFill>
                  <a:srgbClr val="7030A0"/>
                </a:solidFill>
                <a:latin typeface="Times New Roman" panose="02020603050405020304" pitchFamily="18" charset="0"/>
                <a:cs typeface="Times New Roman" panose="02020603050405020304" pitchFamily="18" charset="0"/>
              </a:rPr>
              <a:t> </a:t>
            </a:r>
            <a:r>
              <a:rPr lang="en-US" altLang="en-US" sz="2400" b="1" dirty="0" err="1">
                <a:solidFill>
                  <a:srgbClr val="7030A0"/>
                </a:solidFill>
                <a:latin typeface="Times New Roman" panose="02020603050405020304" pitchFamily="18" charset="0"/>
                <a:cs typeface="Times New Roman" panose="02020603050405020304" pitchFamily="18" charset="0"/>
              </a:rPr>
              <a:t>trưng</a:t>
            </a:r>
            <a:endParaRPr lang="en-US" altLang="en-US" sz="2400" b="1"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400" b="1" dirty="0" err="1">
                <a:solidFill>
                  <a:srgbClr val="7030A0"/>
                </a:solidFill>
                <a:latin typeface="Times New Roman" panose="02020603050405020304" pitchFamily="18" charset="0"/>
                <a:cs typeface="Times New Roman" panose="02020603050405020304" pitchFamily="18" charset="0"/>
              </a:rPr>
              <a:t>giai</a:t>
            </a:r>
            <a:r>
              <a:rPr lang="en-US" altLang="en-US" sz="2400" b="1" dirty="0">
                <a:solidFill>
                  <a:srgbClr val="7030A0"/>
                </a:solidFill>
                <a:latin typeface="Times New Roman" panose="02020603050405020304" pitchFamily="18" charset="0"/>
                <a:cs typeface="Times New Roman" panose="02020603050405020304" pitchFamily="18" charset="0"/>
              </a:rPr>
              <a:t> </a:t>
            </a:r>
            <a:r>
              <a:rPr lang="en-US" altLang="en-US" sz="2400" b="1" dirty="0" err="1">
                <a:solidFill>
                  <a:srgbClr val="7030A0"/>
                </a:solidFill>
                <a:latin typeface="Times New Roman" panose="02020603050405020304" pitchFamily="18" charset="0"/>
                <a:cs typeface="Times New Roman" panose="02020603050405020304" pitchFamily="18" charset="0"/>
              </a:rPr>
              <a:t>cấp</a:t>
            </a:r>
            <a:endParaRPr lang="en-US" altLang="en-US" sz="2400" b="1" dirty="0">
              <a:solidFill>
                <a:srgbClr val="7030A0"/>
              </a:solidFill>
              <a:latin typeface="Times New Roman" panose="02020603050405020304" pitchFamily="18" charset="0"/>
              <a:cs typeface="Times New Roman" panose="02020603050405020304" pitchFamily="18" charset="0"/>
            </a:endParaRPr>
          </a:p>
        </p:txBody>
      </p:sp>
      <p:sp>
        <p:nvSpPr>
          <p:cNvPr id="175110" name="Rectangle 6">
            <a:extLst>
              <a:ext uri="{FF2B5EF4-FFF2-40B4-BE49-F238E27FC236}">
                <a16:creationId xmlns:a16="http://schemas.microsoft.com/office/drawing/2014/main" id="{F7EC907D-2DD8-451D-B079-F03E045EC7D4}"/>
              </a:ext>
            </a:extLst>
          </p:cNvPr>
          <p:cNvSpPr>
            <a:spLocks noChangeArrowheads="1"/>
          </p:cNvSpPr>
          <p:nvPr/>
        </p:nvSpPr>
        <p:spPr bwMode="auto">
          <a:xfrm>
            <a:off x="3166238" y="4503687"/>
            <a:ext cx="1981193" cy="1676400"/>
          </a:xfrm>
          <a:prstGeom prst="rect">
            <a:avLst/>
          </a:prstGeom>
          <a:solidFill>
            <a:schemeClr val="accent4">
              <a:lumMod val="20000"/>
              <a:lumOff val="80000"/>
            </a:schemeClr>
          </a:solidFill>
          <a:ln w="9525">
            <a:solidFill>
              <a:srgbClr val="0033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b="1" dirty="0" err="1">
                <a:solidFill>
                  <a:srgbClr val="7030A0"/>
                </a:solidFill>
                <a:latin typeface="Times New Roman" panose="02020603050405020304" pitchFamily="18" charset="0"/>
                <a:cs typeface="Times New Roman" panose="02020603050405020304" pitchFamily="18" charset="0"/>
              </a:rPr>
              <a:t>Nguyên</a:t>
            </a:r>
            <a:endParaRPr lang="en-US" altLang="en-US" sz="2400" b="1"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400" b="1" dirty="0" err="1">
                <a:solidFill>
                  <a:srgbClr val="7030A0"/>
                </a:solidFill>
                <a:latin typeface="Times New Roman" panose="02020603050405020304" pitchFamily="18" charset="0"/>
                <a:cs typeface="Times New Roman" panose="02020603050405020304" pitchFamily="18" charset="0"/>
              </a:rPr>
              <a:t>nhân</a:t>
            </a:r>
            <a:r>
              <a:rPr lang="en-US" altLang="en-US" sz="2400" b="1" dirty="0">
                <a:solidFill>
                  <a:srgbClr val="7030A0"/>
                </a:solidFill>
                <a:latin typeface="Times New Roman" panose="02020603050405020304" pitchFamily="18" charset="0"/>
                <a:cs typeface="Times New Roman" panose="02020603050405020304" pitchFamily="18" charset="0"/>
              </a:rPr>
              <a:t> </a:t>
            </a:r>
            <a:r>
              <a:rPr lang="en-US" altLang="en-US" sz="2400" b="1" dirty="0" err="1">
                <a:solidFill>
                  <a:srgbClr val="7030A0"/>
                </a:solidFill>
                <a:latin typeface="Times New Roman" panose="02020603050405020304" pitchFamily="18" charset="0"/>
                <a:cs typeface="Times New Roman" panose="02020603050405020304" pitchFamily="18" charset="0"/>
              </a:rPr>
              <a:t>của</a:t>
            </a:r>
            <a:endParaRPr lang="en-US" altLang="en-US" sz="2400" b="1"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400" b="1" dirty="0" err="1">
                <a:solidFill>
                  <a:srgbClr val="7030A0"/>
                </a:solidFill>
                <a:latin typeface="Times New Roman" panose="02020603050405020304" pitchFamily="18" charset="0"/>
                <a:cs typeface="Times New Roman" panose="02020603050405020304" pitchFamily="18" charset="0"/>
              </a:rPr>
              <a:t>đối</a:t>
            </a:r>
            <a:r>
              <a:rPr lang="en-US" altLang="en-US" sz="2400" b="1" dirty="0">
                <a:solidFill>
                  <a:srgbClr val="7030A0"/>
                </a:solidFill>
                <a:latin typeface="Times New Roman" panose="02020603050405020304" pitchFamily="18" charset="0"/>
                <a:cs typeface="Times New Roman" panose="02020603050405020304" pitchFamily="18" charset="0"/>
              </a:rPr>
              <a:t> </a:t>
            </a:r>
            <a:r>
              <a:rPr lang="en-US" altLang="en-US" sz="2400" b="1" dirty="0" err="1">
                <a:solidFill>
                  <a:srgbClr val="7030A0"/>
                </a:solidFill>
                <a:latin typeface="Times New Roman" panose="02020603050405020304" pitchFamily="18" charset="0"/>
                <a:cs typeface="Times New Roman" panose="02020603050405020304" pitchFamily="18" charset="0"/>
              </a:rPr>
              <a:t>kháng</a:t>
            </a:r>
            <a:endParaRPr lang="en-US" altLang="en-US" sz="2400" b="1"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400" b="1" dirty="0" err="1">
                <a:solidFill>
                  <a:srgbClr val="7030A0"/>
                </a:solidFill>
                <a:latin typeface="Times New Roman" panose="02020603050405020304" pitchFamily="18" charset="0"/>
                <a:cs typeface="Times New Roman" panose="02020603050405020304" pitchFamily="18" charset="0"/>
              </a:rPr>
              <a:t>giai</a:t>
            </a:r>
            <a:r>
              <a:rPr lang="en-US" altLang="en-US" sz="2400" b="1" dirty="0">
                <a:solidFill>
                  <a:srgbClr val="7030A0"/>
                </a:solidFill>
                <a:latin typeface="Times New Roman" panose="02020603050405020304" pitchFamily="18" charset="0"/>
                <a:cs typeface="Times New Roman" panose="02020603050405020304" pitchFamily="18" charset="0"/>
              </a:rPr>
              <a:t> </a:t>
            </a:r>
            <a:r>
              <a:rPr lang="en-US" altLang="en-US" sz="2400" b="1" dirty="0" err="1">
                <a:solidFill>
                  <a:srgbClr val="7030A0"/>
                </a:solidFill>
                <a:latin typeface="Times New Roman" panose="02020603050405020304" pitchFamily="18" charset="0"/>
                <a:cs typeface="Times New Roman" panose="02020603050405020304" pitchFamily="18" charset="0"/>
              </a:rPr>
              <a:t>c</a:t>
            </a:r>
            <a:r>
              <a:rPr lang="en-US" altLang="en-US" sz="2800" b="1" dirty="0" err="1">
                <a:solidFill>
                  <a:srgbClr val="7030A0"/>
                </a:solidFill>
                <a:latin typeface="Times New Roman" panose="02020603050405020304" pitchFamily="18" charset="0"/>
                <a:cs typeface="Times New Roman" panose="02020603050405020304" pitchFamily="18" charset="0"/>
              </a:rPr>
              <a:t>ấp</a:t>
            </a:r>
            <a:endParaRPr lang="en-US" altLang="en-US" sz="2800" b="1" dirty="0">
              <a:solidFill>
                <a:srgbClr val="7030A0"/>
              </a:solidFill>
              <a:latin typeface="Times New Roman" panose="02020603050405020304" pitchFamily="18" charset="0"/>
              <a:cs typeface="Times New Roman" panose="02020603050405020304" pitchFamily="18" charset="0"/>
            </a:endParaRPr>
          </a:p>
        </p:txBody>
      </p:sp>
      <p:sp>
        <p:nvSpPr>
          <p:cNvPr id="175111" name="Rectangle 7">
            <a:extLst>
              <a:ext uri="{FF2B5EF4-FFF2-40B4-BE49-F238E27FC236}">
                <a16:creationId xmlns:a16="http://schemas.microsoft.com/office/drawing/2014/main" id="{6AB3514C-CD6F-4B1A-A829-EEA5CE5D1CC3}"/>
              </a:ext>
            </a:extLst>
          </p:cNvPr>
          <p:cNvSpPr>
            <a:spLocks noChangeArrowheads="1"/>
          </p:cNvSpPr>
          <p:nvPr/>
        </p:nvSpPr>
        <p:spPr bwMode="auto">
          <a:xfrm>
            <a:off x="4766415" y="1899749"/>
            <a:ext cx="1676423" cy="1676400"/>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err="1">
                <a:solidFill>
                  <a:srgbClr val="7030A0"/>
                </a:solidFill>
                <a:latin typeface="Times New Roman" panose="02020603050405020304" pitchFamily="18" charset="0"/>
                <a:cs typeface="Times New Roman" panose="02020603050405020304" pitchFamily="18" charset="0"/>
              </a:rPr>
              <a:t>Khác</a:t>
            </a:r>
            <a:r>
              <a:rPr lang="en-US" altLang="en-US" sz="2000" dirty="0">
                <a:solidFill>
                  <a:srgbClr val="7030A0"/>
                </a:solidFill>
                <a:latin typeface="Times New Roman" panose="02020603050405020304" pitchFamily="18" charset="0"/>
                <a:cs typeface="Times New Roman" panose="02020603050405020304" pitchFamily="18" charset="0"/>
              </a:rPr>
              <a:t> </a:t>
            </a:r>
            <a:r>
              <a:rPr lang="en-US" altLang="en-US" sz="2000" dirty="0" err="1">
                <a:solidFill>
                  <a:srgbClr val="7030A0"/>
                </a:solidFill>
                <a:latin typeface="Times New Roman" panose="02020603050405020304" pitchFamily="18" charset="0"/>
                <a:cs typeface="Times New Roman" panose="02020603050405020304" pitchFamily="18" charset="0"/>
              </a:rPr>
              <a:t>nhau</a:t>
            </a:r>
            <a:endParaRPr lang="en-US" altLang="en-US" sz="2000"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000" dirty="0" err="1">
                <a:solidFill>
                  <a:srgbClr val="7030A0"/>
                </a:solidFill>
                <a:latin typeface="Times New Roman" panose="02020603050405020304" pitchFamily="18" charset="0"/>
                <a:cs typeface="Times New Roman" panose="02020603050405020304" pitchFamily="18" charset="0"/>
              </a:rPr>
              <a:t>về</a:t>
            </a:r>
            <a:r>
              <a:rPr lang="en-US" altLang="en-US" sz="2000" dirty="0">
                <a:solidFill>
                  <a:srgbClr val="7030A0"/>
                </a:solidFill>
                <a:latin typeface="Times New Roman" panose="02020603050405020304" pitchFamily="18" charset="0"/>
                <a:cs typeface="Times New Roman" panose="02020603050405020304" pitchFamily="18" charset="0"/>
              </a:rPr>
              <a:t> </a:t>
            </a:r>
            <a:r>
              <a:rPr lang="en-US" altLang="en-US" sz="2000" dirty="0" err="1">
                <a:solidFill>
                  <a:srgbClr val="7030A0"/>
                </a:solidFill>
                <a:latin typeface="Times New Roman" panose="02020603050405020304" pitchFamily="18" charset="0"/>
                <a:cs typeface="Times New Roman" panose="02020603050405020304" pitchFamily="18" charset="0"/>
              </a:rPr>
              <a:t>địa</a:t>
            </a:r>
            <a:r>
              <a:rPr lang="en-US" altLang="en-US" sz="2000" dirty="0">
                <a:solidFill>
                  <a:srgbClr val="7030A0"/>
                </a:solidFill>
                <a:latin typeface="Times New Roman" panose="02020603050405020304" pitchFamily="18" charset="0"/>
                <a:cs typeface="Times New Roman" panose="02020603050405020304" pitchFamily="18" charset="0"/>
              </a:rPr>
              <a:t> </a:t>
            </a:r>
            <a:r>
              <a:rPr lang="en-US" altLang="en-US" sz="2000" dirty="0" err="1">
                <a:solidFill>
                  <a:srgbClr val="7030A0"/>
                </a:solidFill>
                <a:latin typeface="Times New Roman" panose="02020603050405020304" pitchFamily="18" charset="0"/>
                <a:cs typeface="Times New Roman" panose="02020603050405020304" pitchFamily="18" charset="0"/>
              </a:rPr>
              <a:t>vị</a:t>
            </a:r>
            <a:endParaRPr lang="en-US" altLang="en-US" sz="2000"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000" dirty="0" err="1">
                <a:solidFill>
                  <a:srgbClr val="7030A0"/>
                </a:solidFill>
                <a:latin typeface="Times New Roman" panose="02020603050405020304" pitchFamily="18" charset="0"/>
                <a:cs typeface="Times New Roman" panose="02020603050405020304" pitchFamily="18" charset="0"/>
              </a:rPr>
              <a:t>trong</a:t>
            </a:r>
            <a:r>
              <a:rPr lang="en-US" altLang="en-US" sz="2000" dirty="0">
                <a:solidFill>
                  <a:srgbClr val="7030A0"/>
                </a:solidFill>
                <a:latin typeface="Times New Roman" panose="02020603050405020304" pitchFamily="18" charset="0"/>
                <a:cs typeface="Times New Roman" panose="02020603050405020304" pitchFamily="18" charset="0"/>
              </a:rPr>
              <a:t> </a:t>
            </a:r>
            <a:r>
              <a:rPr lang="en-US" altLang="en-US" sz="2000" dirty="0" err="1">
                <a:solidFill>
                  <a:srgbClr val="7030A0"/>
                </a:solidFill>
                <a:latin typeface="Times New Roman" panose="02020603050405020304" pitchFamily="18" charset="0"/>
                <a:cs typeface="Times New Roman" panose="02020603050405020304" pitchFamily="18" charset="0"/>
              </a:rPr>
              <a:t>một</a:t>
            </a:r>
            <a:endParaRPr lang="en-US" altLang="en-US" sz="2000"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000" dirty="0" err="1">
                <a:solidFill>
                  <a:srgbClr val="7030A0"/>
                </a:solidFill>
                <a:latin typeface="Times New Roman" panose="02020603050405020304" pitchFamily="18" charset="0"/>
                <a:cs typeface="Times New Roman" panose="02020603050405020304" pitchFamily="18" charset="0"/>
              </a:rPr>
              <a:t>hệ</a:t>
            </a:r>
            <a:r>
              <a:rPr lang="en-US" altLang="en-US" sz="2000" dirty="0">
                <a:solidFill>
                  <a:srgbClr val="7030A0"/>
                </a:solidFill>
                <a:latin typeface="Times New Roman" panose="02020603050405020304" pitchFamily="18" charset="0"/>
                <a:cs typeface="Times New Roman" panose="02020603050405020304" pitchFamily="18" charset="0"/>
              </a:rPr>
              <a:t> </a:t>
            </a:r>
            <a:r>
              <a:rPr lang="en-US" altLang="en-US" sz="2000" dirty="0" err="1">
                <a:solidFill>
                  <a:srgbClr val="7030A0"/>
                </a:solidFill>
                <a:latin typeface="Times New Roman" panose="02020603050405020304" pitchFamily="18" charset="0"/>
                <a:cs typeface="Times New Roman" panose="02020603050405020304" pitchFamily="18" charset="0"/>
              </a:rPr>
              <a:t>thống</a:t>
            </a:r>
            <a:endParaRPr lang="en-US" altLang="en-US" sz="2000"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000" dirty="0" err="1">
                <a:solidFill>
                  <a:srgbClr val="7030A0"/>
                </a:solidFill>
                <a:latin typeface="Times New Roman" panose="02020603050405020304" pitchFamily="18" charset="0"/>
                <a:cs typeface="Times New Roman" panose="02020603050405020304" pitchFamily="18" charset="0"/>
              </a:rPr>
              <a:t>sản</a:t>
            </a:r>
            <a:r>
              <a:rPr lang="en-US" altLang="en-US" sz="2000" dirty="0">
                <a:solidFill>
                  <a:srgbClr val="7030A0"/>
                </a:solidFill>
                <a:latin typeface="Times New Roman" panose="02020603050405020304" pitchFamily="18" charset="0"/>
                <a:cs typeface="Times New Roman" panose="02020603050405020304" pitchFamily="18" charset="0"/>
              </a:rPr>
              <a:t> </a:t>
            </a:r>
            <a:r>
              <a:rPr lang="en-US" altLang="en-US" sz="2000" dirty="0" err="1">
                <a:solidFill>
                  <a:srgbClr val="7030A0"/>
                </a:solidFill>
                <a:latin typeface="Times New Roman" panose="02020603050405020304" pitchFamily="18" charset="0"/>
                <a:cs typeface="Times New Roman" panose="02020603050405020304" pitchFamily="18" charset="0"/>
              </a:rPr>
              <a:t>xuất</a:t>
            </a:r>
            <a:endParaRPr lang="en-US" altLang="en-US" sz="2000" dirty="0">
              <a:solidFill>
                <a:srgbClr val="7030A0"/>
              </a:solidFill>
              <a:latin typeface="Times New Roman" panose="02020603050405020304" pitchFamily="18" charset="0"/>
              <a:cs typeface="Times New Roman" panose="02020603050405020304" pitchFamily="18" charset="0"/>
            </a:endParaRPr>
          </a:p>
        </p:txBody>
      </p:sp>
      <p:sp>
        <p:nvSpPr>
          <p:cNvPr id="175112" name="Rectangle 8">
            <a:extLst>
              <a:ext uri="{FF2B5EF4-FFF2-40B4-BE49-F238E27FC236}">
                <a16:creationId xmlns:a16="http://schemas.microsoft.com/office/drawing/2014/main" id="{84473F9A-CD55-4243-A849-9E0EA252C719}"/>
              </a:ext>
            </a:extLst>
          </p:cNvPr>
          <p:cNvSpPr>
            <a:spLocks noChangeArrowheads="1"/>
          </p:cNvSpPr>
          <p:nvPr/>
        </p:nvSpPr>
        <p:spPr bwMode="auto">
          <a:xfrm>
            <a:off x="7128637" y="1734211"/>
            <a:ext cx="4722703" cy="914400"/>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err="1">
                <a:solidFill>
                  <a:srgbClr val="7030A0"/>
                </a:solidFill>
                <a:latin typeface="Times New Roman" panose="02020603050405020304" pitchFamily="18" charset="0"/>
                <a:cs typeface="Times New Roman" panose="02020603050405020304" pitchFamily="18" charset="0"/>
              </a:rPr>
              <a:t>Khác</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nhau</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về</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quan</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hệ</a:t>
            </a:r>
            <a:endParaRPr lang="en-US" altLang="en-US" sz="2400"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400" dirty="0" err="1">
                <a:solidFill>
                  <a:srgbClr val="7030A0"/>
                </a:solidFill>
                <a:latin typeface="Times New Roman" panose="02020603050405020304" pitchFamily="18" charset="0"/>
                <a:cs typeface="Times New Roman" panose="02020603050405020304" pitchFamily="18" charset="0"/>
              </a:rPr>
              <a:t>Của</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họ</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đối</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với</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tư</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liệu</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Sản</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xuất</a:t>
            </a:r>
            <a:endParaRPr lang="en-US" altLang="en-US" sz="2400" dirty="0">
              <a:solidFill>
                <a:srgbClr val="7030A0"/>
              </a:solidFill>
              <a:latin typeface="Times New Roman" panose="02020603050405020304" pitchFamily="18" charset="0"/>
              <a:cs typeface="Times New Roman" panose="02020603050405020304" pitchFamily="18" charset="0"/>
            </a:endParaRPr>
          </a:p>
        </p:txBody>
      </p:sp>
      <p:sp>
        <p:nvSpPr>
          <p:cNvPr id="175113" name="Rectangle 9">
            <a:extLst>
              <a:ext uri="{FF2B5EF4-FFF2-40B4-BE49-F238E27FC236}">
                <a16:creationId xmlns:a16="http://schemas.microsoft.com/office/drawing/2014/main" id="{A7E2946B-B99F-4D4D-9117-0976FC93D790}"/>
              </a:ext>
            </a:extLst>
          </p:cNvPr>
          <p:cNvSpPr>
            <a:spLocks noChangeArrowheads="1"/>
          </p:cNvSpPr>
          <p:nvPr/>
        </p:nvSpPr>
        <p:spPr bwMode="auto">
          <a:xfrm>
            <a:off x="7128637" y="2966549"/>
            <a:ext cx="4722703" cy="838200"/>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err="1">
                <a:solidFill>
                  <a:srgbClr val="7030A0"/>
                </a:solidFill>
                <a:latin typeface="Times New Roman" panose="02020603050405020304" pitchFamily="18" charset="0"/>
                <a:cs typeface="Times New Roman" panose="02020603050405020304" pitchFamily="18" charset="0"/>
              </a:rPr>
              <a:t>Khác</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nhau</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về</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vai</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trò</a:t>
            </a:r>
            <a:endParaRPr lang="en-US" altLang="en-US" sz="2400"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400" dirty="0" err="1">
                <a:solidFill>
                  <a:srgbClr val="7030A0"/>
                </a:solidFill>
                <a:latin typeface="Times New Roman" panose="02020603050405020304" pitchFamily="18" charset="0"/>
                <a:cs typeface="Times New Roman" panose="02020603050405020304" pitchFamily="18" charset="0"/>
              </a:rPr>
              <a:t>Trong</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tổ</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chức</a:t>
            </a:r>
            <a:r>
              <a:rPr lang="en-US" altLang="en-US" sz="2400" dirty="0">
                <a:solidFill>
                  <a:srgbClr val="7030A0"/>
                </a:solidFill>
                <a:latin typeface="Times New Roman" panose="02020603050405020304" pitchFamily="18" charset="0"/>
                <a:cs typeface="Times New Roman" panose="02020603050405020304" pitchFamily="18" charset="0"/>
              </a:rPr>
              <a:t> lao </a:t>
            </a:r>
            <a:r>
              <a:rPr lang="en-US" altLang="en-US" sz="2400" dirty="0" err="1">
                <a:solidFill>
                  <a:srgbClr val="7030A0"/>
                </a:solidFill>
                <a:latin typeface="Times New Roman" panose="02020603050405020304" pitchFamily="18" charset="0"/>
                <a:cs typeface="Times New Roman" panose="02020603050405020304" pitchFamily="18" charset="0"/>
              </a:rPr>
              <a:t>động</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xã</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hội</a:t>
            </a:r>
            <a:endParaRPr lang="en-US" altLang="en-US" sz="2400" dirty="0">
              <a:solidFill>
                <a:srgbClr val="7030A0"/>
              </a:solidFill>
              <a:latin typeface="Times New Roman" panose="02020603050405020304" pitchFamily="18" charset="0"/>
              <a:cs typeface="Times New Roman" panose="02020603050405020304" pitchFamily="18" charset="0"/>
            </a:endParaRPr>
          </a:p>
        </p:txBody>
      </p:sp>
      <p:sp>
        <p:nvSpPr>
          <p:cNvPr id="175114" name="Rectangle 10">
            <a:extLst>
              <a:ext uri="{FF2B5EF4-FFF2-40B4-BE49-F238E27FC236}">
                <a16:creationId xmlns:a16="http://schemas.microsoft.com/office/drawing/2014/main" id="{291C4207-0354-4D62-A154-690D5F1120F5}"/>
              </a:ext>
            </a:extLst>
          </p:cNvPr>
          <p:cNvSpPr>
            <a:spLocks noChangeArrowheads="1"/>
          </p:cNvSpPr>
          <p:nvPr/>
        </p:nvSpPr>
        <p:spPr bwMode="auto">
          <a:xfrm>
            <a:off x="7204837" y="4033349"/>
            <a:ext cx="4722703" cy="838200"/>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err="1">
                <a:solidFill>
                  <a:srgbClr val="7030A0"/>
                </a:solidFill>
                <a:latin typeface="Times New Roman" panose="02020603050405020304" pitchFamily="18" charset="0"/>
                <a:cs typeface="Times New Roman" panose="02020603050405020304" pitchFamily="18" charset="0"/>
              </a:rPr>
              <a:t>Khác</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nhau</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về</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mặt</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phân</a:t>
            </a:r>
            <a:endParaRPr lang="en-US" altLang="en-US" sz="2400" dirty="0">
              <a:solidFill>
                <a:srgbClr val="7030A0"/>
              </a:solidFill>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en-US" sz="2400" dirty="0" err="1">
                <a:solidFill>
                  <a:srgbClr val="7030A0"/>
                </a:solidFill>
                <a:latin typeface="Times New Roman" panose="02020603050405020304" pitchFamily="18" charset="0"/>
                <a:cs typeface="Times New Roman" panose="02020603050405020304" pitchFamily="18" charset="0"/>
              </a:rPr>
              <a:t>Phối</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sản</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err="1">
                <a:solidFill>
                  <a:srgbClr val="7030A0"/>
                </a:solidFill>
                <a:latin typeface="Times New Roman" panose="02020603050405020304" pitchFamily="18" charset="0"/>
                <a:cs typeface="Times New Roman" panose="02020603050405020304" pitchFamily="18" charset="0"/>
              </a:rPr>
              <a:t>phẩm</a:t>
            </a:r>
            <a:endParaRPr lang="en-US" altLang="en-US" sz="2400" dirty="0">
              <a:solidFill>
                <a:srgbClr val="7030A0"/>
              </a:solidFill>
              <a:latin typeface="Times New Roman" panose="02020603050405020304" pitchFamily="18" charset="0"/>
              <a:cs typeface="Times New Roman" panose="02020603050405020304" pitchFamily="18" charset="0"/>
            </a:endParaRPr>
          </a:p>
        </p:txBody>
      </p:sp>
      <p:sp>
        <p:nvSpPr>
          <p:cNvPr id="175115" name="Rectangle 11">
            <a:extLst>
              <a:ext uri="{FF2B5EF4-FFF2-40B4-BE49-F238E27FC236}">
                <a16:creationId xmlns:a16="http://schemas.microsoft.com/office/drawing/2014/main" id="{1F2FF452-214F-4DBD-95A8-BD532C9601FC}"/>
              </a:ext>
            </a:extLst>
          </p:cNvPr>
          <p:cNvSpPr>
            <a:spLocks noChangeArrowheads="1"/>
          </p:cNvSpPr>
          <p:nvPr/>
        </p:nvSpPr>
        <p:spPr bwMode="auto">
          <a:xfrm>
            <a:off x="5833237" y="5189487"/>
            <a:ext cx="3048000" cy="990600"/>
          </a:xfrm>
          <a:prstGeom prst="rect">
            <a:avLst/>
          </a:prstGeom>
          <a:solidFill>
            <a:schemeClr val="accent4">
              <a:lumMod val="20000"/>
              <a:lumOff val="80000"/>
            </a:schemeClr>
          </a:solidFill>
          <a:ln w="9525">
            <a:solidFill>
              <a:srgbClr val="0033CC"/>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err="1">
                <a:solidFill>
                  <a:srgbClr val="7030A0"/>
                </a:solidFill>
                <a:latin typeface="Times New Roman" panose="02020603050405020304" pitchFamily="18" charset="0"/>
                <a:cs typeface="Times New Roman" panose="02020603050405020304" pitchFamily="18" charset="0"/>
              </a:rPr>
              <a:t>Đối</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lập</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về</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lợi</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ích</a:t>
            </a:r>
            <a:r>
              <a:rPr lang="en-US" altLang="en-US" sz="2800" dirty="0">
                <a:solidFill>
                  <a:srgbClr val="7030A0"/>
                </a:solidFill>
                <a:latin typeface="Times New Roman" panose="02020603050405020304" pitchFamily="18" charset="0"/>
                <a:cs typeface="Times New Roman" panose="02020603050405020304" pitchFamily="18" charset="0"/>
              </a:rPr>
              <a:t> </a:t>
            </a:r>
          </a:p>
          <a:p>
            <a:pPr algn="ctr" eaLnBrk="1" hangingPunct="1">
              <a:spcBef>
                <a:spcPct val="0"/>
              </a:spcBef>
              <a:buFontTx/>
              <a:buNone/>
            </a:pPr>
            <a:r>
              <a:rPr lang="en-US" altLang="en-US" sz="2800" dirty="0" err="1">
                <a:solidFill>
                  <a:srgbClr val="7030A0"/>
                </a:solidFill>
                <a:latin typeface="Times New Roman" panose="02020603050405020304" pitchFamily="18" charset="0"/>
                <a:cs typeface="Times New Roman" panose="02020603050405020304" pitchFamily="18" charset="0"/>
              </a:rPr>
              <a:t>kinh</a:t>
            </a:r>
            <a:r>
              <a:rPr lang="en-US" altLang="en-US" sz="2800" dirty="0">
                <a:solidFill>
                  <a:srgbClr val="7030A0"/>
                </a:solidFill>
                <a:latin typeface="Times New Roman" panose="02020603050405020304" pitchFamily="18" charset="0"/>
                <a:cs typeface="Times New Roman" panose="02020603050405020304" pitchFamily="18" charset="0"/>
              </a:rPr>
              <a:t> </a:t>
            </a:r>
            <a:r>
              <a:rPr lang="en-US" altLang="en-US" sz="2800" dirty="0" err="1">
                <a:solidFill>
                  <a:srgbClr val="7030A0"/>
                </a:solidFill>
                <a:latin typeface="Times New Roman" panose="02020603050405020304" pitchFamily="18" charset="0"/>
                <a:cs typeface="Times New Roman" panose="02020603050405020304" pitchFamily="18" charset="0"/>
              </a:rPr>
              <a:t>tế</a:t>
            </a:r>
            <a:endParaRPr lang="en-US" altLang="en-US" sz="2800" dirty="0">
              <a:solidFill>
                <a:srgbClr val="7030A0"/>
              </a:solidFill>
              <a:latin typeface="Times New Roman" panose="02020603050405020304" pitchFamily="18" charset="0"/>
              <a:cs typeface="Times New Roman" panose="02020603050405020304" pitchFamily="18" charset="0"/>
            </a:endParaRPr>
          </a:p>
        </p:txBody>
      </p:sp>
      <p:sp>
        <p:nvSpPr>
          <p:cNvPr id="55307" name="Line 12">
            <a:extLst>
              <a:ext uri="{FF2B5EF4-FFF2-40B4-BE49-F238E27FC236}">
                <a16:creationId xmlns:a16="http://schemas.microsoft.com/office/drawing/2014/main" id="{B48FE3EB-45F8-447F-AB2E-04721C8BBCD7}"/>
              </a:ext>
            </a:extLst>
          </p:cNvPr>
          <p:cNvSpPr>
            <a:spLocks noChangeShapeType="1"/>
          </p:cNvSpPr>
          <p:nvPr/>
        </p:nvSpPr>
        <p:spPr bwMode="auto">
          <a:xfrm flipV="1">
            <a:off x="1947038" y="2509349"/>
            <a:ext cx="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75117" name="Line 13">
            <a:extLst>
              <a:ext uri="{FF2B5EF4-FFF2-40B4-BE49-F238E27FC236}">
                <a16:creationId xmlns:a16="http://schemas.microsoft.com/office/drawing/2014/main" id="{8D062641-E257-411F-8532-235C01B7F4C5}"/>
              </a:ext>
            </a:extLst>
          </p:cNvPr>
          <p:cNvSpPr>
            <a:spLocks noChangeShapeType="1"/>
          </p:cNvSpPr>
          <p:nvPr/>
        </p:nvSpPr>
        <p:spPr bwMode="auto">
          <a:xfrm flipV="1">
            <a:off x="1947038" y="2509348"/>
            <a:ext cx="761977" cy="1"/>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75118" name="Line 14">
            <a:extLst>
              <a:ext uri="{FF2B5EF4-FFF2-40B4-BE49-F238E27FC236}">
                <a16:creationId xmlns:a16="http://schemas.microsoft.com/office/drawing/2014/main" id="{B5D43161-6CC6-4E9A-81B8-9E05378F8762}"/>
              </a:ext>
            </a:extLst>
          </p:cNvPr>
          <p:cNvSpPr>
            <a:spLocks noChangeShapeType="1"/>
          </p:cNvSpPr>
          <p:nvPr/>
        </p:nvSpPr>
        <p:spPr bwMode="auto">
          <a:xfrm>
            <a:off x="1947038" y="5252549"/>
            <a:ext cx="0" cy="609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75119" name="Line 15">
            <a:extLst>
              <a:ext uri="{FF2B5EF4-FFF2-40B4-BE49-F238E27FC236}">
                <a16:creationId xmlns:a16="http://schemas.microsoft.com/office/drawing/2014/main" id="{072D4A22-8EB3-43DA-82AA-381F4C516AB3}"/>
              </a:ext>
            </a:extLst>
          </p:cNvPr>
          <p:cNvSpPr>
            <a:spLocks noChangeShapeType="1"/>
          </p:cNvSpPr>
          <p:nvPr/>
        </p:nvSpPr>
        <p:spPr bwMode="auto">
          <a:xfrm>
            <a:off x="1947038" y="5862149"/>
            <a:ext cx="12192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5311" name="Line 16">
            <a:extLst>
              <a:ext uri="{FF2B5EF4-FFF2-40B4-BE49-F238E27FC236}">
                <a16:creationId xmlns:a16="http://schemas.microsoft.com/office/drawing/2014/main" id="{D7B376C7-0B1A-4291-A87B-B437B59689AB}"/>
              </a:ext>
            </a:extLst>
          </p:cNvPr>
          <p:cNvSpPr>
            <a:spLocks noChangeShapeType="1"/>
          </p:cNvSpPr>
          <p:nvPr/>
        </p:nvSpPr>
        <p:spPr bwMode="auto">
          <a:xfrm flipV="1">
            <a:off x="4385438" y="2509348"/>
            <a:ext cx="344217" cy="1"/>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75121" name="Line 17">
            <a:extLst>
              <a:ext uri="{FF2B5EF4-FFF2-40B4-BE49-F238E27FC236}">
                <a16:creationId xmlns:a16="http://schemas.microsoft.com/office/drawing/2014/main" id="{329786E1-3732-40BE-86DC-48D3B7CE9FA1}"/>
              </a:ext>
            </a:extLst>
          </p:cNvPr>
          <p:cNvSpPr>
            <a:spLocks noChangeShapeType="1"/>
          </p:cNvSpPr>
          <p:nvPr/>
        </p:nvSpPr>
        <p:spPr bwMode="auto">
          <a:xfrm flipV="1">
            <a:off x="6442838" y="2052149"/>
            <a:ext cx="68580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75122" name="Line 18">
            <a:extLst>
              <a:ext uri="{FF2B5EF4-FFF2-40B4-BE49-F238E27FC236}">
                <a16:creationId xmlns:a16="http://schemas.microsoft.com/office/drawing/2014/main" id="{F7D8EC5B-B3DF-41BA-BECD-B2964C8DD083}"/>
              </a:ext>
            </a:extLst>
          </p:cNvPr>
          <p:cNvSpPr>
            <a:spLocks noChangeShapeType="1"/>
          </p:cNvSpPr>
          <p:nvPr/>
        </p:nvSpPr>
        <p:spPr bwMode="auto">
          <a:xfrm>
            <a:off x="6442838" y="2737949"/>
            <a:ext cx="68580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75123" name="Line 19">
            <a:extLst>
              <a:ext uri="{FF2B5EF4-FFF2-40B4-BE49-F238E27FC236}">
                <a16:creationId xmlns:a16="http://schemas.microsoft.com/office/drawing/2014/main" id="{D37E913F-9793-44C6-8FF7-A84A3D61F29D}"/>
              </a:ext>
            </a:extLst>
          </p:cNvPr>
          <p:cNvSpPr>
            <a:spLocks noChangeShapeType="1"/>
          </p:cNvSpPr>
          <p:nvPr/>
        </p:nvSpPr>
        <p:spPr bwMode="auto">
          <a:xfrm>
            <a:off x="6442838" y="2737949"/>
            <a:ext cx="762000" cy="1752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75124" name="Line 20">
            <a:extLst>
              <a:ext uri="{FF2B5EF4-FFF2-40B4-BE49-F238E27FC236}">
                <a16:creationId xmlns:a16="http://schemas.microsoft.com/office/drawing/2014/main" id="{BCEA8B18-77B9-4289-ACC1-7B39ED3EF1FA}"/>
              </a:ext>
            </a:extLst>
          </p:cNvPr>
          <p:cNvSpPr>
            <a:spLocks noChangeShapeType="1"/>
          </p:cNvSpPr>
          <p:nvPr/>
        </p:nvSpPr>
        <p:spPr bwMode="auto">
          <a:xfrm>
            <a:off x="5071236" y="5646691"/>
            <a:ext cx="762001"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cxnSp>
        <p:nvCxnSpPr>
          <p:cNvPr id="21" name="Straight Connector 20">
            <a:extLst>
              <a:ext uri="{FF2B5EF4-FFF2-40B4-BE49-F238E27FC236}">
                <a16:creationId xmlns:a16="http://schemas.microsoft.com/office/drawing/2014/main" id="{1B870442-3051-48D4-A4E4-024FCAE20639}"/>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8FFF65-35E5-415B-8482-2FEA05D2E17E}"/>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C77EAF-C08C-4864-8414-C4CBC4227751}"/>
              </a:ext>
            </a:extLst>
          </p:cNvPr>
          <p:cNvSpPr txBox="1"/>
          <p:nvPr/>
        </p:nvSpPr>
        <p:spPr>
          <a:xfrm>
            <a:off x="3610303" y="488731"/>
            <a:ext cx="5155325" cy="646331"/>
          </a:xfrm>
          <a:prstGeom prst="rect">
            <a:avLst/>
          </a:prstGeom>
          <a:noFill/>
        </p:spPr>
        <p:txBody>
          <a:bodyPr wrap="square" rtlCol="0">
            <a:sp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a. </a:t>
            </a:r>
            <a:r>
              <a:rPr lang="en-US" sz="3600" b="1" dirty="0" err="1">
                <a:solidFill>
                  <a:srgbClr val="FF0000"/>
                </a:solidFill>
                <a:latin typeface="Times New Roman" panose="02020603050405020304" pitchFamily="18" charset="0"/>
                <a:cs typeface="Times New Roman" panose="02020603050405020304" pitchFamily="18" charset="0"/>
              </a:rPr>
              <a:t>Giai</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cấp</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55226AA-05BF-4778-A301-C158EF751705}"/>
              </a:ext>
            </a:extLst>
          </p:cNvPr>
          <p:cNvSpPr>
            <a:spLocks noGrp="1"/>
          </p:cNvSpPr>
          <p:nvPr>
            <p:ph type="sldNum" sz="quarter" idx="12"/>
          </p:nvPr>
        </p:nvSpPr>
        <p:spPr/>
        <p:txBody>
          <a:bodyPr/>
          <a:lstStyle/>
          <a:p>
            <a:fld id="{BCA9E365-C2E6-427D-B945-C61DCC8F5720}" type="slidenum">
              <a:rPr lang="en-US" smtClean="0"/>
              <a:t>251</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5117"/>
                                        </p:tgtEl>
                                        <p:attrNameLst>
                                          <p:attrName>style.visibility</p:attrName>
                                        </p:attrNameLst>
                                      </p:cBhvr>
                                      <p:to>
                                        <p:strVal val="visible"/>
                                      </p:to>
                                    </p:set>
                                    <p:animEffect transition="in" filter="box(in)">
                                      <p:cBhvr>
                                        <p:cTn id="7" dur="500"/>
                                        <p:tgtEl>
                                          <p:spTgt spid="1751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5109"/>
                                        </p:tgtEl>
                                        <p:attrNameLst>
                                          <p:attrName>style.visibility</p:attrName>
                                        </p:attrNameLst>
                                      </p:cBhvr>
                                      <p:to>
                                        <p:strVal val="visible"/>
                                      </p:to>
                                    </p:set>
                                    <p:anim calcmode="lin" valueType="num">
                                      <p:cBhvr additive="base">
                                        <p:cTn id="12" dur="500" fill="hold"/>
                                        <p:tgtEl>
                                          <p:spTgt spid="175109"/>
                                        </p:tgtEl>
                                        <p:attrNameLst>
                                          <p:attrName>ppt_x</p:attrName>
                                        </p:attrNameLst>
                                      </p:cBhvr>
                                      <p:tavLst>
                                        <p:tav tm="0">
                                          <p:val>
                                            <p:strVal val="#ppt_x"/>
                                          </p:val>
                                        </p:tav>
                                        <p:tav tm="100000">
                                          <p:val>
                                            <p:strVal val="#ppt_x"/>
                                          </p:val>
                                        </p:tav>
                                      </p:tavLst>
                                    </p:anim>
                                    <p:anim calcmode="lin" valueType="num">
                                      <p:cBhvr additive="base">
                                        <p:cTn id="13" dur="500" fill="hold"/>
                                        <p:tgtEl>
                                          <p:spTgt spid="17510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75111"/>
                                        </p:tgtEl>
                                        <p:attrNameLst>
                                          <p:attrName>style.visibility</p:attrName>
                                        </p:attrNameLst>
                                      </p:cBhvr>
                                      <p:to>
                                        <p:strVal val="visible"/>
                                      </p:to>
                                    </p:set>
                                    <p:animEffect transition="in" filter="diamond(in)">
                                      <p:cBhvr>
                                        <p:cTn id="18" dur="2000"/>
                                        <p:tgtEl>
                                          <p:spTgt spid="1751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nodeType="clickEffect">
                                  <p:stCondLst>
                                    <p:cond delay="0"/>
                                  </p:stCondLst>
                                  <p:childTnLst>
                                    <p:set>
                                      <p:cBhvr>
                                        <p:cTn id="22" dur="1" fill="hold">
                                          <p:stCondLst>
                                            <p:cond delay="0"/>
                                          </p:stCondLst>
                                        </p:cTn>
                                        <p:tgtEl>
                                          <p:spTgt spid="175121"/>
                                        </p:tgtEl>
                                        <p:attrNameLst>
                                          <p:attrName>style.visibility</p:attrName>
                                        </p:attrNameLst>
                                      </p:cBhvr>
                                      <p:to>
                                        <p:strVal val="visible"/>
                                      </p:to>
                                    </p:set>
                                    <p:animEffect transition="in" filter="diamond(in)">
                                      <p:cBhvr>
                                        <p:cTn id="23" dur="2000"/>
                                        <p:tgtEl>
                                          <p:spTgt spid="17512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175112"/>
                                        </p:tgtEl>
                                        <p:attrNameLst>
                                          <p:attrName>style.visibility</p:attrName>
                                        </p:attrNameLst>
                                      </p:cBhvr>
                                      <p:to>
                                        <p:strVal val="visible"/>
                                      </p:to>
                                    </p:set>
                                    <p:animEffect transition="in" filter="diamond(in)">
                                      <p:cBhvr>
                                        <p:cTn id="28" dur="2000"/>
                                        <p:tgtEl>
                                          <p:spTgt spid="17511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nodeType="clickEffect">
                                  <p:stCondLst>
                                    <p:cond delay="0"/>
                                  </p:stCondLst>
                                  <p:childTnLst>
                                    <p:set>
                                      <p:cBhvr>
                                        <p:cTn id="32" dur="1" fill="hold">
                                          <p:stCondLst>
                                            <p:cond delay="0"/>
                                          </p:stCondLst>
                                        </p:cTn>
                                        <p:tgtEl>
                                          <p:spTgt spid="175122"/>
                                        </p:tgtEl>
                                        <p:attrNameLst>
                                          <p:attrName>style.visibility</p:attrName>
                                        </p:attrNameLst>
                                      </p:cBhvr>
                                      <p:to>
                                        <p:strVal val="visible"/>
                                      </p:to>
                                    </p:set>
                                    <p:animEffect transition="in" filter="diamond(in)">
                                      <p:cBhvr>
                                        <p:cTn id="33" dur="2000"/>
                                        <p:tgtEl>
                                          <p:spTgt spid="17512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75113"/>
                                        </p:tgtEl>
                                        <p:attrNameLst>
                                          <p:attrName>style.visibility</p:attrName>
                                        </p:attrNameLst>
                                      </p:cBhvr>
                                      <p:to>
                                        <p:strVal val="visible"/>
                                      </p:to>
                                    </p:set>
                                    <p:animEffect transition="in" filter="diamond(in)">
                                      <p:cBhvr>
                                        <p:cTn id="38" dur="2000"/>
                                        <p:tgtEl>
                                          <p:spTgt spid="17511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nodeType="clickEffect">
                                  <p:stCondLst>
                                    <p:cond delay="0"/>
                                  </p:stCondLst>
                                  <p:childTnLst>
                                    <p:set>
                                      <p:cBhvr>
                                        <p:cTn id="42" dur="1" fill="hold">
                                          <p:stCondLst>
                                            <p:cond delay="0"/>
                                          </p:stCondLst>
                                        </p:cTn>
                                        <p:tgtEl>
                                          <p:spTgt spid="175123"/>
                                        </p:tgtEl>
                                        <p:attrNameLst>
                                          <p:attrName>style.visibility</p:attrName>
                                        </p:attrNameLst>
                                      </p:cBhvr>
                                      <p:to>
                                        <p:strVal val="visible"/>
                                      </p:to>
                                    </p:set>
                                    <p:animEffect transition="in" filter="diamond(in)">
                                      <p:cBhvr>
                                        <p:cTn id="43" dur="2000"/>
                                        <p:tgtEl>
                                          <p:spTgt spid="17512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8" presetClass="entr" presetSubtype="16" fill="hold" grpId="0" nodeType="clickEffect">
                                  <p:stCondLst>
                                    <p:cond delay="0"/>
                                  </p:stCondLst>
                                  <p:childTnLst>
                                    <p:set>
                                      <p:cBhvr>
                                        <p:cTn id="47" dur="1" fill="hold">
                                          <p:stCondLst>
                                            <p:cond delay="0"/>
                                          </p:stCondLst>
                                        </p:cTn>
                                        <p:tgtEl>
                                          <p:spTgt spid="175114"/>
                                        </p:tgtEl>
                                        <p:attrNameLst>
                                          <p:attrName>style.visibility</p:attrName>
                                        </p:attrNameLst>
                                      </p:cBhvr>
                                      <p:to>
                                        <p:strVal val="visible"/>
                                      </p:to>
                                    </p:set>
                                    <p:animEffect transition="in" filter="diamond(in)">
                                      <p:cBhvr>
                                        <p:cTn id="48" dur="2000"/>
                                        <p:tgtEl>
                                          <p:spTgt spid="17511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8" presetClass="entr" presetSubtype="16" fill="hold" nodeType="clickEffect">
                                  <p:stCondLst>
                                    <p:cond delay="0"/>
                                  </p:stCondLst>
                                  <p:childTnLst>
                                    <p:set>
                                      <p:cBhvr>
                                        <p:cTn id="52" dur="1" fill="hold">
                                          <p:stCondLst>
                                            <p:cond delay="0"/>
                                          </p:stCondLst>
                                        </p:cTn>
                                        <p:tgtEl>
                                          <p:spTgt spid="175118"/>
                                        </p:tgtEl>
                                        <p:attrNameLst>
                                          <p:attrName>style.visibility</p:attrName>
                                        </p:attrNameLst>
                                      </p:cBhvr>
                                      <p:to>
                                        <p:strVal val="visible"/>
                                      </p:to>
                                    </p:set>
                                    <p:animEffect transition="in" filter="diamond(in)">
                                      <p:cBhvr>
                                        <p:cTn id="53" dur="2000"/>
                                        <p:tgtEl>
                                          <p:spTgt spid="1751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8" presetClass="entr" presetSubtype="16" fill="hold" nodeType="clickEffect">
                                  <p:stCondLst>
                                    <p:cond delay="0"/>
                                  </p:stCondLst>
                                  <p:childTnLst>
                                    <p:set>
                                      <p:cBhvr>
                                        <p:cTn id="57" dur="1" fill="hold">
                                          <p:stCondLst>
                                            <p:cond delay="0"/>
                                          </p:stCondLst>
                                        </p:cTn>
                                        <p:tgtEl>
                                          <p:spTgt spid="175119"/>
                                        </p:tgtEl>
                                        <p:attrNameLst>
                                          <p:attrName>style.visibility</p:attrName>
                                        </p:attrNameLst>
                                      </p:cBhvr>
                                      <p:to>
                                        <p:strVal val="visible"/>
                                      </p:to>
                                    </p:set>
                                    <p:animEffect transition="in" filter="diamond(in)">
                                      <p:cBhvr>
                                        <p:cTn id="58" dur="2000"/>
                                        <p:tgtEl>
                                          <p:spTgt spid="17511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8" presetClass="entr" presetSubtype="16" fill="hold" grpId="0" nodeType="clickEffect">
                                  <p:stCondLst>
                                    <p:cond delay="0"/>
                                  </p:stCondLst>
                                  <p:childTnLst>
                                    <p:set>
                                      <p:cBhvr>
                                        <p:cTn id="62" dur="1" fill="hold">
                                          <p:stCondLst>
                                            <p:cond delay="0"/>
                                          </p:stCondLst>
                                        </p:cTn>
                                        <p:tgtEl>
                                          <p:spTgt spid="175110"/>
                                        </p:tgtEl>
                                        <p:attrNameLst>
                                          <p:attrName>style.visibility</p:attrName>
                                        </p:attrNameLst>
                                      </p:cBhvr>
                                      <p:to>
                                        <p:strVal val="visible"/>
                                      </p:to>
                                    </p:set>
                                    <p:animEffect transition="in" filter="diamond(in)">
                                      <p:cBhvr>
                                        <p:cTn id="63" dur="2000"/>
                                        <p:tgtEl>
                                          <p:spTgt spid="17511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8" presetClass="entr" presetSubtype="16" fill="hold" nodeType="clickEffect">
                                  <p:stCondLst>
                                    <p:cond delay="0"/>
                                  </p:stCondLst>
                                  <p:childTnLst>
                                    <p:set>
                                      <p:cBhvr>
                                        <p:cTn id="67" dur="1" fill="hold">
                                          <p:stCondLst>
                                            <p:cond delay="0"/>
                                          </p:stCondLst>
                                        </p:cTn>
                                        <p:tgtEl>
                                          <p:spTgt spid="175124"/>
                                        </p:tgtEl>
                                        <p:attrNameLst>
                                          <p:attrName>style.visibility</p:attrName>
                                        </p:attrNameLst>
                                      </p:cBhvr>
                                      <p:to>
                                        <p:strVal val="visible"/>
                                      </p:to>
                                    </p:set>
                                    <p:animEffect transition="in" filter="diamond(in)">
                                      <p:cBhvr>
                                        <p:cTn id="68" dur="2000"/>
                                        <p:tgtEl>
                                          <p:spTgt spid="17512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8" presetClass="entr" presetSubtype="16" fill="hold" grpId="0" nodeType="clickEffect">
                                  <p:stCondLst>
                                    <p:cond delay="0"/>
                                  </p:stCondLst>
                                  <p:childTnLst>
                                    <p:set>
                                      <p:cBhvr>
                                        <p:cTn id="72" dur="1" fill="hold">
                                          <p:stCondLst>
                                            <p:cond delay="0"/>
                                          </p:stCondLst>
                                        </p:cTn>
                                        <p:tgtEl>
                                          <p:spTgt spid="175115"/>
                                        </p:tgtEl>
                                        <p:attrNameLst>
                                          <p:attrName>style.visibility</p:attrName>
                                        </p:attrNameLst>
                                      </p:cBhvr>
                                      <p:to>
                                        <p:strVal val="visible"/>
                                      </p:to>
                                    </p:set>
                                    <p:animEffect transition="in" filter="diamond(in)">
                                      <p:cBhvr>
                                        <p:cTn id="73" dur="2000"/>
                                        <p:tgtEl>
                                          <p:spTgt spid="175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9" grpId="0" animBg="1"/>
      <p:bldP spid="175110" grpId="0" animBg="1"/>
      <p:bldP spid="175111" grpId="0" animBg="1"/>
      <p:bldP spid="175112" grpId="0" animBg="1"/>
      <p:bldP spid="175113" grpId="0" animBg="1"/>
      <p:bldP spid="175114" grpId="0" animBg="1"/>
      <p:bldP spid="175115"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6467CD5D-DEF6-48D8-8E2F-443732BFBD97}"/>
              </a:ext>
            </a:extLst>
          </p:cNvPr>
          <p:cNvSpPr>
            <a:spLocks noGrp="1" noChangeArrowheads="1"/>
          </p:cNvSpPr>
          <p:nvPr>
            <p:ph type="title"/>
          </p:nvPr>
        </p:nvSpPr>
        <p:spPr>
          <a:xfrm>
            <a:off x="3167173" y="567741"/>
            <a:ext cx="7256462" cy="495300"/>
          </a:xfrm>
        </p:spPr>
        <p:txBody>
          <a:bodyPr>
            <a:noAutofit/>
          </a:bodyPr>
          <a:lstStyle/>
          <a:p>
            <a:pPr eaLnBrk="1" hangingPunct="1"/>
            <a:r>
              <a:rPr lang="en-US" altLang="en-US" sz="3600" b="1" i="1" dirty="0">
                <a:solidFill>
                  <a:srgbClr val="FF0000"/>
                </a:solidFill>
                <a:latin typeface="Times New Roman" panose="02020603050405020304" pitchFamily="18" charset="0"/>
              </a:rPr>
              <a:t> *</a:t>
            </a:r>
            <a:r>
              <a:rPr lang="en-US" altLang="en-US" sz="3600" b="1" i="1" dirty="0" err="1">
                <a:solidFill>
                  <a:srgbClr val="FF0000"/>
                </a:solidFill>
                <a:latin typeface="Times New Roman" panose="02020603050405020304" pitchFamily="18" charset="0"/>
              </a:rPr>
              <a:t>Nguồn</a:t>
            </a:r>
            <a:r>
              <a:rPr lang="en-US" altLang="en-US" sz="3600" b="1" i="1" dirty="0">
                <a:solidFill>
                  <a:srgbClr val="FF0000"/>
                </a:solidFill>
                <a:latin typeface="Times New Roman" panose="02020603050405020304" pitchFamily="18" charset="0"/>
              </a:rPr>
              <a:t> </a:t>
            </a:r>
            <a:r>
              <a:rPr lang="en-US" altLang="en-US" sz="3600" b="1" i="1" dirty="0" err="1">
                <a:solidFill>
                  <a:srgbClr val="FF0000"/>
                </a:solidFill>
                <a:latin typeface="Times New Roman" panose="02020603050405020304" pitchFamily="18" charset="0"/>
              </a:rPr>
              <a:t>gốc</a:t>
            </a:r>
            <a:r>
              <a:rPr lang="en-US" altLang="en-US" sz="3600" b="1" i="1" dirty="0">
                <a:solidFill>
                  <a:srgbClr val="FF0000"/>
                </a:solidFill>
                <a:latin typeface="Times New Roman" panose="02020603050405020304" pitchFamily="18" charset="0"/>
              </a:rPr>
              <a:t> </a:t>
            </a:r>
            <a:r>
              <a:rPr lang="en-US" altLang="en-US" sz="3600" b="1" i="1" dirty="0" err="1">
                <a:solidFill>
                  <a:srgbClr val="FF0000"/>
                </a:solidFill>
                <a:latin typeface="Times New Roman" panose="02020603050405020304" pitchFamily="18" charset="0"/>
              </a:rPr>
              <a:t>hình</a:t>
            </a:r>
            <a:r>
              <a:rPr lang="en-US" altLang="en-US" sz="3600" b="1" i="1" dirty="0">
                <a:solidFill>
                  <a:srgbClr val="FF0000"/>
                </a:solidFill>
                <a:latin typeface="Times New Roman" panose="02020603050405020304" pitchFamily="18" charset="0"/>
              </a:rPr>
              <a:t> </a:t>
            </a:r>
            <a:r>
              <a:rPr lang="en-US" altLang="en-US" sz="3600" b="1" i="1" dirty="0" err="1">
                <a:solidFill>
                  <a:srgbClr val="FF0000"/>
                </a:solidFill>
                <a:latin typeface="Times New Roman" panose="02020603050405020304" pitchFamily="18" charset="0"/>
              </a:rPr>
              <a:t>thành</a:t>
            </a:r>
            <a:r>
              <a:rPr lang="en-US" altLang="en-US" sz="3600" b="1" i="1" dirty="0">
                <a:solidFill>
                  <a:srgbClr val="FF0000"/>
                </a:solidFill>
                <a:latin typeface="Times New Roman" panose="02020603050405020304" pitchFamily="18" charset="0"/>
              </a:rPr>
              <a:t> </a:t>
            </a:r>
            <a:r>
              <a:rPr lang="en-US" altLang="en-US" sz="3600" b="1" i="1" dirty="0" err="1">
                <a:solidFill>
                  <a:srgbClr val="FF0000"/>
                </a:solidFill>
                <a:latin typeface="Times New Roman" panose="02020603050405020304" pitchFamily="18" charset="0"/>
              </a:rPr>
              <a:t>giai</a:t>
            </a:r>
            <a:r>
              <a:rPr lang="en-US" altLang="en-US" sz="3600" b="1" i="1" dirty="0">
                <a:solidFill>
                  <a:srgbClr val="FF0000"/>
                </a:solidFill>
                <a:latin typeface="Times New Roman" panose="02020603050405020304" pitchFamily="18" charset="0"/>
              </a:rPr>
              <a:t> </a:t>
            </a:r>
            <a:r>
              <a:rPr lang="en-US" altLang="en-US" sz="3600" b="1" i="1" dirty="0" err="1">
                <a:solidFill>
                  <a:srgbClr val="FF0000"/>
                </a:solidFill>
                <a:latin typeface="Times New Roman" panose="02020603050405020304" pitchFamily="18" charset="0"/>
              </a:rPr>
              <a:t>cấp</a:t>
            </a:r>
            <a:endParaRPr lang="en-US" altLang="en-US" sz="3600" b="1" i="1" dirty="0">
              <a:solidFill>
                <a:srgbClr val="FF0000"/>
              </a:solidFill>
              <a:latin typeface="Times New Roman" panose="02020603050405020304" pitchFamily="18" charset="0"/>
            </a:endParaRPr>
          </a:p>
        </p:txBody>
      </p:sp>
      <p:sp>
        <p:nvSpPr>
          <p:cNvPr id="81927" name="Rectangle 7">
            <a:extLst>
              <a:ext uri="{FF2B5EF4-FFF2-40B4-BE49-F238E27FC236}">
                <a16:creationId xmlns:a16="http://schemas.microsoft.com/office/drawing/2014/main" id="{B4DAACA2-9A6D-41E2-AC04-192CA6F5FA53}"/>
              </a:ext>
            </a:extLst>
          </p:cNvPr>
          <p:cNvSpPr>
            <a:spLocks noChangeArrowheads="1"/>
          </p:cNvSpPr>
          <p:nvPr/>
        </p:nvSpPr>
        <p:spPr bwMode="auto">
          <a:xfrm rot="5400000">
            <a:off x="3196841" y="4017480"/>
            <a:ext cx="1447801" cy="2446282"/>
          </a:xfrm>
          <a:prstGeom prst="rect">
            <a:avLst/>
          </a:prstGeom>
          <a:solidFill>
            <a:schemeClr val="accent4">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rot="10800000" vert="eaVert" wrap="none" anchor="ctr"/>
          <a:lstStyle/>
          <a:p>
            <a:pPr algn="ctr" eaLnBrk="1" hangingPunct="1">
              <a:defRPr/>
            </a:pPr>
            <a:r>
              <a:rPr lang="en-US" sz="2400" b="1" dirty="0" err="1">
                <a:solidFill>
                  <a:srgbClr val="C00000"/>
                </a:solidFill>
                <a:latin typeface="Times New Roman" pitchFamily="18" charset="0"/>
                <a:cs typeface="Arial" charset="0"/>
              </a:rPr>
              <a:t>CĐTH</a:t>
            </a:r>
            <a:r>
              <a:rPr lang="en-US" sz="2400" b="1" dirty="0">
                <a:solidFill>
                  <a:srgbClr val="C00000"/>
                </a:solidFill>
                <a:latin typeface="Times New Roman" pitchFamily="18" charset="0"/>
                <a:cs typeface="Arial" charset="0"/>
              </a:rPr>
              <a:t> </a:t>
            </a:r>
            <a:r>
              <a:rPr lang="en-US" sz="2400" b="1" dirty="0" err="1">
                <a:solidFill>
                  <a:srgbClr val="C00000"/>
                </a:solidFill>
                <a:latin typeface="Times New Roman" pitchFamily="18" charset="0"/>
                <a:cs typeface="Arial" charset="0"/>
              </a:rPr>
              <a:t>về</a:t>
            </a:r>
            <a:r>
              <a:rPr lang="en-US" sz="2400" b="1" dirty="0">
                <a:solidFill>
                  <a:srgbClr val="C00000"/>
                </a:solidFill>
                <a:latin typeface="Times New Roman" pitchFamily="18" charset="0"/>
                <a:cs typeface="Arial" charset="0"/>
              </a:rPr>
              <a:t> </a:t>
            </a:r>
          </a:p>
          <a:p>
            <a:pPr algn="ctr" eaLnBrk="1" hangingPunct="1">
              <a:defRPr/>
            </a:pPr>
            <a:r>
              <a:rPr lang="en-US" sz="2400" b="1" dirty="0">
                <a:solidFill>
                  <a:srgbClr val="C00000"/>
                </a:solidFill>
                <a:latin typeface="Times New Roman" pitchFamily="18" charset="0"/>
                <a:cs typeface="Arial" charset="0"/>
              </a:rPr>
              <a:t>TLSX</a:t>
            </a:r>
          </a:p>
        </p:txBody>
      </p:sp>
      <p:sp>
        <p:nvSpPr>
          <p:cNvPr id="3" name="Arrow: Pentagon 2">
            <a:extLst>
              <a:ext uri="{FF2B5EF4-FFF2-40B4-BE49-F238E27FC236}">
                <a16:creationId xmlns:a16="http://schemas.microsoft.com/office/drawing/2014/main" id="{8E273A21-88D6-4971-A8B0-7D1541754A9D}"/>
              </a:ext>
            </a:extLst>
          </p:cNvPr>
          <p:cNvSpPr/>
          <p:nvPr/>
        </p:nvSpPr>
        <p:spPr>
          <a:xfrm>
            <a:off x="0" y="2374582"/>
            <a:ext cx="2446283" cy="1442545"/>
          </a:xfrm>
          <a:prstGeom prst="homePlat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defRPr/>
            </a:pPr>
            <a:r>
              <a:rPr lang="en-US" sz="2800" b="1" dirty="0" err="1">
                <a:solidFill>
                  <a:srgbClr val="C00000"/>
                </a:solidFill>
                <a:latin typeface="Times New Roman" pitchFamily="18" charset="0"/>
                <a:cs typeface="Arial" charset="0"/>
              </a:rPr>
              <a:t>Nguyên</a:t>
            </a:r>
            <a:r>
              <a:rPr lang="en-US" sz="2800" b="1" dirty="0">
                <a:solidFill>
                  <a:srgbClr val="C00000"/>
                </a:solidFill>
                <a:latin typeface="Times New Roman" pitchFamily="18" charset="0"/>
                <a:cs typeface="Arial" charset="0"/>
              </a:rPr>
              <a:t> </a:t>
            </a:r>
            <a:r>
              <a:rPr lang="en-US" sz="2800" b="1" dirty="0" err="1">
                <a:solidFill>
                  <a:srgbClr val="C00000"/>
                </a:solidFill>
                <a:latin typeface="Times New Roman" pitchFamily="18" charset="0"/>
                <a:cs typeface="Arial" charset="0"/>
              </a:rPr>
              <a:t>nhân</a:t>
            </a:r>
            <a:endParaRPr lang="en-US" sz="2800" b="1" dirty="0">
              <a:solidFill>
                <a:srgbClr val="C00000"/>
              </a:solidFill>
              <a:latin typeface="Times New Roman" pitchFamily="18" charset="0"/>
              <a:cs typeface="Arial" charset="0"/>
            </a:endParaRPr>
          </a:p>
          <a:p>
            <a:pPr algn="ctr">
              <a:defRPr/>
            </a:pPr>
            <a:r>
              <a:rPr lang="en-US" sz="2800" b="1" dirty="0" err="1">
                <a:solidFill>
                  <a:srgbClr val="C00000"/>
                </a:solidFill>
                <a:latin typeface="Times New Roman" pitchFamily="18" charset="0"/>
                <a:cs typeface="Arial" charset="0"/>
              </a:rPr>
              <a:t>sâu</a:t>
            </a:r>
            <a:r>
              <a:rPr lang="en-US" sz="2800" b="1" dirty="0">
                <a:solidFill>
                  <a:srgbClr val="C00000"/>
                </a:solidFill>
                <a:latin typeface="Times New Roman" pitchFamily="18" charset="0"/>
                <a:cs typeface="Arial" charset="0"/>
              </a:rPr>
              <a:t> </a:t>
            </a:r>
            <a:r>
              <a:rPr lang="en-US" sz="2800" b="1" dirty="0" err="1">
                <a:solidFill>
                  <a:srgbClr val="C00000"/>
                </a:solidFill>
                <a:latin typeface="Times New Roman" pitchFamily="18" charset="0"/>
                <a:cs typeface="Arial" charset="0"/>
              </a:rPr>
              <a:t>xa</a:t>
            </a:r>
            <a:endParaRPr lang="en-US" sz="2800" b="1" dirty="0">
              <a:solidFill>
                <a:srgbClr val="C00000"/>
              </a:solidFill>
              <a:latin typeface="Times New Roman" pitchFamily="18" charset="0"/>
              <a:cs typeface="Arial" charset="0"/>
            </a:endParaRPr>
          </a:p>
        </p:txBody>
      </p:sp>
      <p:sp>
        <p:nvSpPr>
          <p:cNvPr id="21" name="Arrow: Pentagon 20">
            <a:extLst>
              <a:ext uri="{FF2B5EF4-FFF2-40B4-BE49-F238E27FC236}">
                <a16:creationId xmlns:a16="http://schemas.microsoft.com/office/drawing/2014/main" id="{86373870-D70C-48D6-BA4F-B3E24A850FAF}"/>
              </a:ext>
            </a:extLst>
          </p:cNvPr>
          <p:cNvSpPr/>
          <p:nvPr/>
        </p:nvSpPr>
        <p:spPr>
          <a:xfrm>
            <a:off x="-1" y="4280350"/>
            <a:ext cx="2446283" cy="1442545"/>
          </a:xfrm>
          <a:prstGeom prst="homePlat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defRPr/>
            </a:pPr>
            <a:r>
              <a:rPr lang="en-US" sz="2800" b="1" dirty="0" err="1">
                <a:solidFill>
                  <a:srgbClr val="C00000"/>
                </a:solidFill>
                <a:latin typeface="Times New Roman" pitchFamily="18" charset="0"/>
                <a:cs typeface="Arial" charset="0"/>
              </a:rPr>
              <a:t>Nguyên</a:t>
            </a:r>
            <a:r>
              <a:rPr lang="en-US" sz="2800" b="1" dirty="0">
                <a:solidFill>
                  <a:srgbClr val="C00000"/>
                </a:solidFill>
                <a:latin typeface="Times New Roman" pitchFamily="18" charset="0"/>
                <a:cs typeface="Arial" charset="0"/>
              </a:rPr>
              <a:t> </a:t>
            </a:r>
            <a:r>
              <a:rPr lang="en-US" sz="2800" b="1" dirty="0" err="1">
                <a:solidFill>
                  <a:srgbClr val="C00000"/>
                </a:solidFill>
                <a:latin typeface="Times New Roman" pitchFamily="18" charset="0"/>
                <a:cs typeface="Arial" charset="0"/>
              </a:rPr>
              <a:t>nhân</a:t>
            </a:r>
            <a:endParaRPr lang="en-US" sz="2800" b="1" dirty="0">
              <a:solidFill>
                <a:srgbClr val="C00000"/>
              </a:solidFill>
              <a:latin typeface="Times New Roman" pitchFamily="18" charset="0"/>
              <a:cs typeface="Arial" charset="0"/>
            </a:endParaRPr>
          </a:p>
          <a:p>
            <a:pPr algn="ctr">
              <a:defRPr/>
            </a:pPr>
            <a:r>
              <a:rPr lang="en-US" sz="2800" b="1" dirty="0" err="1">
                <a:solidFill>
                  <a:srgbClr val="C00000"/>
                </a:solidFill>
                <a:latin typeface="Times New Roman" pitchFamily="18" charset="0"/>
                <a:cs typeface="Arial" charset="0"/>
              </a:rPr>
              <a:t>trực</a:t>
            </a:r>
            <a:r>
              <a:rPr lang="en-US" sz="2800" b="1" dirty="0">
                <a:solidFill>
                  <a:srgbClr val="C00000"/>
                </a:solidFill>
                <a:latin typeface="Times New Roman" pitchFamily="18" charset="0"/>
                <a:cs typeface="Arial" charset="0"/>
              </a:rPr>
              <a:t> </a:t>
            </a:r>
            <a:r>
              <a:rPr lang="en-US" sz="2800" b="1" dirty="0" err="1">
                <a:solidFill>
                  <a:srgbClr val="C00000"/>
                </a:solidFill>
                <a:latin typeface="Times New Roman" pitchFamily="18" charset="0"/>
                <a:cs typeface="Arial" charset="0"/>
              </a:rPr>
              <a:t>tiếp</a:t>
            </a:r>
            <a:endParaRPr lang="en-US" sz="2800" b="1" dirty="0">
              <a:solidFill>
                <a:srgbClr val="C00000"/>
              </a:solidFill>
              <a:latin typeface="Times New Roman" pitchFamily="18" charset="0"/>
              <a:cs typeface="Arial" charset="0"/>
            </a:endParaRPr>
          </a:p>
        </p:txBody>
      </p:sp>
      <p:sp>
        <p:nvSpPr>
          <p:cNvPr id="4" name="TextBox 3">
            <a:extLst>
              <a:ext uri="{FF2B5EF4-FFF2-40B4-BE49-F238E27FC236}">
                <a16:creationId xmlns:a16="http://schemas.microsoft.com/office/drawing/2014/main" id="{347B1D91-81DC-411D-971F-EFC12076B9E2}"/>
              </a:ext>
            </a:extLst>
          </p:cNvPr>
          <p:cNvSpPr txBox="1"/>
          <p:nvPr/>
        </p:nvSpPr>
        <p:spPr>
          <a:xfrm>
            <a:off x="5408505" y="1941692"/>
            <a:ext cx="3648786" cy="2308324"/>
          </a:xfrm>
          <a:prstGeom prst="rect">
            <a:avLst/>
          </a:prstGeom>
          <a:noFill/>
        </p:spPr>
        <p:txBody>
          <a:bodyPr wrap="square" rtlCol="0">
            <a:spAutoFit/>
          </a:bodyPr>
          <a:lstStyle/>
          <a:p>
            <a:pPr marL="285750" indent="-285750">
              <a:buFontTx/>
              <a:buChar char="-"/>
            </a:pP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a:t>
            </a:r>
            <a:r>
              <a:rPr lang="en-US" sz="2400" dirty="0">
                <a:latin typeface="Times New Roman" panose="02020603050405020304" pitchFamily="18" charset="0"/>
                <a:cs typeface="Times New Roman" panose="02020603050405020304" pitchFamily="18" charset="0"/>
              </a:rPr>
              <a:t> lao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a:t>
            </a:r>
            <a:endParaRPr lang="en-US" sz="2400" dirty="0">
              <a:latin typeface="Times New Roman" panose="02020603050405020304" pitchFamily="18" charset="0"/>
              <a:cs typeface="Times New Roman" panose="02020603050405020304" pitchFamily="18" charset="0"/>
            </a:endParaRPr>
          </a:p>
          <a:p>
            <a:pPr marL="285750" indent="-285750">
              <a:buFontTx/>
              <a:buChar char="-"/>
            </a:pP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tăng</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a:t>
            </a:r>
            <a:endParaRPr lang="en-US" sz="2400" dirty="0">
              <a:latin typeface="Times New Roman" panose="02020603050405020304" pitchFamily="18" charset="0"/>
              <a:cs typeface="Times New Roman" panose="02020603050405020304" pitchFamily="18" charset="0"/>
            </a:endParaRPr>
          </a:p>
          <a:p>
            <a:pPr marL="285750" indent="-285750">
              <a:buFontTx/>
              <a:buChar char="-"/>
            </a:pP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d</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thừa</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a:t>
            </a:r>
            <a:endParaRPr lang="en-US" sz="2400" dirty="0">
              <a:latin typeface="Times New Roman" panose="02020603050405020304" pitchFamily="18" charset="0"/>
              <a:cs typeface="Times New Roman" panose="02020603050405020304" pitchFamily="18" charset="0"/>
            </a:endParaRPr>
          </a:p>
          <a:p>
            <a:pPr marL="285750" indent="-285750">
              <a:buFontTx/>
              <a:buChar char="-"/>
            </a:pP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lao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phát</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triển</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sxvc</a:t>
            </a:r>
            <a:endParaRPr lang="en-US" sz="2400" dirty="0">
              <a:latin typeface="Times New Roman" panose="02020603050405020304" pitchFamily="18" charset="0"/>
              <a:cs typeface="Times New Roman" panose="02020603050405020304" pitchFamily="18" charset="0"/>
            </a:endParaRPr>
          </a:p>
        </p:txBody>
      </p:sp>
      <p:sp>
        <p:nvSpPr>
          <p:cNvPr id="5" name="Arrow: Chevron 4">
            <a:extLst>
              <a:ext uri="{FF2B5EF4-FFF2-40B4-BE49-F238E27FC236}">
                <a16:creationId xmlns:a16="http://schemas.microsoft.com/office/drawing/2014/main" id="{48E1CC65-91A5-43A7-9761-8859ABEC4BB0}"/>
              </a:ext>
            </a:extLst>
          </p:cNvPr>
          <p:cNvSpPr/>
          <p:nvPr/>
        </p:nvSpPr>
        <p:spPr>
          <a:xfrm>
            <a:off x="8889124" y="2085002"/>
            <a:ext cx="2682766" cy="3637893"/>
          </a:xfrm>
          <a:prstGeom prst="chevron">
            <a:avLst>
              <a:gd name="adj" fmla="val 19130"/>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chemeClr val="tx1"/>
                </a:solidFill>
                <a:latin typeface="Times New Roman" panose="02020603050405020304" pitchFamily="18" charset="0"/>
                <a:cs typeface="Times New Roman" panose="02020603050405020304" pitchFamily="18" charset="0"/>
              </a:rPr>
              <a:t>Giai</a:t>
            </a:r>
            <a:r>
              <a:rPr lang="en-US" sz="3200" b="1" dirty="0">
                <a:solidFill>
                  <a:schemeClr val="tx1"/>
                </a:solidFill>
                <a:latin typeface="Times New Roman" panose="02020603050405020304" pitchFamily="18" charset="0"/>
                <a:cs typeface="Times New Roman" panose="02020603050405020304" pitchFamily="18" charset="0"/>
              </a:rPr>
              <a:t> </a:t>
            </a:r>
          </a:p>
          <a:p>
            <a:pPr algn="ctr"/>
            <a:r>
              <a:rPr lang="en-US" sz="3200" b="1" dirty="0" err="1">
                <a:solidFill>
                  <a:schemeClr val="tx1"/>
                </a:solidFill>
                <a:latin typeface="Times New Roman" panose="02020603050405020304" pitchFamily="18" charset="0"/>
                <a:cs typeface="Times New Roman" panose="02020603050405020304" pitchFamily="18" charset="0"/>
              </a:rPr>
              <a:t>cấp</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6" name="Arrow: Right 5">
            <a:extLst>
              <a:ext uri="{FF2B5EF4-FFF2-40B4-BE49-F238E27FC236}">
                <a16:creationId xmlns:a16="http://schemas.microsoft.com/office/drawing/2014/main" id="{076C4EAE-CDF9-4344-A23B-465AA154C696}"/>
              </a:ext>
            </a:extLst>
          </p:cNvPr>
          <p:cNvSpPr/>
          <p:nvPr/>
        </p:nvSpPr>
        <p:spPr>
          <a:xfrm>
            <a:off x="5926901" y="4763719"/>
            <a:ext cx="2446283" cy="959176"/>
          </a:xfrm>
          <a:prstGeom prst="rightArrow">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76ADE67-7553-4321-A466-80965B191EE2}"/>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6D7E37-9450-4C97-8491-52240E803D3A}"/>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C6BA41-CBF4-49DA-ACF9-8F09177A6006}"/>
              </a:ext>
            </a:extLst>
          </p:cNvPr>
          <p:cNvSpPr/>
          <p:nvPr/>
        </p:nvSpPr>
        <p:spPr>
          <a:xfrm>
            <a:off x="2697600" y="2374582"/>
            <a:ext cx="2446283" cy="1520466"/>
          </a:xfrm>
          <a:prstGeom prst="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C00000"/>
                </a:solidFill>
                <a:latin typeface="Times New Roman" panose="02020603050405020304" pitchFamily="18" charset="0"/>
                <a:cs typeface="Times New Roman" panose="02020603050405020304" pitchFamily="18" charset="0"/>
              </a:rPr>
              <a:t>Do </a:t>
            </a:r>
            <a:r>
              <a:rPr lang="en-US" sz="2800" dirty="0" err="1">
                <a:solidFill>
                  <a:srgbClr val="C00000"/>
                </a:solidFill>
                <a:latin typeface="Times New Roman" panose="02020603050405020304" pitchFamily="18" charset="0"/>
                <a:cs typeface="Times New Roman" panose="02020603050405020304" pitchFamily="18" charset="0"/>
              </a:rPr>
              <a:t>LLSX</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phát</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triển</a:t>
            </a:r>
            <a:endParaRPr lang="en-US" sz="2800" dirty="0">
              <a:solidFill>
                <a:srgbClr val="C00000"/>
              </a:solidFill>
              <a:latin typeface="Times New Roman" panose="02020603050405020304" pitchFamily="18" charset="0"/>
              <a:cs typeface="Times New Roman" panose="02020603050405020304" pitchFamily="18" charset="0"/>
            </a:endParaRPr>
          </a:p>
        </p:txBody>
      </p:sp>
      <p:sp>
        <p:nvSpPr>
          <p:cNvPr id="8" name="Arrow: Down 7">
            <a:extLst>
              <a:ext uri="{FF2B5EF4-FFF2-40B4-BE49-F238E27FC236}">
                <a16:creationId xmlns:a16="http://schemas.microsoft.com/office/drawing/2014/main" id="{0D01A1C6-50F7-4F71-8B2F-4F6A977672B2}"/>
              </a:ext>
            </a:extLst>
          </p:cNvPr>
          <p:cNvSpPr/>
          <p:nvPr/>
        </p:nvSpPr>
        <p:spPr>
          <a:xfrm>
            <a:off x="3698794" y="4009297"/>
            <a:ext cx="457200" cy="393173"/>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E39C7AF0-8E75-4D42-99C4-F2D42F87A8AA}"/>
              </a:ext>
            </a:extLst>
          </p:cNvPr>
          <p:cNvSpPr>
            <a:spLocks noGrp="1"/>
          </p:cNvSpPr>
          <p:nvPr>
            <p:ph type="sldNum" sz="quarter" idx="12"/>
          </p:nvPr>
        </p:nvSpPr>
        <p:spPr/>
        <p:txBody>
          <a:bodyPr/>
          <a:lstStyle/>
          <a:p>
            <a:fld id="{BCA9E365-C2E6-427D-B945-C61DCC8F5720}" type="slidenum">
              <a:rPr lang="en-US" smtClean="0"/>
              <a:t>252</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7154"/>
                                        </p:tgtEl>
                                        <p:attrNameLst>
                                          <p:attrName>style.visibility</p:attrName>
                                        </p:attrNameLst>
                                      </p:cBhvr>
                                      <p:to>
                                        <p:strVal val="visible"/>
                                      </p:to>
                                    </p:set>
                                    <p:animEffect transition="in" filter="box(in)">
                                      <p:cBhvr>
                                        <p:cTn id="7" dur="500"/>
                                        <p:tgtEl>
                                          <p:spTgt spid="1771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1927"/>
                                        </p:tgtEl>
                                        <p:attrNameLst>
                                          <p:attrName>style.visibility</p:attrName>
                                        </p:attrNameLst>
                                      </p:cBhvr>
                                      <p:to>
                                        <p:strVal val="visible"/>
                                      </p:to>
                                    </p:set>
                                    <p:anim calcmode="lin" valueType="num">
                                      <p:cBhvr additive="base">
                                        <p:cTn id="36" dur="500" fill="hold"/>
                                        <p:tgtEl>
                                          <p:spTgt spid="81927"/>
                                        </p:tgtEl>
                                        <p:attrNameLst>
                                          <p:attrName>ppt_x</p:attrName>
                                        </p:attrNameLst>
                                      </p:cBhvr>
                                      <p:tavLst>
                                        <p:tav tm="0">
                                          <p:val>
                                            <p:strVal val="#ppt_x"/>
                                          </p:val>
                                        </p:tav>
                                        <p:tav tm="100000">
                                          <p:val>
                                            <p:strVal val="#ppt_x"/>
                                          </p:val>
                                        </p:tav>
                                      </p:tavLst>
                                    </p:anim>
                                    <p:anim calcmode="lin" valueType="num">
                                      <p:cBhvr additive="base">
                                        <p:cTn id="37" dur="500" fill="hold"/>
                                        <p:tgtEl>
                                          <p:spTgt spid="8192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p:bldP spid="81927" grpId="0" animBg="1"/>
      <p:bldP spid="3" grpId="0" animBg="1"/>
      <p:bldP spid="21" grpId="0" animBg="1"/>
      <p:bldP spid="4" grpId="0"/>
      <p:bldP spid="5" grpId="0" animBg="1"/>
      <p:bldP spid="6" grpId="0" animBg="1"/>
      <p:bldP spid="7"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547C03-8BA6-4E70-9CDF-9960F6C049BF}"/>
              </a:ext>
            </a:extLst>
          </p:cNvPr>
          <p:cNvSpPr txBox="1"/>
          <p:nvPr/>
        </p:nvSpPr>
        <p:spPr>
          <a:xfrm>
            <a:off x="3184634" y="362607"/>
            <a:ext cx="6416566"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Kết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cấu</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cấp</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5B3A6AD9-7A6A-49A9-8821-3A9D9C05B10B}"/>
              </a:ext>
            </a:extLst>
          </p:cNvPr>
          <p:cNvSpPr/>
          <p:nvPr/>
        </p:nvSpPr>
        <p:spPr>
          <a:xfrm>
            <a:off x="283779" y="2238703"/>
            <a:ext cx="1939159" cy="2979677"/>
          </a:xfrm>
          <a:prstGeom prst="homePlate">
            <a:avLst>
              <a:gd name="adj" fmla="val 26423"/>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FFFF00"/>
                </a:solidFill>
                <a:latin typeface="Times New Roman" panose="02020603050405020304" pitchFamily="18" charset="0"/>
                <a:cs typeface="Times New Roman" panose="02020603050405020304" pitchFamily="18" charset="0"/>
              </a:rPr>
              <a:t>*</a:t>
            </a:r>
            <a:r>
              <a:rPr lang="en-US" sz="3200" b="1" i="1" dirty="0" err="1">
                <a:solidFill>
                  <a:srgbClr val="FFFF00"/>
                </a:solidFill>
                <a:latin typeface="Times New Roman" panose="02020603050405020304" pitchFamily="18" charset="0"/>
                <a:cs typeface="Times New Roman" panose="02020603050405020304" pitchFamily="18" charset="0"/>
              </a:rPr>
              <a:t>Kết</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cấu</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xã</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hội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giai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cấp</a:t>
            </a:r>
            <a:endParaRPr lang="en-US" sz="3200" b="1" i="1" dirty="0">
              <a:solidFill>
                <a:srgbClr val="FFFF0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FF157F31-5F2F-492F-8855-F2302168405B}"/>
              </a:ext>
            </a:extLst>
          </p:cNvPr>
          <p:cNvSpPr/>
          <p:nvPr/>
        </p:nvSpPr>
        <p:spPr>
          <a:xfrm>
            <a:off x="2885089" y="1757858"/>
            <a:ext cx="2096814" cy="1190292"/>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FFFF00"/>
                </a:solidFill>
                <a:latin typeface="Times New Roman" panose="02020603050405020304" pitchFamily="18" charset="0"/>
                <a:cs typeface="Times New Roman" panose="02020603050405020304" pitchFamily="18" charset="0"/>
              </a:rPr>
              <a:t>2 </a:t>
            </a:r>
            <a:r>
              <a:rPr lang="en-US" sz="2400" b="1" dirty="0" err="1">
                <a:solidFill>
                  <a:srgbClr val="FFFF00"/>
                </a:solidFill>
                <a:latin typeface="Times New Roman" panose="02020603050405020304" pitchFamily="18" charset="0"/>
                <a:cs typeface="Times New Roman" panose="02020603050405020304" pitchFamily="18" charset="0"/>
              </a:rPr>
              <a:t>giai</a:t>
            </a:r>
            <a:r>
              <a:rPr lang="en-US" sz="2400" b="1" dirty="0">
                <a:solidFill>
                  <a:srgbClr val="FFFF00"/>
                </a:solidFill>
                <a:latin typeface="Times New Roman" panose="02020603050405020304" pitchFamily="18" charset="0"/>
                <a:cs typeface="Times New Roman" panose="02020603050405020304" pitchFamily="18" charset="0"/>
              </a:rPr>
              <a:t> </a:t>
            </a:r>
            <a:r>
              <a:rPr lang="en-US" sz="2400" b="1" dirty="0" err="1">
                <a:solidFill>
                  <a:srgbClr val="FFFF00"/>
                </a:solidFill>
                <a:latin typeface="Times New Roman" panose="02020603050405020304" pitchFamily="18" charset="0"/>
                <a:cs typeface="Times New Roman" panose="02020603050405020304" pitchFamily="18" charset="0"/>
              </a:rPr>
              <a:t>cấp</a:t>
            </a:r>
            <a:r>
              <a:rPr lang="en-US" sz="2400" b="1" dirty="0">
                <a:solidFill>
                  <a:srgbClr val="FFFF00"/>
                </a:solidFill>
                <a:latin typeface="Times New Roman" panose="02020603050405020304" pitchFamily="18" charset="0"/>
                <a:cs typeface="Times New Roman" panose="02020603050405020304" pitchFamily="18" charset="0"/>
              </a:rPr>
              <a:t> </a:t>
            </a:r>
          </a:p>
          <a:p>
            <a:pPr algn="ctr"/>
            <a:r>
              <a:rPr lang="en-US" sz="2400" b="1" dirty="0" err="1">
                <a:solidFill>
                  <a:srgbClr val="FFFF00"/>
                </a:solidFill>
                <a:latin typeface="Times New Roman" panose="02020603050405020304" pitchFamily="18" charset="0"/>
                <a:cs typeface="Times New Roman" panose="02020603050405020304" pitchFamily="18" charset="0"/>
              </a:rPr>
              <a:t>Cơ</a:t>
            </a:r>
            <a:r>
              <a:rPr lang="en-US" sz="2400" b="1" dirty="0">
                <a:solidFill>
                  <a:srgbClr val="FFFF00"/>
                </a:solidFill>
                <a:latin typeface="Times New Roman" panose="02020603050405020304" pitchFamily="18" charset="0"/>
                <a:cs typeface="Times New Roman" panose="02020603050405020304" pitchFamily="18" charset="0"/>
              </a:rPr>
              <a:t> </a:t>
            </a:r>
            <a:r>
              <a:rPr lang="en-US" sz="2400" b="1" dirty="0" err="1">
                <a:solidFill>
                  <a:srgbClr val="FFFF00"/>
                </a:solidFill>
                <a:latin typeface="Times New Roman" panose="02020603050405020304" pitchFamily="18" charset="0"/>
                <a:cs typeface="Times New Roman" panose="02020603050405020304" pitchFamily="18" charset="0"/>
              </a:rPr>
              <a:t>bản</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348D471F-B2D3-44C2-8180-BD0054BBD777}"/>
              </a:ext>
            </a:extLst>
          </p:cNvPr>
          <p:cNvSpPr/>
          <p:nvPr/>
        </p:nvSpPr>
        <p:spPr>
          <a:xfrm>
            <a:off x="2885088" y="3330466"/>
            <a:ext cx="2096813" cy="1190292"/>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err="1">
                <a:solidFill>
                  <a:srgbClr val="FFFF00"/>
                </a:solidFill>
                <a:latin typeface="Times New Roman" panose="02020603050405020304" pitchFamily="18" charset="0"/>
                <a:cs typeface="Times New Roman" panose="02020603050405020304" pitchFamily="18" charset="0"/>
              </a:rPr>
              <a:t>Giai</a:t>
            </a:r>
            <a:r>
              <a:rPr lang="en-US" sz="2400" b="1" dirty="0">
                <a:solidFill>
                  <a:srgbClr val="FFFF00"/>
                </a:solidFill>
                <a:latin typeface="Times New Roman" panose="02020603050405020304" pitchFamily="18" charset="0"/>
                <a:cs typeface="Times New Roman" panose="02020603050405020304" pitchFamily="18" charset="0"/>
              </a:rPr>
              <a:t> </a:t>
            </a:r>
            <a:r>
              <a:rPr lang="en-US" sz="2400" b="1" dirty="0" err="1">
                <a:solidFill>
                  <a:srgbClr val="FFFF00"/>
                </a:solidFill>
                <a:latin typeface="Times New Roman" panose="02020603050405020304" pitchFamily="18" charset="0"/>
                <a:cs typeface="Times New Roman" panose="02020603050405020304" pitchFamily="18" charset="0"/>
              </a:rPr>
              <a:t>cấp</a:t>
            </a:r>
            <a:r>
              <a:rPr lang="en-US" sz="2400" b="1" dirty="0">
                <a:solidFill>
                  <a:srgbClr val="FFFF00"/>
                </a:solidFill>
                <a:latin typeface="Times New Roman" panose="02020603050405020304" pitchFamily="18" charset="0"/>
                <a:cs typeface="Times New Roman" panose="02020603050405020304" pitchFamily="18" charset="0"/>
              </a:rPr>
              <a:t> </a:t>
            </a:r>
          </a:p>
          <a:p>
            <a:pPr algn="ctr"/>
            <a:r>
              <a:rPr lang="en-US" sz="2400" b="1" dirty="0" err="1">
                <a:solidFill>
                  <a:srgbClr val="FFFF00"/>
                </a:solidFill>
                <a:latin typeface="Times New Roman" panose="02020603050405020304" pitchFamily="18" charset="0"/>
                <a:cs typeface="Times New Roman" panose="02020603050405020304" pitchFamily="18" charset="0"/>
              </a:rPr>
              <a:t>không</a:t>
            </a:r>
            <a:r>
              <a:rPr lang="en-US" sz="2400" b="1" dirty="0">
                <a:solidFill>
                  <a:srgbClr val="FFFF00"/>
                </a:solidFill>
                <a:latin typeface="Times New Roman" panose="02020603050405020304" pitchFamily="18" charset="0"/>
                <a:cs typeface="Times New Roman" panose="02020603050405020304" pitchFamily="18" charset="0"/>
              </a:rPr>
              <a:t> </a:t>
            </a:r>
            <a:r>
              <a:rPr lang="en-US" sz="2400" b="1" dirty="0" err="1">
                <a:solidFill>
                  <a:srgbClr val="FFFF00"/>
                </a:solidFill>
                <a:latin typeface="Times New Roman" panose="02020603050405020304" pitchFamily="18" charset="0"/>
                <a:cs typeface="Times New Roman" panose="02020603050405020304" pitchFamily="18" charset="0"/>
              </a:rPr>
              <a:t>Cơ</a:t>
            </a:r>
            <a:r>
              <a:rPr lang="en-US" sz="2400" b="1" dirty="0">
                <a:solidFill>
                  <a:srgbClr val="FFFF00"/>
                </a:solidFill>
                <a:latin typeface="Times New Roman" panose="02020603050405020304" pitchFamily="18" charset="0"/>
                <a:cs typeface="Times New Roman" panose="02020603050405020304" pitchFamily="18" charset="0"/>
              </a:rPr>
              <a:t> </a:t>
            </a:r>
            <a:r>
              <a:rPr lang="en-US" sz="2400" b="1" dirty="0" err="1">
                <a:solidFill>
                  <a:srgbClr val="FFFF00"/>
                </a:solidFill>
                <a:latin typeface="Times New Roman" panose="02020603050405020304" pitchFamily="18" charset="0"/>
                <a:cs typeface="Times New Roman" panose="02020603050405020304" pitchFamily="18" charset="0"/>
              </a:rPr>
              <a:t>bản</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12" name="Hexagon 11">
            <a:extLst>
              <a:ext uri="{FF2B5EF4-FFF2-40B4-BE49-F238E27FC236}">
                <a16:creationId xmlns:a16="http://schemas.microsoft.com/office/drawing/2014/main" id="{BCCDEE9D-4CBB-4158-BDAD-5ADBCD2BE586}"/>
              </a:ext>
            </a:extLst>
          </p:cNvPr>
          <p:cNvSpPr/>
          <p:nvPr/>
        </p:nvSpPr>
        <p:spPr>
          <a:xfrm>
            <a:off x="2885089" y="4966139"/>
            <a:ext cx="2096812" cy="1190292"/>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err="1">
                <a:solidFill>
                  <a:srgbClr val="FFFF00"/>
                </a:solidFill>
                <a:latin typeface="Times New Roman" panose="02020603050405020304" pitchFamily="18" charset="0"/>
                <a:cs typeface="Times New Roman" panose="02020603050405020304" pitchFamily="18" charset="0"/>
              </a:rPr>
              <a:t>Các</a:t>
            </a:r>
            <a:r>
              <a:rPr lang="en-US" sz="2400" b="1" dirty="0">
                <a:solidFill>
                  <a:srgbClr val="FFFF00"/>
                </a:solidFill>
                <a:latin typeface="Times New Roman" panose="02020603050405020304" pitchFamily="18" charset="0"/>
                <a:cs typeface="Times New Roman" panose="02020603050405020304" pitchFamily="18" charset="0"/>
              </a:rPr>
              <a:t> </a:t>
            </a:r>
            <a:r>
              <a:rPr lang="en-US" sz="2400" b="1" dirty="0" err="1">
                <a:solidFill>
                  <a:srgbClr val="FFFF00"/>
                </a:solidFill>
                <a:latin typeface="Times New Roman" panose="02020603050405020304" pitchFamily="18" charset="0"/>
                <a:cs typeface="Times New Roman" panose="02020603050405020304" pitchFamily="18" charset="0"/>
              </a:rPr>
              <a:t>tầng</a:t>
            </a:r>
            <a:r>
              <a:rPr lang="en-US" sz="2400" b="1" dirty="0">
                <a:solidFill>
                  <a:srgbClr val="FFFF00"/>
                </a:solidFill>
                <a:latin typeface="Times New Roman" panose="02020603050405020304" pitchFamily="18" charset="0"/>
                <a:cs typeface="Times New Roman" panose="02020603050405020304" pitchFamily="18" charset="0"/>
              </a:rPr>
              <a:t> </a:t>
            </a:r>
            <a:r>
              <a:rPr lang="en-US" sz="2400" b="1" dirty="0" err="1">
                <a:solidFill>
                  <a:srgbClr val="FFFF00"/>
                </a:solidFill>
                <a:latin typeface="Times New Roman" panose="02020603050405020304" pitchFamily="18" charset="0"/>
                <a:cs typeface="Times New Roman" panose="02020603050405020304" pitchFamily="18" charset="0"/>
              </a:rPr>
              <a:t>lớp</a:t>
            </a:r>
            <a:r>
              <a:rPr lang="en-US" sz="2400" b="1" dirty="0">
                <a:solidFill>
                  <a:srgbClr val="FFFF00"/>
                </a:solidFill>
                <a:latin typeface="Times New Roman" panose="02020603050405020304" pitchFamily="18" charset="0"/>
                <a:cs typeface="Times New Roman" panose="02020603050405020304" pitchFamily="18" charset="0"/>
              </a:rPr>
              <a:t> </a:t>
            </a:r>
            <a:r>
              <a:rPr lang="en-US" sz="2400" b="1" dirty="0" err="1">
                <a:solidFill>
                  <a:srgbClr val="FFFF00"/>
                </a:solidFill>
                <a:latin typeface="Times New Roman" panose="02020603050405020304" pitchFamily="18" charset="0"/>
                <a:cs typeface="Times New Roman" panose="02020603050405020304" pitchFamily="18" charset="0"/>
              </a:rPr>
              <a:t>trung</a:t>
            </a:r>
            <a:r>
              <a:rPr lang="en-US" sz="2400" b="1" dirty="0">
                <a:solidFill>
                  <a:srgbClr val="FFFF00"/>
                </a:solidFill>
                <a:latin typeface="Times New Roman" panose="02020603050405020304" pitchFamily="18" charset="0"/>
                <a:cs typeface="Times New Roman" panose="02020603050405020304" pitchFamily="18" charset="0"/>
              </a:rPr>
              <a:t> </a:t>
            </a:r>
            <a:r>
              <a:rPr lang="en-US" sz="2400" b="1" dirty="0" err="1">
                <a:solidFill>
                  <a:srgbClr val="FFFF00"/>
                </a:solidFill>
                <a:latin typeface="Times New Roman" panose="02020603050405020304" pitchFamily="18" charset="0"/>
                <a:cs typeface="Times New Roman" panose="02020603050405020304" pitchFamily="18" charset="0"/>
              </a:rPr>
              <a:t>gian</a:t>
            </a:r>
            <a:endParaRPr lang="en-US" sz="2400" b="1" dirty="0">
              <a:solidFill>
                <a:srgbClr val="FFFF00"/>
              </a:solidFill>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2DED3215-8D72-4B1F-9E2B-DBE384CF3636}"/>
              </a:ext>
            </a:extLst>
          </p:cNvPr>
          <p:cNvCxnSpPr>
            <a:stCxn id="8" idx="3"/>
            <a:endCxn id="10" idx="3"/>
          </p:cNvCxnSpPr>
          <p:nvPr/>
        </p:nvCxnSpPr>
        <p:spPr>
          <a:xfrm flipV="1">
            <a:off x="2222938" y="2353004"/>
            <a:ext cx="662151" cy="1375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EE373A-1F91-4A67-A730-9494B6D21303}"/>
              </a:ext>
            </a:extLst>
          </p:cNvPr>
          <p:cNvCxnSpPr>
            <a:stCxn id="8" idx="3"/>
            <a:endCxn id="11" idx="3"/>
          </p:cNvCxnSpPr>
          <p:nvPr/>
        </p:nvCxnSpPr>
        <p:spPr>
          <a:xfrm>
            <a:off x="2222938" y="3728542"/>
            <a:ext cx="662150" cy="197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C43214-8083-4E5B-8095-6FBF8BC2D7F6}"/>
              </a:ext>
            </a:extLst>
          </p:cNvPr>
          <p:cNvCxnSpPr>
            <a:stCxn id="8" idx="3"/>
            <a:endCxn id="12" idx="3"/>
          </p:cNvCxnSpPr>
          <p:nvPr/>
        </p:nvCxnSpPr>
        <p:spPr>
          <a:xfrm>
            <a:off x="2222938" y="3728542"/>
            <a:ext cx="662151" cy="1832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E0141AA-4A2F-4894-8706-D178B79123F8}"/>
              </a:ext>
            </a:extLst>
          </p:cNvPr>
          <p:cNvSpPr txBox="1"/>
          <p:nvPr/>
        </p:nvSpPr>
        <p:spPr>
          <a:xfrm>
            <a:off x="5249917" y="1724715"/>
            <a:ext cx="4414344" cy="1384995"/>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gắn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PTSX</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trị</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phẩm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những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PTSX</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trị</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4682CC95-F4B8-4454-8626-41DB4F48F4B2}"/>
              </a:ext>
            </a:extLst>
          </p:cNvPr>
          <p:cNvSpPr txBox="1"/>
          <p:nvPr/>
        </p:nvSpPr>
        <p:spPr>
          <a:xfrm>
            <a:off x="5312977" y="3237205"/>
            <a:ext cx="4414343" cy="1384995"/>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những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gắn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phương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xuất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tàn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dư</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hoặc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mầm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3A4DE5A-4E1C-4CFC-A086-8387DF08F5CF}"/>
              </a:ext>
            </a:extLst>
          </p:cNvPr>
          <p:cNvSpPr txBox="1"/>
          <p:nvPr/>
        </p:nvSpPr>
        <p:spPr>
          <a:xfrm>
            <a:off x="5281449" y="4991083"/>
            <a:ext cx="4130567" cy="954107"/>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Như</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tầng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lớp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sĩ</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hành</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22" name="Right Brace 21">
            <a:extLst>
              <a:ext uri="{FF2B5EF4-FFF2-40B4-BE49-F238E27FC236}">
                <a16:creationId xmlns:a16="http://schemas.microsoft.com/office/drawing/2014/main" id="{827FB188-DBA6-42BC-954D-5094E4577ED1}"/>
              </a:ext>
            </a:extLst>
          </p:cNvPr>
          <p:cNvSpPr/>
          <p:nvPr/>
        </p:nvSpPr>
        <p:spPr>
          <a:xfrm>
            <a:off x="9601200" y="1757858"/>
            <a:ext cx="614857" cy="43985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4F916229-4E46-4F79-90BA-64D200E7A933}"/>
              </a:ext>
            </a:extLst>
          </p:cNvPr>
          <p:cNvSpPr txBox="1"/>
          <p:nvPr/>
        </p:nvSpPr>
        <p:spPr>
          <a:xfrm>
            <a:off x="10405241" y="2064318"/>
            <a:ext cx="1292771" cy="3785652"/>
          </a:xfrm>
          <a:prstGeom prst="rect">
            <a:avLst/>
          </a:prstGeom>
          <a:solidFill>
            <a:schemeClr val="accent4">
              <a:lumMod val="20000"/>
              <a:lumOff val="8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just"/>
            <a:r>
              <a:rPr lang="en-US" sz="2400" dirty="0" err="1">
                <a:solidFill>
                  <a:srgbClr val="002060"/>
                </a:solidFill>
                <a:latin typeface="Times New Roman" panose="02020603050405020304" pitchFamily="18" charset="0"/>
                <a:cs typeface="Times New Roman" panose="02020603050405020304" pitchFamily="18" charset="0"/>
              </a:rPr>
              <a:t>Kết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cấu</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xã</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hội</a:t>
            </a:r>
            <a:r>
              <a:rPr lang="en-US" sz="2400" dirty="0">
                <a:solidFill>
                  <a:srgbClr val="002060"/>
                </a:solidFill>
                <a:latin typeface="Times New Roman" panose="02020603050405020304" pitchFamily="18" charset="0"/>
                <a:cs typeface="Times New Roman" panose="02020603050405020304" pitchFamily="18" charset="0"/>
              </a:rPr>
              <a:t> – </a:t>
            </a:r>
            <a:r>
              <a:rPr lang="en-US" sz="2400" dirty="0" err="1">
                <a:solidFill>
                  <a:srgbClr val="002060"/>
                </a:solidFill>
                <a:latin typeface="Times New Roman" panose="02020603050405020304" pitchFamily="18" charset="0"/>
                <a:cs typeface="Times New Roman" panose="02020603050405020304" pitchFamily="18" charset="0"/>
              </a:rPr>
              <a:t>giai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cấp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luôn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có</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sự</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vận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động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biến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đổi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không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ngừng</a:t>
            </a:r>
            <a:r>
              <a:rPr lang="en-US" sz="2400" dirty="0">
                <a:solidFill>
                  <a:srgbClr val="002060"/>
                </a:solidFill>
                <a:latin typeface="Times New Roman" panose="02020603050405020304" pitchFamily="18" charset="0"/>
                <a:cs typeface="Times New Roman" panose="02020603050405020304" pitchFamily="18" charset="0"/>
              </a:rPr>
              <a:t>.</a:t>
            </a:r>
          </a:p>
          <a:p>
            <a:pPr algn="just"/>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0E18CF5-4440-4E48-A974-6AD7E882EBE8}"/>
              </a:ext>
            </a:extLst>
          </p:cNvPr>
          <p:cNvSpPr>
            <a:spLocks noGrp="1"/>
          </p:cNvSpPr>
          <p:nvPr>
            <p:ph type="sldNum" sz="quarter" idx="12"/>
          </p:nvPr>
        </p:nvSpPr>
        <p:spPr/>
        <p:txBody>
          <a:bodyPr/>
          <a:lstStyle/>
          <a:p>
            <a:fld id="{BCA9E365-C2E6-427D-B945-C61DCC8F5720}" type="slidenum">
              <a:rPr lang="en-US" smtClean="0"/>
              <a:t>253</a:t>
            </a:fld>
            <a:endParaRPr lang="en-US"/>
          </a:p>
        </p:txBody>
      </p:sp>
    </p:spTree>
    <p:extLst>
      <p:ext uri="{BB962C8B-B14F-4D97-AF65-F5344CB8AC3E}">
        <p14:creationId xmlns:p14="http://schemas.microsoft.com/office/powerpoint/2010/main" val="268935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9" grpId="0"/>
      <p:bldP spid="20" grpId="0"/>
      <p:bldP spid="21" grpId="0"/>
      <p:bldP spid="22" grpId="0" animBg="1"/>
      <p:bldP spid="23"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6C7E2A-3933-4C59-93EF-3073A99FC3C9}"/>
              </a:ext>
            </a:extLst>
          </p:cNvPr>
          <p:cNvSpPr>
            <a:spLocks noGrp="1"/>
          </p:cNvSpPr>
          <p:nvPr>
            <p:ph type="subTitle" idx="1"/>
          </p:nvPr>
        </p:nvSpPr>
        <p:spPr>
          <a:xfrm>
            <a:off x="2075793" y="2136232"/>
            <a:ext cx="8755117" cy="3271344"/>
          </a:xfrm>
        </p:spPr>
        <p:txBody>
          <a:bodyPr>
            <a:normAutofit/>
          </a:bodyPr>
          <a:lstStyle/>
          <a:p>
            <a:pPr marL="457200" indent="-457200" algn="just">
              <a:buFont typeface="Wingdings" panose="05000000000000000000" pitchFamily="2" charset="2"/>
              <a:buChar char="Ø"/>
            </a:pP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vô</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định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đúng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thuẫn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mâu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thuẫn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chủ</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yếu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sz="2800" dirty="0" err="1">
                <a:solidFill>
                  <a:srgbClr val="7030A0"/>
                </a:solidFill>
                <a:latin typeface="Times New Roman" panose="02020603050405020304" pitchFamily="18" charset="0"/>
                <a:cs typeface="Times New Roman" panose="02020603050405020304" pitchFamily="18" charset="0"/>
              </a:rPr>
              <a:t>Nhận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đúng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địa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vị</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trò</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trị</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mỗi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cấp</a:t>
            </a:r>
            <a:r>
              <a:rPr lang="en-US" sz="2800" dirty="0">
                <a:solidFill>
                  <a:srgbClr val="7030A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sz="2800" dirty="0" err="1">
                <a:solidFill>
                  <a:srgbClr val="7030A0"/>
                </a:solidFill>
                <a:latin typeface="Times New Roman" panose="02020603050405020304" pitchFamily="18" charset="0"/>
                <a:cs typeface="Times New Roman" panose="02020603050405020304" pitchFamily="18" charset="0"/>
              </a:rPr>
              <a:t>Xác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định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mạng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nhiệm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vụ</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lãnh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mạng</a:t>
            </a:r>
            <a:r>
              <a:rPr lang="en-US" sz="2800" dirty="0">
                <a:solidFill>
                  <a:srgbClr val="7030A0"/>
                </a:solidFill>
                <a:latin typeface="Times New Roman" panose="02020603050405020304" pitchFamily="18" charset="0"/>
                <a:cs typeface="Times New Roman" panose="02020603050405020304" pitchFamily="18" charset="0"/>
              </a:rPr>
              <a:t>.</a:t>
            </a:r>
          </a:p>
        </p:txBody>
      </p:sp>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4F2C75-DEDA-4F28-9C07-0362167A7EFB}"/>
              </a:ext>
            </a:extLst>
          </p:cNvPr>
          <p:cNvSpPr txBox="1"/>
          <p:nvPr/>
        </p:nvSpPr>
        <p:spPr>
          <a:xfrm>
            <a:off x="3090039" y="278613"/>
            <a:ext cx="6416566" cy="1077218"/>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 Ý </a:t>
            </a:r>
            <a:r>
              <a:rPr lang="en-US" sz="3200" b="1" i="1" dirty="0" err="1">
                <a:solidFill>
                  <a:srgbClr val="FF0000"/>
                </a:solidFill>
                <a:latin typeface="Times New Roman" panose="02020603050405020304" pitchFamily="18" charset="0"/>
                <a:cs typeface="Times New Roman" panose="02020603050405020304" pitchFamily="18" charset="0"/>
              </a:rPr>
              <a:t>nghĩa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việc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nghiên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cứu</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kết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cấu</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r>
              <a:rPr lang="en-US" sz="3200" b="1" i="1" dirty="0">
                <a:solidFill>
                  <a:srgbClr val="FF0000"/>
                </a:solidFill>
                <a:latin typeface="Times New Roman" panose="02020603050405020304" pitchFamily="18" charset="0"/>
                <a:cs typeface="Times New Roman" panose="02020603050405020304" pitchFamily="18" charset="0"/>
              </a:rPr>
              <a:t> –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cấp</a:t>
            </a:r>
            <a:r>
              <a:rPr lang="en-US" sz="3200" b="1" i="1" dirty="0">
                <a:solidFill>
                  <a:srgbClr val="FF0000"/>
                </a:solidFill>
                <a:latin typeface="Times New Roman" panose="02020603050405020304" pitchFamily="18" charset="0"/>
                <a:cs typeface="Times New Roman" panose="02020603050405020304" pitchFamily="18" charset="0"/>
              </a:rPr>
              <a:t> </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D013765-419A-463D-B9AF-D881BA9750DC}"/>
              </a:ext>
            </a:extLst>
          </p:cNvPr>
          <p:cNvSpPr>
            <a:spLocks noGrp="1"/>
          </p:cNvSpPr>
          <p:nvPr>
            <p:ph type="sldNum" sz="quarter" idx="12"/>
          </p:nvPr>
        </p:nvSpPr>
        <p:spPr/>
        <p:txBody>
          <a:bodyPr/>
          <a:lstStyle/>
          <a:p>
            <a:fld id="{BCA9E365-C2E6-427D-B945-C61DCC8F5720}" type="slidenum">
              <a:rPr lang="en-US" smtClean="0"/>
              <a:t>254</a:t>
            </a:fld>
            <a:endParaRPr lang="en-US"/>
          </a:p>
        </p:txBody>
      </p:sp>
    </p:spTree>
    <p:extLst>
      <p:ext uri="{BB962C8B-B14F-4D97-AF65-F5344CB8AC3E}">
        <p14:creationId xmlns:p14="http://schemas.microsoft.com/office/powerpoint/2010/main" val="302849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A3BDC9-6535-42A9-8482-C24FE551C814}"/>
              </a:ext>
            </a:extLst>
          </p:cNvPr>
          <p:cNvSpPr txBox="1"/>
          <p:nvPr/>
        </p:nvSpPr>
        <p:spPr>
          <a:xfrm>
            <a:off x="2774731" y="425669"/>
            <a:ext cx="6952593"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b) </a:t>
            </a:r>
            <a:r>
              <a:rPr lang="en-US" sz="3200" b="1" i="1" dirty="0" err="1">
                <a:solidFill>
                  <a:srgbClr val="FF0000"/>
                </a:solidFill>
                <a:latin typeface="Times New Roman" panose="02020603050405020304" pitchFamily="18" charset="0"/>
                <a:cs typeface="Times New Roman" panose="02020603050405020304" pitchFamily="18" charset="0"/>
              </a:rPr>
              <a:t>Đấu</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tranh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cấp</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6" name="Arrow: Pentagon 5">
            <a:extLst>
              <a:ext uri="{FF2B5EF4-FFF2-40B4-BE49-F238E27FC236}">
                <a16:creationId xmlns:a16="http://schemas.microsoft.com/office/drawing/2014/main" id="{7E7485A1-23F7-40CF-841A-B7BFBFEE96BC}"/>
              </a:ext>
            </a:extLst>
          </p:cNvPr>
          <p:cNvSpPr/>
          <p:nvPr/>
        </p:nvSpPr>
        <p:spPr>
          <a:xfrm>
            <a:off x="120867" y="2049521"/>
            <a:ext cx="2448912" cy="3547231"/>
          </a:xfrm>
          <a:prstGeom prst="homePlate">
            <a:avLst>
              <a:gd name="adj" fmla="val 22308"/>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Tính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yếu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thực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cấp</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5508DA4-C82F-49F1-9C8D-FA563B202510}"/>
              </a:ext>
            </a:extLst>
          </p:cNvPr>
          <p:cNvSpPr txBox="1"/>
          <p:nvPr/>
        </p:nvSpPr>
        <p:spPr>
          <a:xfrm>
            <a:off x="3168866" y="2058309"/>
            <a:ext cx="7788163" cy="954107"/>
          </a:xfrm>
          <a:prstGeom prst="rect">
            <a:avLst/>
          </a:prstGeom>
          <a:noFill/>
        </p:spPr>
        <p:txBody>
          <a:bodyPr wrap="square" rtlCol="0">
            <a:spAutoFit/>
          </a:bodyPr>
          <a:lstStyle/>
          <a:p>
            <a:r>
              <a:rPr lang="vi-VN" sz="2800" dirty="0">
                <a:solidFill>
                  <a:srgbClr val="7030A0"/>
                </a:solidFill>
                <a:latin typeface="+mj-lt"/>
              </a:rPr>
              <a:t>Đấu tranh giai cấp là tất yếu, do sự đối lập về lợi ích căn bản không thể điều hoà được giữa các giai cấp.</a:t>
            </a:r>
            <a:endParaRPr lang="en-US" sz="2800" dirty="0">
              <a:solidFill>
                <a:srgbClr val="7030A0"/>
              </a:solidFill>
              <a:latin typeface="+mj-lt"/>
            </a:endParaRPr>
          </a:p>
        </p:txBody>
      </p:sp>
      <p:sp>
        <p:nvSpPr>
          <p:cNvPr id="9" name="TextBox 8">
            <a:extLst>
              <a:ext uri="{FF2B5EF4-FFF2-40B4-BE49-F238E27FC236}">
                <a16:creationId xmlns:a16="http://schemas.microsoft.com/office/drawing/2014/main" id="{FBE3838C-C6A2-4769-BF95-DD92710E58C2}"/>
              </a:ext>
            </a:extLst>
          </p:cNvPr>
          <p:cNvSpPr txBox="1"/>
          <p:nvPr/>
        </p:nvSpPr>
        <p:spPr>
          <a:xfrm>
            <a:off x="3247696" y="3686277"/>
            <a:ext cx="7630505" cy="1815882"/>
          </a:xfrm>
          <a:prstGeom prst="rect">
            <a:avLst/>
          </a:prstGeom>
          <a:noFill/>
        </p:spPr>
        <p:txBody>
          <a:bodyPr wrap="square" rtlCol="0">
            <a:spAutoFit/>
          </a:bodyPr>
          <a:lstStyle/>
          <a:p>
            <a:pPr algn="just"/>
            <a:r>
              <a:rPr lang="en-US" sz="2800" dirty="0" err="1">
                <a:solidFill>
                  <a:srgbClr val="7030A0"/>
                </a:solidFill>
                <a:latin typeface="Times New Roman" panose="02020603050405020304" pitchFamily="18" charset="0"/>
                <a:cs typeface="Times New Roman" panose="02020603050405020304" pitchFamily="18" charset="0"/>
              </a:rPr>
              <a:t>Thực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đấu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tranh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cuộc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đấu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tranh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quần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chúng</a:t>
            </a:r>
            <a:r>
              <a:rPr lang="en-US" sz="2800" dirty="0">
                <a:solidFill>
                  <a:srgbClr val="7030A0"/>
                </a:solidFill>
                <a:latin typeface="Times New Roman" panose="02020603050405020304" pitchFamily="18" charset="0"/>
                <a:cs typeface="Times New Roman" panose="02020603050405020304" pitchFamily="18" charset="0"/>
              </a:rPr>
              <a:t> lao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bị</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bóc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bóc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nhằm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đổ</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trị</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chúng</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B0951EF1-84F2-4426-BF09-FADA1567CA19}"/>
              </a:ext>
            </a:extLst>
          </p:cNvPr>
          <p:cNvSpPr>
            <a:spLocks noGrp="1"/>
          </p:cNvSpPr>
          <p:nvPr>
            <p:ph type="sldNum" sz="quarter" idx="12"/>
          </p:nvPr>
        </p:nvSpPr>
        <p:spPr/>
        <p:txBody>
          <a:bodyPr/>
          <a:lstStyle/>
          <a:p>
            <a:fld id="{BCA9E365-C2E6-427D-B945-C61DCC8F5720}" type="slidenum">
              <a:rPr lang="en-US" smtClean="0"/>
              <a:t>255</a:t>
            </a:fld>
            <a:endParaRPr lang="en-US"/>
          </a:p>
        </p:txBody>
      </p:sp>
    </p:spTree>
    <p:extLst>
      <p:ext uri="{BB962C8B-B14F-4D97-AF65-F5344CB8AC3E}">
        <p14:creationId xmlns:p14="http://schemas.microsoft.com/office/powerpoint/2010/main" val="127444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45F0512D-569D-483D-A07F-72257FEB0B0A}"/>
              </a:ext>
            </a:extLst>
          </p:cNvPr>
          <p:cNvSpPr>
            <a:spLocks noGrp="1" noChangeArrowheads="1"/>
          </p:cNvSpPr>
          <p:nvPr>
            <p:ph type="title"/>
          </p:nvPr>
        </p:nvSpPr>
        <p:spPr>
          <a:xfrm>
            <a:off x="2827338" y="457201"/>
            <a:ext cx="7688262" cy="333375"/>
          </a:xfrm>
        </p:spPr>
        <p:txBody>
          <a:bodyPr>
            <a:normAutofit fontScale="90000"/>
          </a:bodyPr>
          <a:lstStyle/>
          <a:p>
            <a:pPr eaLnBrk="1" hangingPunct="1">
              <a:defRPr/>
            </a:pPr>
            <a:r>
              <a:rPr lang="en-US" sz="3200" b="1" i="1" dirty="0">
                <a:solidFill>
                  <a:srgbClr val="FF0000"/>
                </a:solidFill>
                <a:latin typeface="Times New Roman" pitchFamily="18" charset="0"/>
              </a:rPr>
              <a:t>* </a:t>
            </a:r>
            <a:r>
              <a:rPr lang="en-US" sz="3200" b="1" i="1" dirty="0" err="1">
                <a:solidFill>
                  <a:srgbClr val="FF0000"/>
                </a:solidFill>
                <a:latin typeface="Times New Roman" pitchFamily="18" charset="0"/>
              </a:rPr>
              <a:t>Vai</a:t>
            </a:r>
            <a:r>
              <a:rPr lang="en-US" sz="3200" b="1" i="1" dirty="0">
                <a:solidFill>
                  <a:srgbClr val="FF0000"/>
                </a:solidFill>
                <a:latin typeface="Times New Roman" pitchFamily="18" charset="0"/>
              </a:rPr>
              <a:t> </a:t>
            </a:r>
            <a:r>
              <a:rPr lang="en-US" sz="3200" b="1" i="1" dirty="0" err="1">
                <a:solidFill>
                  <a:srgbClr val="FF0000"/>
                </a:solidFill>
                <a:latin typeface="Times New Roman" pitchFamily="18" charset="0"/>
              </a:rPr>
              <a:t>trò</a:t>
            </a:r>
            <a:r>
              <a:rPr lang="en-US" sz="3200" b="1" i="1" dirty="0">
                <a:solidFill>
                  <a:srgbClr val="FF0000"/>
                </a:solidFill>
                <a:latin typeface="Times New Roman" pitchFamily="18" charset="0"/>
              </a:rPr>
              <a:t> </a:t>
            </a:r>
            <a:r>
              <a:rPr lang="en-US" sz="3200" b="1" i="1" dirty="0" err="1">
                <a:solidFill>
                  <a:srgbClr val="FF0000"/>
                </a:solidFill>
                <a:latin typeface="Times New Roman" pitchFamily="18" charset="0"/>
              </a:rPr>
              <a:t>của</a:t>
            </a:r>
            <a:r>
              <a:rPr lang="en-US" sz="3200" b="1" i="1" dirty="0">
                <a:solidFill>
                  <a:srgbClr val="FF0000"/>
                </a:solidFill>
                <a:latin typeface="Times New Roman" pitchFamily="18" charset="0"/>
              </a:rPr>
              <a:t> </a:t>
            </a:r>
            <a:r>
              <a:rPr lang="en-US" sz="3200" b="1" i="1" dirty="0" err="1">
                <a:solidFill>
                  <a:srgbClr val="FF0000"/>
                </a:solidFill>
                <a:latin typeface="Times New Roman" pitchFamily="18" charset="0"/>
              </a:rPr>
              <a:t>đấu</a:t>
            </a:r>
            <a:r>
              <a:rPr lang="en-US" sz="3200" b="1" i="1" dirty="0">
                <a:solidFill>
                  <a:srgbClr val="FF0000"/>
                </a:solidFill>
                <a:latin typeface="Times New Roman" pitchFamily="18" charset="0"/>
              </a:rPr>
              <a:t> </a:t>
            </a:r>
            <a:r>
              <a:rPr lang="en-US" sz="3200" b="1" i="1" dirty="0" err="1">
                <a:solidFill>
                  <a:srgbClr val="FF0000"/>
                </a:solidFill>
                <a:latin typeface="Times New Roman" pitchFamily="18" charset="0"/>
              </a:rPr>
              <a:t>tranh</a:t>
            </a:r>
            <a:r>
              <a:rPr lang="en-US" sz="3200" b="1" i="1" dirty="0">
                <a:solidFill>
                  <a:srgbClr val="FF0000"/>
                </a:solidFill>
                <a:latin typeface="Times New Roman" pitchFamily="18" charset="0"/>
              </a:rPr>
              <a:t> </a:t>
            </a:r>
            <a:r>
              <a:rPr lang="en-US" sz="3200" b="1" i="1" dirty="0" err="1">
                <a:solidFill>
                  <a:srgbClr val="FF0000"/>
                </a:solidFill>
                <a:latin typeface="Times New Roman" pitchFamily="18" charset="0"/>
              </a:rPr>
              <a:t>giai</a:t>
            </a:r>
            <a:r>
              <a:rPr lang="en-US" sz="3200" b="1" i="1" dirty="0">
                <a:solidFill>
                  <a:srgbClr val="FF0000"/>
                </a:solidFill>
                <a:latin typeface="Times New Roman" pitchFamily="18" charset="0"/>
              </a:rPr>
              <a:t> </a:t>
            </a:r>
            <a:r>
              <a:rPr lang="en-US" sz="3200" b="1" i="1" dirty="0" err="1">
                <a:solidFill>
                  <a:srgbClr val="FF0000"/>
                </a:solidFill>
                <a:latin typeface="Times New Roman" pitchFamily="18" charset="0"/>
              </a:rPr>
              <a:t>cấp</a:t>
            </a:r>
            <a:endParaRPr lang="en-US" sz="3200" b="1" i="1" dirty="0">
              <a:solidFill>
                <a:srgbClr val="FF0000"/>
              </a:solidFill>
              <a:latin typeface="Times New Roman" pitchFamily="18" charset="0"/>
            </a:endParaRPr>
          </a:p>
        </p:txBody>
      </p:sp>
      <p:sp>
        <p:nvSpPr>
          <p:cNvPr id="190467" name="Rectangle 3">
            <a:extLst>
              <a:ext uri="{FF2B5EF4-FFF2-40B4-BE49-F238E27FC236}">
                <a16:creationId xmlns:a16="http://schemas.microsoft.com/office/drawing/2014/main" id="{79CDF32B-5DE6-4AEB-A434-0F2F1AA35E96}"/>
              </a:ext>
            </a:extLst>
          </p:cNvPr>
          <p:cNvSpPr>
            <a:spLocks noChangeArrowheads="1"/>
          </p:cNvSpPr>
          <p:nvPr/>
        </p:nvSpPr>
        <p:spPr bwMode="auto">
          <a:xfrm>
            <a:off x="2387442" y="5784055"/>
            <a:ext cx="2429528" cy="411161"/>
          </a:xfrm>
          <a:prstGeom prst="rect">
            <a:avLst/>
          </a:prstGeom>
          <a:solidFill>
            <a:schemeClr val="accent5">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b="1" dirty="0" err="1">
                <a:solidFill>
                  <a:srgbClr val="002060"/>
                </a:solidFill>
              </a:rPr>
              <a:t>LLSX</a:t>
            </a:r>
            <a:r>
              <a:rPr lang="en-US" altLang="en-US" sz="2000" b="1" dirty="0">
                <a:solidFill>
                  <a:srgbClr val="002060"/>
                </a:solidFill>
              </a:rPr>
              <a:t> </a:t>
            </a:r>
            <a:r>
              <a:rPr lang="en-US" altLang="en-US" sz="2000" b="1" dirty="0" err="1">
                <a:solidFill>
                  <a:srgbClr val="002060"/>
                </a:solidFill>
              </a:rPr>
              <a:t>tiến</a:t>
            </a:r>
            <a:r>
              <a:rPr lang="en-US" altLang="en-US" sz="2000" b="1" dirty="0">
                <a:solidFill>
                  <a:srgbClr val="002060"/>
                </a:solidFill>
              </a:rPr>
              <a:t> </a:t>
            </a:r>
            <a:r>
              <a:rPr lang="en-US" altLang="en-US" sz="2000" b="1" dirty="0" err="1">
                <a:solidFill>
                  <a:srgbClr val="002060"/>
                </a:solidFill>
              </a:rPr>
              <a:t>bộ</a:t>
            </a:r>
            <a:endParaRPr lang="en-US" altLang="en-US" sz="2000" b="1" dirty="0">
              <a:solidFill>
                <a:srgbClr val="002060"/>
              </a:solidFill>
            </a:endParaRPr>
          </a:p>
        </p:txBody>
      </p:sp>
      <p:sp>
        <p:nvSpPr>
          <p:cNvPr id="190468" name="Rectangle 4">
            <a:extLst>
              <a:ext uri="{FF2B5EF4-FFF2-40B4-BE49-F238E27FC236}">
                <a16:creationId xmlns:a16="http://schemas.microsoft.com/office/drawing/2014/main" id="{04CD78A9-46C8-49A6-9E92-E751F6EC0865}"/>
              </a:ext>
            </a:extLst>
          </p:cNvPr>
          <p:cNvSpPr>
            <a:spLocks noChangeArrowheads="1"/>
          </p:cNvSpPr>
          <p:nvPr/>
        </p:nvSpPr>
        <p:spPr bwMode="auto">
          <a:xfrm>
            <a:off x="7019916" y="5822731"/>
            <a:ext cx="2429525" cy="411164"/>
          </a:xfrm>
          <a:prstGeom prst="rect">
            <a:avLst/>
          </a:prstGeom>
          <a:solidFill>
            <a:schemeClr val="accent5">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b="1" dirty="0" err="1">
                <a:solidFill>
                  <a:srgbClr val="002060"/>
                </a:solidFill>
              </a:rPr>
              <a:t>QHSX</a:t>
            </a:r>
            <a:r>
              <a:rPr lang="en-US" altLang="en-US" sz="2000" b="1" dirty="0">
                <a:solidFill>
                  <a:srgbClr val="002060"/>
                </a:solidFill>
              </a:rPr>
              <a:t> </a:t>
            </a:r>
            <a:r>
              <a:rPr lang="en-US" altLang="en-US" sz="2000" b="1" dirty="0" err="1">
                <a:solidFill>
                  <a:srgbClr val="002060"/>
                </a:solidFill>
              </a:rPr>
              <a:t>lạc</a:t>
            </a:r>
            <a:r>
              <a:rPr lang="en-US" altLang="en-US" sz="2000" b="1" dirty="0">
                <a:solidFill>
                  <a:srgbClr val="002060"/>
                </a:solidFill>
              </a:rPr>
              <a:t> </a:t>
            </a:r>
            <a:r>
              <a:rPr lang="en-US" altLang="en-US" sz="2000" b="1" dirty="0" err="1">
                <a:solidFill>
                  <a:srgbClr val="002060"/>
                </a:solidFill>
              </a:rPr>
              <a:t>hậu</a:t>
            </a:r>
            <a:endParaRPr lang="en-US" altLang="en-US" sz="2000" b="1" dirty="0">
              <a:solidFill>
                <a:srgbClr val="002060"/>
              </a:solidFill>
            </a:endParaRPr>
          </a:p>
        </p:txBody>
      </p:sp>
      <p:sp>
        <p:nvSpPr>
          <p:cNvPr id="190469" name="Line 5">
            <a:extLst>
              <a:ext uri="{FF2B5EF4-FFF2-40B4-BE49-F238E27FC236}">
                <a16:creationId xmlns:a16="http://schemas.microsoft.com/office/drawing/2014/main" id="{33CB210F-9227-4937-B4DA-EAE66F034DD3}"/>
              </a:ext>
            </a:extLst>
          </p:cNvPr>
          <p:cNvSpPr>
            <a:spLocks noChangeShapeType="1"/>
          </p:cNvSpPr>
          <p:nvPr/>
        </p:nvSpPr>
        <p:spPr bwMode="auto">
          <a:xfrm>
            <a:off x="5526089" y="5989638"/>
            <a:ext cx="244475" cy="1381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70" name="Line 6">
            <a:extLst>
              <a:ext uri="{FF2B5EF4-FFF2-40B4-BE49-F238E27FC236}">
                <a16:creationId xmlns:a16="http://schemas.microsoft.com/office/drawing/2014/main" id="{77C93201-90A2-4AA5-B402-EC50D478885D}"/>
              </a:ext>
            </a:extLst>
          </p:cNvPr>
          <p:cNvSpPr>
            <a:spLocks noChangeShapeType="1"/>
          </p:cNvSpPr>
          <p:nvPr/>
        </p:nvSpPr>
        <p:spPr bwMode="auto">
          <a:xfrm flipH="1">
            <a:off x="5510323" y="6156435"/>
            <a:ext cx="244475" cy="13811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71" name="Line 7">
            <a:extLst>
              <a:ext uri="{FF2B5EF4-FFF2-40B4-BE49-F238E27FC236}">
                <a16:creationId xmlns:a16="http://schemas.microsoft.com/office/drawing/2014/main" id="{56E05135-6579-45CB-9567-481DE346AF7E}"/>
              </a:ext>
            </a:extLst>
          </p:cNvPr>
          <p:cNvSpPr>
            <a:spLocks noChangeShapeType="1"/>
          </p:cNvSpPr>
          <p:nvPr/>
        </p:nvSpPr>
        <p:spPr bwMode="auto">
          <a:xfrm flipH="1">
            <a:off x="5925867" y="5959257"/>
            <a:ext cx="244475" cy="1381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72" name="Line 8">
            <a:extLst>
              <a:ext uri="{FF2B5EF4-FFF2-40B4-BE49-F238E27FC236}">
                <a16:creationId xmlns:a16="http://schemas.microsoft.com/office/drawing/2014/main" id="{E5BED208-B28D-46FF-818F-74FD8E21D856}"/>
              </a:ext>
            </a:extLst>
          </p:cNvPr>
          <p:cNvSpPr>
            <a:spLocks noChangeShapeType="1"/>
          </p:cNvSpPr>
          <p:nvPr/>
        </p:nvSpPr>
        <p:spPr bwMode="auto">
          <a:xfrm>
            <a:off x="5907089" y="6110288"/>
            <a:ext cx="244475" cy="1381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73" name="Rectangle 9">
            <a:extLst>
              <a:ext uri="{FF2B5EF4-FFF2-40B4-BE49-F238E27FC236}">
                <a16:creationId xmlns:a16="http://schemas.microsoft.com/office/drawing/2014/main" id="{DA2D9F2F-C2D7-4161-98D7-9FD632EC61E9}"/>
              </a:ext>
            </a:extLst>
          </p:cNvPr>
          <p:cNvSpPr>
            <a:spLocks noChangeArrowheads="1"/>
          </p:cNvSpPr>
          <p:nvPr/>
        </p:nvSpPr>
        <p:spPr bwMode="auto">
          <a:xfrm>
            <a:off x="7019924" y="4999036"/>
            <a:ext cx="2429517" cy="487364"/>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b="1" dirty="0" err="1">
                <a:solidFill>
                  <a:srgbClr val="002060"/>
                </a:solidFill>
                <a:latin typeface="Times New Roman" panose="02020603050405020304" pitchFamily="18" charset="0"/>
              </a:rPr>
              <a:t>Giai</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cấp</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bảo</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thủ</a:t>
            </a:r>
            <a:endParaRPr lang="en-US" altLang="en-US" sz="2400" b="1" dirty="0">
              <a:solidFill>
                <a:srgbClr val="002060"/>
              </a:solidFill>
              <a:latin typeface="Times New Roman" panose="02020603050405020304" pitchFamily="18" charset="0"/>
            </a:endParaRPr>
          </a:p>
        </p:txBody>
      </p:sp>
      <p:sp>
        <p:nvSpPr>
          <p:cNvPr id="190474" name="Rectangle 10">
            <a:extLst>
              <a:ext uri="{FF2B5EF4-FFF2-40B4-BE49-F238E27FC236}">
                <a16:creationId xmlns:a16="http://schemas.microsoft.com/office/drawing/2014/main" id="{67E09161-55BF-471C-89E8-61687E460776}"/>
              </a:ext>
            </a:extLst>
          </p:cNvPr>
          <p:cNvSpPr>
            <a:spLocks noChangeArrowheads="1"/>
          </p:cNvSpPr>
          <p:nvPr/>
        </p:nvSpPr>
        <p:spPr bwMode="auto">
          <a:xfrm>
            <a:off x="2380597" y="4967288"/>
            <a:ext cx="2429528" cy="411162"/>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b="1" dirty="0" err="1">
                <a:solidFill>
                  <a:srgbClr val="002060"/>
                </a:solidFill>
                <a:latin typeface="Times New Roman" panose="02020603050405020304" pitchFamily="18" charset="0"/>
              </a:rPr>
              <a:t>Giai</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cấp</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tiến</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bộ</a:t>
            </a:r>
            <a:endParaRPr lang="en-US" altLang="en-US" sz="2400" b="1" dirty="0">
              <a:solidFill>
                <a:srgbClr val="002060"/>
              </a:solidFill>
              <a:latin typeface="Times New Roman" panose="02020603050405020304" pitchFamily="18" charset="0"/>
            </a:endParaRPr>
          </a:p>
        </p:txBody>
      </p:sp>
      <p:sp>
        <p:nvSpPr>
          <p:cNvPr id="190475" name="Line 11">
            <a:extLst>
              <a:ext uri="{FF2B5EF4-FFF2-40B4-BE49-F238E27FC236}">
                <a16:creationId xmlns:a16="http://schemas.microsoft.com/office/drawing/2014/main" id="{AC8EE321-09C4-4A1C-9FC9-801C5797B7D0}"/>
              </a:ext>
            </a:extLst>
          </p:cNvPr>
          <p:cNvSpPr>
            <a:spLocks noChangeShapeType="1"/>
          </p:cNvSpPr>
          <p:nvPr/>
        </p:nvSpPr>
        <p:spPr bwMode="auto">
          <a:xfrm>
            <a:off x="5588164" y="5044282"/>
            <a:ext cx="244475" cy="1381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76" name="Line 12">
            <a:extLst>
              <a:ext uri="{FF2B5EF4-FFF2-40B4-BE49-F238E27FC236}">
                <a16:creationId xmlns:a16="http://schemas.microsoft.com/office/drawing/2014/main" id="{45FE6586-7CAC-406F-B7AA-115B7A3A88C3}"/>
              </a:ext>
            </a:extLst>
          </p:cNvPr>
          <p:cNvSpPr>
            <a:spLocks noChangeShapeType="1"/>
          </p:cNvSpPr>
          <p:nvPr/>
        </p:nvSpPr>
        <p:spPr bwMode="auto">
          <a:xfrm flipH="1">
            <a:off x="5602289" y="5195888"/>
            <a:ext cx="244475" cy="1381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59406" name="Line 13">
            <a:extLst>
              <a:ext uri="{FF2B5EF4-FFF2-40B4-BE49-F238E27FC236}">
                <a16:creationId xmlns:a16="http://schemas.microsoft.com/office/drawing/2014/main" id="{E025E06F-C832-4B1B-9704-3D7E876C0123}"/>
              </a:ext>
            </a:extLst>
          </p:cNvPr>
          <p:cNvSpPr>
            <a:spLocks noChangeShapeType="1"/>
          </p:cNvSpPr>
          <p:nvPr/>
        </p:nvSpPr>
        <p:spPr bwMode="auto">
          <a:xfrm flipH="1">
            <a:off x="5967907" y="4962416"/>
            <a:ext cx="259856" cy="22000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78" name="Line 14">
            <a:extLst>
              <a:ext uri="{FF2B5EF4-FFF2-40B4-BE49-F238E27FC236}">
                <a16:creationId xmlns:a16="http://schemas.microsoft.com/office/drawing/2014/main" id="{6C85F8FE-DAC4-49AF-BFCA-72F0CF569BC5}"/>
              </a:ext>
            </a:extLst>
          </p:cNvPr>
          <p:cNvSpPr>
            <a:spLocks noChangeShapeType="1"/>
          </p:cNvSpPr>
          <p:nvPr/>
        </p:nvSpPr>
        <p:spPr bwMode="auto">
          <a:xfrm>
            <a:off x="5983289" y="5195888"/>
            <a:ext cx="244475" cy="1381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81" name="Text Box 17">
            <a:extLst>
              <a:ext uri="{FF2B5EF4-FFF2-40B4-BE49-F238E27FC236}">
                <a16:creationId xmlns:a16="http://schemas.microsoft.com/office/drawing/2014/main" id="{BEFD1D67-2F8E-4DCF-A612-1C3E642613E1}"/>
              </a:ext>
            </a:extLst>
          </p:cNvPr>
          <p:cNvSpPr txBox="1">
            <a:spLocks noChangeArrowheads="1"/>
          </p:cNvSpPr>
          <p:nvPr/>
        </p:nvSpPr>
        <p:spPr bwMode="auto">
          <a:xfrm>
            <a:off x="5176838" y="4468374"/>
            <a:ext cx="1627187" cy="369888"/>
          </a:xfrm>
          <a:prstGeom prst="rect">
            <a:avLst/>
          </a:prstGeom>
          <a:solidFill>
            <a:srgbClr val="FFFF00"/>
          </a:solidFill>
          <a:ln w="9525">
            <a:solidFill>
              <a:schemeClr val="tx2"/>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dirty="0" err="1">
                <a:solidFill>
                  <a:srgbClr val="002060"/>
                </a:solidFill>
                <a:latin typeface="Times New Roman" panose="02020603050405020304" pitchFamily="18" charset="0"/>
              </a:rPr>
              <a:t>Lợi</a:t>
            </a:r>
            <a:r>
              <a:rPr lang="en-US" altLang="en-US" sz="1800" b="1" dirty="0">
                <a:solidFill>
                  <a:srgbClr val="002060"/>
                </a:solidFill>
                <a:latin typeface="Times New Roman" panose="02020603050405020304" pitchFamily="18" charset="0"/>
              </a:rPr>
              <a:t> </a:t>
            </a:r>
            <a:r>
              <a:rPr lang="en-US" altLang="en-US" sz="1800" b="1" dirty="0" err="1">
                <a:solidFill>
                  <a:srgbClr val="002060"/>
                </a:solidFill>
                <a:latin typeface="Times New Roman" panose="02020603050405020304" pitchFamily="18" charset="0"/>
              </a:rPr>
              <a:t>ích</a:t>
            </a:r>
            <a:r>
              <a:rPr lang="en-US" altLang="en-US" sz="1800" b="1" dirty="0">
                <a:solidFill>
                  <a:srgbClr val="002060"/>
                </a:solidFill>
                <a:latin typeface="Times New Roman" panose="02020603050405020304" pitchFamily="18" charset="0"/>
              </a:rPr>
              <a:t> </a:t>
            </a:r>
            <a:r>
              <a:rPr lang="en-US" altLang="en-US" sz="1800" b="1" dirty="0" err="1">
                <a:solidFill>
                  <a:srgbClr val="002060"/>
                </a:solidFill>
                <a:latin typeface="Times New Roman" panose="02020603050405020304" pitchFamily="18" charset="0"/>
              </a:rPr>
              <a:t>kinh</a:t>
            </a:r>
            <a:r>
              <a:rPr lang="en-US" altLang="en-US" sz="1800" b="1" dirty="0">
                <a:solidFill>
                  <a:srgbClr val="002060"/>
                </a:solidFill>
                <a:latin typeface="Times New Roman" panose="02020603050405020304" pitchFamily="18" charset="0"/>
              </a:rPr>
              <a:t> </a:t>
            </a:r>
            <a:r>
              <a:rPr lang="en-US" altLang="en-US" sz="1800" b="1" dirty="0" err="1">
                <a:solidFill>
                  <a:srgbClr val="002060"/>
                </a:solidFill>
                <a:latin typeface="Times New Roman" panose="02020603050405020304" pitchFamily="18" charset="0"/>
              </a:rPr>
              <a:t>tế</a:t>
            </a:r>
            <a:endParaRPr lang="en-US" altLang="en-US" sz="1800" b="1" dirty="0">
              <a:solidFill>
                <a:srgbClr val="002060"/>
              </a:solidFill>
              <a:latin typeface="Times New Roman" panose="02020603050405020304" pitchFamily="18" charset="0"/>
            </a:endParaRPr>
          </a:p>
        </p:txBody>
      </p:sp>
      <p:sp>
        <p:nvSpPr>
          <p:cNvPr id="190482" name="Rectangle 18">
            <a:extLst>
              <a:ext uri="{FF2B5EF4-FFF2-40B4-BE49-F238E27FC236}">
                <a16:creationId xmlns:a16="http://schemas.microsoft.com/office/drawing/2014/main" id="{3365D22A-EB06-4EC4-B4F3-3DC61E93FCE5}"/>
              </a:ext>
            </a:extLst>
          </p:cNvPr>
          <p:cNvSpPr>
            <a:spLocks noChangeArrowheads="1"/>
          </p:cNvSpPr>
          <p:nvPr/>
        </p:nvSpPr>
        <p:spPr bwMode="auto">
          <a:xfrm>
            <a:off x="4303986" y="3422650"/>
            <a:ext cx="3349062" cy="732522"/>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b="1" dirty="0" err="1">
                <a:solidFill>
                  <a:srgbClr val="002060"/>
                </a:solidFill>
                <a:latin typeface="Times New Roman" panose="02020603050405020304" pitchFamily="18" charset="0"/>
              </a:rPr>
              <a:t>ĐẤU</a:t>
            </a:r>
            <a:r>
              <a:rPr lang="en-US" altLang="en-US" sz="1800" b="1" dirty="0">
                <a:solidFill>
                  <a:srgbClr val="002060"/>
                </a:solidFill>
                <a:latin typeface="Times New Roman" panose="02020603050405020304" pitchFamily="18" charset="0"/>
              </a:rPr>
              <a:t> </a:t>
            </a:r>
            <a:r>
              <a:rPr lang="en-US" altLang="en-US" sz="1800" b="1" dirty="0" err="1">
                <a:solidFill>
                  <a:srgbClr val="002060"/>
                </a:solidFill>
                <a:latin typeface="Times New Roman" panose="02020603050405020304" pitchFamily="18" charset="0"/>
              </a:rPr>
              <a:t>TRANH</a:t>
            </a:r>
            <a:r>
              <a:rPr lang="en-US" altLang="en-US" sz="1800" b="1" dirty="0">
                <a:solidFill>
                  <a:srgbClr val="002060"/>
                </a:solidFill>
                <a:latin typeface="Times New Roman" panose="02020603050405020304" pitchFamily="18" charset="0"/>
              </a:rPr>
              <a:t> </a:t>
            </a:r>
            <a:r>
              <a:rPr lang="en-US" altLang="en-US" sz="1800" b="1" dirty="0" err="1">
                <a:solidFill>
                  <a:srgbClr val="002060"/>
                </a:solidFill>
                <a:latin typeface="Times New Roman" panose="02020603050405020304" pitchFamily="18" charset="0"/>
              </a:rPr>
              <a:t>GIAI</a:t>
            </a:r>
            <a:r>
              <a:rPr lang="en-US" altLang="en-US" sz="1800" b="1" dirty="0">
                <a:solidFill>
                  <a:srgbClr val="002060"/>
                </a:solidFill>
                <a:latin typeface="Times New Roman" panose="02020603050405020304" pitchFamily="18" charset="0"/>
              </a:rPr>
              <a:t> </a:t>
            </a:r>
            <a:r>
              <a:rPr lang="en-US" altLang="en-US" sz="1800" b="1" dirty="0" err="1">
                <a:solidFill>
                  <a:srgbClr val="002060"/>
                </a:solidFill>
                <a:latin typeface="Times New Roman" panose="02020603050405020304" pitchFamily="18" charset="0"/>
              </a:rPr>
              <a:t>CẤP</a:t>
            </a:r>
            <a:endParaRPr lang="en-US" altLang="en-US" sz="1800" b="1" dirty="0">
              <a:solidFill>
                <a:srgbClr val="002060"/>
              </a:solidFill>
              <a:latin typeface="Times New Roman" panose="02020603050405020304" pitchFamily="18" charset="0"/>
            </a:endParaRPr>
          </a:p>
        </p:txBody>
      </p:sp>
      <p:sp>
        <p:nvSpPr>
          <p:cNvPr id="190483" name="Line 19">
            <a:extLst>
              <a:ext uri="{FF2B5EF4-FFF2-40B4-BE49-F238E27FC236}">
                <a16:creationId xmlns:a16="http://schemas.microsoft.com/office/drawing/2014/main" id="{A2BCE91C-39C1-4FF7-80CB-AE71AA6D02F1}"/>
              </a:ext>
            </a:extLst>
          </p:cNvPr>
          <p:cNvSpPr>
            <a:spLocks noChangeShapeType="1"/>
          </p:cNvSpPr>
          <p:nvPr/>
        </p:nvSpPr>
        <p:spPr bwMode="auto">
          <a:xfrm flipV="1">
            <a:off x="6029325" y="4237038"/>
            <a:ext cx="1588" cy="18256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84" name="Line 20">
            <a:extLst>
              <a:ext uri="{FF2B5EF4-FFF2-40B4-BE49-F238E27FC236}">
                <a16:creationId xmlns:a16="http://schemas.microsoft.com/office/drawing/2014/main" id="{DB8923C6-2B6F-4585-AC54-79294F65C15D}"/>
              </a:ext>
            </a:extLst>
          </p:cNvPr>
          <p:cNvSpPr>
            <a:spLocks noChangeShapeType="1"/>
          </p:cNvSpPr>
          <p:nvPr/>
        </p:nvSpPr>
        <p:spPr bwMode="auto">
          <a:xfrm flipV="1">
            <a:off x="3819525" y="4135438"/>
            <a:ext cx="1989138" cy="83185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85" name="Line 21">
            <a:extLst>
              <a:ext uri="{FF2B5EF4-FFF2-40B4-BE49-F238E27FC236}">
                <a16:creationId xmlns:a16="http://schemas.microsoft.com/office/drawing/2014/main" id="{62BEBFD7-DD6E-4425-9FD7-A99E1E35B0A8}"/>
              </a:ext>
            </a:extLst>
          </p:cNvPr>
          <p:cNvSpPr>
            <a:spLocks noChangeShapeType="1"/>
          </p:cNvSpPr>
          <p:nvPr/>
        </p:nvSpPr>
        <p:spPr bwMode="auto">
          <a:xfrm flipH="1" flipV="1">
            <a:off x="6172200" y="4114800"/>
            <a:ext cx="1981200" cy="83185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86" name="Line 22">
            <a:extLst>
              <a:ext uri="{FF2B5EF4-FFF2-40B4-BE49-F238E27FC236}">
                <a16:creationId xmlns:a16="http://schemas.microsoft.com/office/drawing/2014/main" id="{975F21B7-412A-4795-9B86-15F1DBF11D6D}"/>
              </a:ext>
            </a:extLst>
          </p:cNvPr>
          <p:cNvSpPr>
            <a:spLocks noChangeShapeType="1"/>
          </p:cNvSpPr>
          <p:nvPr/>
        </p:nvSpPr>
        <p:spPr bwMode="auto">
          <a:xfrm flipV="1">
            <a:off x="6172200" y="2895600"/>
            <a:ext cx="0" cy="5334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87" name="Rectangle 23">
            <a:extLst>
              <a:ext uri="{FF2B5EF4-FFF2-40B4-BE49-F238E27FC236}">
                <a16:creationId xmlns:a16="http://schemas.microsoft.com/office/drawing/2014/main" id="{8ABF89B3-6DB8-4619-862D-264D90B5279D}"/>
              </a:ext>
            </a:extLst>
          </p:cNvPr>
          <p:cNvSpPr>
            <a:spLocks noChangeArrowheads="1"/>
          </p:cNvSpPr>
          <p:nvPr/>
        </p:nvSpPr>
        <p:spPr bwMode="auto">
          <a:xfrm>
            <a:off x="4303985" y="2223266"/>
            <a:ext cx="3355415" cy="756694"/>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b="1" dirty="0" err="1">
                <a:solidFill>
                  <a:srgbClr val="002060"/>
                </a:solidFill>
                <a:latin typeface="Times New Roman" panose="02020603050405020304" pitchFamily="18" charset="0"/>
              </a:rPr>
              <a:t>Xoá</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bỏ</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QHSX</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lạc</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hậu</a:t>
            </a:r>
            <a:r>
              <a:rPr lang="en-US" altLang="en-US" sz="2400" b="1" dirty="0">
                <a:solidFill>
                  <a:srgbClr val="002060"/>
                </a:solidFill>
                <a:latin typeface="Times New Roman" panose="02020603050405020304" pitchFamily="18" charset="0"/>
              </a:rPr>
              <a:t>, </a:t>
            </a:r>
          </a:p>
          <a:p>
            <a:pPr algn="ctr" eaLnBrk="1" hangingPunct="1">
              <a:spcBef>
                <a:spcPct val="0"/>
              </a:spcBef>
              <a:buFontTx/>
              <a:buNone/>
            </a:pPr>
            <a:r>
              <a:rPr lang="en-US" altLang="en-US" sz="2400" b="1" dirty="0" err="1">
                <a:solidFill>
                  <a:srgbClr val="002060"/>
                </a:solidFill>
                <a:latin typeface="Times New Roman" panose="02020603050405020304" pitchFamily="18" charset="0"/>
              </a:rPr>
              <a:t>thiết</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lập</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QHSX</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mới</a:t>
            </a:r>
            <a:endParaRPr lang="en-US" altLang="en-US" sz="2400" b="1" dirty="0">
              <a:solidFill>
                <a:srgbClr val="002060"/>
              </a:solidFill>
              <a:latin typeface="Times New Roman" panose="02020603050405020304" pitchFamily="18" charset="0"/>
            </a:endParaRPr>
          </a:p>
        </p:txBody>
      </p:sp>
      <p:sp>
        <p:nvSpPr>
          <p:cNvPr id="190488" name="Rectangle 24">
            <a:extLst>
              <a:ext uri="{FF2B5EF4-FFF2-40B4-BE49-F238E27FC236}">
                <a16:creationId xmlns:a16="http://schemas.microsoft.com/office/drawing/2014/main" id="{38C95232-AA82-47D7-9972-99E94DA172D0}"/>
              </a:ext>
            </a:extLst>
          </p:cNvPr>
          <p:cNvSpPr>
            <a:spLocks noChangeArrowheads="1"/>
          </p:cNvSpPr>
          <p:nvPr/>
        </p:nvSpPr>
        <p:spPr bwMode="auto">
          <a:xfrm>
            <a:off x="4303986" y="1217613"/>
            <a:ext cx="3239814" cy="641352"/>
          </a:xfrm>
          <a:prstGeom prst="rect">
            <a:avLst/>
          </a:prstGeom>
          <a:solidFill>
            <a:schemeClr val="accent4">
              <a:lumMod val="20000"/>
              <a:lumOff val="8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b="1" dirty="0" err="1">
                <a:solidFill>
                  <a:srgbClr val="002060"/>
                </a:solidFill>
                <a:latin typeface="Times New Roman" panose="02020603050405020304" pitchFamily="18" charset="0"/>
              </a:rPr>
              <a:t>Giải</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phóng</a:t>
            </a:r>
            <a:r>
              <a:rPr lang="en-US" altLang="en-US" sz="2400" b="1" dirty="0">
                <a:solidFill>
                  <a:srgbClr val="002060"/>
                </a:solidFill>
                <a:latin typeface="Times New Roman" panose="02020603050405020304" pitchFamily="18" charset="0"/>
              </a:rPr>
              <a:t> </a:t>
            </a:r>
            <a:r>
              <a:rPr lang="en-US" altLang="en-US" sz="2400" b="1" dirty="0" err="1">
                <a:solidFill>
                  <a:srgbClr val="002060"/>
                </a:solidFill>
                <a:latin typeface="Times New Roman" panose="02020603050405020304" pitchFamily="18" charset="0"/>
              </a:rPr>
              <a:t>LLSX</a:t>
            </a:r>
            <a:endParaRPr lang="en-US" altLang="en-US" sz="2400" b="1" dirty="0">
              <a:solidFill>
                <a:srgbClr val="002060"/>
              </a:solidFill>
              <a:latin typeface="Times New Roman" panose="02020603050405020304" pitchFamily="18" charset="0"/>
            </a:endParaRPr>
          </a:p>
        </p:txBody>
      </p:sp>
      <p:sp>
        <p:nvSpPr>
          <p:cNvPr id="190489" name="Line 25">
            <a:extLst>
              <a:ext uri="{FF2B5EF4-FFF2-40B4-BE49-F238E27FC236}">
                <a16:creationId xmlns:a16="http://schemas.microsoft.com/office/drawing/2014/main" id="{9007C110-5E03-47A9-900B-12C51CB640BF}"/>
              </a:ext>
            </a:extLst>
          </p:cNvPr>
          <p:cNvSpPr>
            <a:spLocks noChangeShapeType="1"/>
          </p:cNvSpPr>
          <p:nvPr/>
        </p:nvSpPr>
        <p:spPr bwMode="auto">
          <a:xfrm flipV="1">
            <a:off x="6172200" y="1828800"/>
            <a:ext cx="0" cy="3810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solidFill>
                <a:srgbClr val="002060"/>
              </a:solidFill>
            </a:endParaRPr>
          </a:p>
        </p:txBody>
      </p:sp>
      <p:sp>
        <p:nvSpPr>
          <p:cNvPr id="190490" name="AutoShape 26">
            <a:extLst>
              <a:ext uri="{FF2B5EF4-FFF2-40B4-BE49-F238E27FC236}">
                <a16:creationId xmlns:a16="http://schemas.microsoft.com/office/drawing/2014/main" id="{38F67A4C-1ECF-447B-99A2-B151A0341592}"/>
              </a:ext>
            </a:extLst>
          </p:cNvPr>
          <p:cNvSpPr>
            <a:spLocks/>
          </p:cNvSpPr>
          <p:nvPr/>
        </p:nvSpPr>
        <p:spPr bwMode="auto">
          <a:xfrm>
            <a:off x="7772400" y="1295400"/>
            <a:ext cx="152400" cy="1447800"/>
          </a:xfrm>
          <a:prstGeom prst="rightBrace">
            <a:avLst>
              <a:gd name="adj1" fmla="val 79167"/>
              <a:gd name="adj2" fmla="val 50000"/>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vi-VN" altLang="en-US" sz="1800">
              <a:solidFill>
                <a:srgbClr val="002060"/>
              </a:solidFill>
              <a:latin typeface="Verdana" panose="020B0604030504040204" pitchFamily="34" charset="0"/>
            </a:endParaRPr>
          </a:p>
        </p:txBody>
      </p:sp>
      <p:sp>
        <p:nvSpPr>
          <p:cNvPr id="190491" name="Rectangle 27">
            <a:extLst>
              <a:ext uri="{FF2B5EF4-FFF2-40B4-BE49-F238E27FC236}">
                <a16:creationId xmlns:a16="http://schemas.microsoft.com/office/drawing/2014/main" id="{3361AA71-8F8E-4050-803E-56C584A0123F}"/>
              </a:ext>
            </a:extLst>
          </p:cNvPr>
          <p:cNvSpPr>
            <a:spLocks noChangeArrowheads="1"/>
          </p:cNvSpPr>
          <p:nvPr/>
        </p:nvSpPr>
        <p:spPr bwMode="auto">
          <a:xfrm>
            <a:off x="8234682" y="1104900"/>
            <a:ext cx="3355421" cy="1828800"/>
          </a:xfrm>
          <a:prstGeom prst="rect">
            <a:avLst/>
          </a:prstGeom>
          <a:solidFill>
            <a:schemeClr val="accent4">
              <a:lumMod val="40000"/>
              <a:lumOff val="60000"/>
            </a:schemeClr>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b="1" dirty="0" err="1">
                <a:solidFill>
                  <a:srgbClr val="002060"/>
                </a:solidFill>
                <a:latin typeface="Times New Roman" panose="02020603050405020304" pitchFamily="18" charset="0"/>
              </a:rPr>
              <a:t>Xóa</a:t>
            </a:r>
            <a:r>
              <a:rPr lang="en-US" altLang="en-US" sz="2800" b="1" dirty="0">
                <a:solidFill>
                  <a:srgbClr val="002060"/>
                </a:solidFill>
                <a:latin typeface="Times New Roman" panose="02020603050405020304" pitchFamily="18" charset="0"/>
              </a:rPr>
              <a:t> </a:t>
            </a:r>
            <a:r>
              <a:rPr lang="en-US" altLang="en-US" sz="2800" b="1" dirty="0" err="1">
                <a:solidFill>
                  <a:srgbClr val="002060"/>
                </a:solidFill>
                <a:latin typeface="Times New Roman" panose="02020603050405020304" pitchFamily="18" charset="0"/>
              </a:rPr>
              <a:t>bỏ</a:t>
            </a:r>
            <a:r>
              <a:rPr lang="en-US" altLang="en-US" sz="2800" b="1" dirty="0">
                <a:solidFill>
                  <a:srgbClr val="002060"/>
                </a:solidFill>
                <a:latin typeface="Times New Roman" panose="02020603050405020304" pitchFamily="18" charset="0"/>
              </a:rPr>
              <a:t> </a:t>
            </a:r>
            <a:r>
              <a:rPr lang="en-US" altLang="en-US" sz="2800" b="1" dirty="0" err="1">
                <a:solidFill>
                  <a:srgbClr val="002060"/>
                </a:solidFill>
                <a:latin typeface="Times New Roman" panose="02020603050405020304" pitchFamily="18" charset="0"/>
              </a:rPr>
              <a:t>PTSX</a:t>
            </a:r>
            <a:r>
              <a:rPr lang="en-US" altLang="en-US" sz="2800" b="1" dirty="0">
                <a:solidFill>
                  <a:srgbClr val="002060"/>
                </a:solidFill>
                <a:latin typeface="Times New Roman" panose="02020603050405020304" pitchFamily="18" charset="0"/>
              </a:rPr>
              <a:t> </a:t>
            </a:r>
            <a:r>
              <a:rPr lang="en-US" altLang="en-US" sz="2800" b="1" dirty="0" err="1">
                <a:solidFill>
                  <a:srgbClr val="002060"/>
                </a:solidFill>
                <a:latin typeface="Times New Roman" panose="02020603050405020304" pitchFamily="18" charset="0"/>
              </a:rPr>
              <a:t>cũ</a:t>
            </a:r>
            <a:endParaRPr lang="en-US" altLang="en-US" sz="2800" b="1" dirty="0">
              <a:solidFill>
                <a:srgbClr val="002060"/>
              </a:solidFill>
              <a:latin typeface="Times New Roman" panose="02020603050405020304" pitchFamily="18" charset="0"/>
            </a:endParaRPr>
          </a:p>
          <a:p>
            <a:pPr algn="ctr" eaLnBrk="1" hangingPunct="1">
              <a:spcBef>
                <a:spcPct val="0"/>
              </a:spcBef>
              <a:buFontTx/>
              <a:buNone/>
            </a:pPr>
            <a:r>
              <a:rPr lang="en-US" altLang="en-US" sz="2800" b="1" dirty="0" err="1">
                <a:solidFill>
                  <a:srgbClr val="002060"/>
                </a:solidFill>
                <a:latin typeface="Times New Roman" panose="02020603050405020304" pitchFamily="18" charset="0"/>
              </a:rPr>
              <a:t>Thiết</a:t>
            </a:r>
            <a:r>
              <a:rPr lang="en-US" altLang="en-US" sz="2800" b="1" dirty="0">
                <a:solidFill>
                  <a:srgbClr val="002060"/>
                </a:solidFill>
                <a:latin typeface="Times New Roman" panose="02020603050405020304" pitchFamily="18" charset="0"/>
              </a:rPr>
              <a:t> </a:t>
            </a:r>
            <a:r>
              <a:rPr lang="en-US" altLang="en-US" sz="2800" b="1" dirty="0" err="1">
                <a:solidFill>
                  <a:srgbClr val="002060"/>
                </a:solidFill>
                <a:latin typeface="Times New Roman" panose="02020603050405020304" pitchFamily="18" charset="0"/>
              </a:rPr>
              <a:t>lập</a:t>
            </a:r>
            <a:r>
              <a:rPr lang="en-US" altLang="en-US" sz="2800" b="1" dirty="0">
                <a:solidFill>
                  <a:srgbClr val="002060"/>
                </a:solidFill>
                <a:latin typeface="Times New Roman" panose="02020603050405020304" pitchFamily="18" charset="0"/>
              </a:rPr>
              <a:t> </a:t>
            </a:r>
          </a:p>
          <a:p>
            <a:pPr algn="ctr" eaLnBrk="1" hangingPunct="1">
              <a:spcBef>
                <a:spcPct val="0"/>
              </a:spcBef>
              <a:buFontTx/>
              <a:buNone/>
            </a:pPr>
            <a:r>
              <a:rPr lang="en-US" altLang="en-US" sz="2800" b="1" dirty="0" err="1">
                <a:solidFill>
                  <a:srgbClr val="002060"/>
                </a:solidFill>
                <a:latin typeface="Times New Roman" panose="02020603050405020304" pitchFamily="18" charset="0"/>
              </a:rPr>
              <a:t>PTSX</a:t>
            </a:r>
            <a:r>
              <a:rPr lang="en-US" altLang="en-US" sz="2800" b="1" dirty="0">
                <a:solidFill>
                  <a:srgbClr val="002060"/>
                </a:solidFill>
                <a:latin typeface="Times New Roman" panose="02020603050405020304" pitchFamily="18" charset="0"/>
              </a:rPr>
              <a:t> </a:t>
            </a:r>
            <a:r>
              <a:rPr lang="en-US" altLang="en-US" sz="2800" b="1" dirty="0" err="1">
                <a:solidFill>
                  <a:srgbClr val="002060"/>
                </a:solidFill>
                <a:latin typeface="Times New Roman" panose="02020603050405020304" pitchFamily="18" charset="0"/>
              </a:rPr>
              <a:t>mới</a:t>
            </a:r>
            <a:endParaRPr lang="en-US" altLang="en-US" sz="2800" b="1" dirty="0">
              <a:solidFill>
                <a:srgbClr val="002060"/>
              </a:solidFill>
              <a:latin typeface="Times New Roman" panose="02020603050405020304" pitchFamily="18" charset="0"/>
            </a:endParaRPr>
          </a:p>
        </p:txBody>
      </p:sp>
      <p:sp>
        <p:nvSpPr>
          <p:cNvPr id="6" name="Arrow: Down 5">
            <a:extLst>
              <a:ext uri="{FF2B5EF4-FFF2-40B4-BE49-F238E27FC236}">
                <a16:creationId xmlns:a16="http://schemas.microsoft.com/office/drawing/2014/main" id="{A093D337-50C7-476C-8950-2FD4469E9CE8}"/>
              </a:ext>
            </a:extLst>
          </p:cNvPr>
          <p:cNvSpPr/>
          <p:nvPr/>
        </p:nvSpPr>
        <p:spPr>
          <a:xfrm rot="10565128">
            <a:off x="7847083" y="5560581"/>
            <a:ext cx="646386" cy="23087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34" name="Arrow: Down 33">
            <a:extLst>
              <a:ext uri="{FF2B5EF4-FFF2-40B4-BE49-F238E27FC236}">
                <a16:creationId xmlns:a16="http://schemas.microsoft.com/office/drawing/2014/main" id="{485D655D-D39C-4DBF-98B3-B42EDC5EB15C}"/>
              </a:ext>
            </a:extLst>
          </p:cNvPr>
          <p:cNvSpPr/>
          <p:nvPr/>
        </p:nvSpPr>
        <p:spPr>
          <a:xfrm rot="10565128">
            <a:off x="3279012" y="5465817"/>
            <a:ext cx="646386" cy="23087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 name="Slide Number Placeholder 1">
            <a:extLst>
              <a:ext uri="{FF2B5EF4-FFF2-40B4-BE49-F238E27FC236}">
                <a16:creationId xmlns:a16="http://schemas.microsoft.com/office/drawing/2014/main" id="{3A92FA7D-DDC6-41A6-8254-271CBCD558EF}"/>
              </a:ext>
            </a:extLst>
          </p:cNvPr>
          <p:cNvSpPr>
            <a:spLocks noGrp="1"/>
          </p:cNvSpPr>
          <p:nvPr>
            <p:ph type="sldNum" sz="quarter" idx="12"/>
          </p:nvPr>
        </p:nvSpPr>
        <p:spPr/>
        <p:txBody>
          <a:bodyPr/>
          <a:lstStyle/>
          <a:p>
            <a:fld id="{BCA9E365-C2E6-427D-B945-C61DCC8F5720}" type="slidenum">
              <a:rPr lang="en-US" smtClean="0"/>
              <a:t>256</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0467"/>
                                        </p:tgtEl>
                                        <p:attrNameLst>
                                          <p:attrName>style.visibility</p:attrName>
                                        </p:attrNameLst>
                                      </p:cBhvr>
                                      <p:to>
                                        <p:strVal val="visible"/>
                                      </p:to>
                                    </p:set>
                                    <p:animEffect transition="in" filter="box(in)">
                                      <p:cBhvr>
                                        <p:cTn id="7" dur="2000"/>
                                        <p:tgtEl>
                                          <p:spTgt spid="190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90469"/>
                                        </p:tgtEl>
                                        <p:attrNameLst>
                                          <p:attrName>style.visibility</p:attrName>
                                        </p:attrNameLst>
                                      </p:cBhvr>
                                      <p:to>
                                        <p:strVal val="visible"/>
                                      </p:to>
                                    </p:set>
                                    <p:animEffect transition="in" filter="box(in)">
                                      <p:cBhvr>
                                        <p:cTn id="12" dur="500"/>
                                        <p:tgtEl>
                                          <p:spTgt spid="190469"/>
                                        </p:tgtEl>
                                      </p:cBhvr>
                                    </p:animEffect>
                                  </p:childTnLst>
                                </p:cTn>
                              </p:par>
                              <p:par>
                                <p:cTn id="13" presetID="4" presetClass="entr" presetSubtype="16" fill="hold" nodeType="withEffect">
                                  <p:stCondLst>
                                    <p:cond delay="0"/>
                                  </p:stCondLst>
                                  <p:childTnLst>
                                    <p:set>
                                      <p:cBhvr>
                                        <p:cTn id="14" dur="1" fill="hold">
                                          <p:stCondLst>
                                            <p:cond delay="0"/>
                                          </p:stCondLst>
                                        </p:cTn>
                                        <p:tgtEl>
                                          <p:spTgt spid="190470"/>
                                        </p:tgtEl>
                                        <p:attrNameLst>
                                          <p:attrName>style.visibility</p:attrName>
                                        </p:attrNameLst>
                                      </p:cBhvr>
                                      <p:to>
                                        <p:strVal val="visible"/>
                                      </p:to>
                                    </p:set>
                                    <p:animEffect transition="in" filter="box(in)">
                                      <p:cBhvr>
                                        <p:cTn id="15" dur="500"/>
                                        <p:tgtEl>
                                          <p:spTgt spid="190470"/>
                                        </p:tgtEl>
                                      </p:cBhvr>
                                    </p:animEffect>
                                  </p:childTnLst>
                                </p:cTn>
                              </p:par>
                              <p:par>
                                <p:cTn id="16" presetID="4" presetClass="entr" presetSubtype="16" fill="hold" nodeType="withEffect">
                                  <p:stCondLst>
                                    <p:cond delay="0"/>
                                  </p:stCondLst>
                                  <p:childTnLst>
                                    <p:set>
                                      <p:cBhvr>
                                        <p:cTn id="17" dur="1" fill="hold">
                                          <p:stCondLst>
                                            <p:cond delay="0"/>
                                          </p:stCondLst>
                                        </p:cTn>
                                        <p:tgtEl>
                                          <p:spTgt spid="190472"/>
                                        </p:tgtEl>
                                        <p:attrNameLst>
                                          <p:attrName>style.visibility</p:attrName>
                                        </p:attrNameLst>
                                      </p:cBhvr>
                                      <p:to>
                                        <p:strVal val="visible"/>
                                      </p:to>
                                    </p:set>
                                    <p:animEffect transition="in" filter="box(in)">
                                      <p:cBhvr>
                                        <p:cTn id="18" dur="500"/>
                                        <p:tgtEl>
                                          <p:spTgt spid="190472"/>
                                        </p:tgtEl>
                                      </p:cBhvr>
                                    </p:animEffect>
                                  </p:childTnLst>
                                </p:cTn>
                              </p:par>
                              <p:par>
                                <p:cTn id="19" presetID="4" presetClass="entr" presetSubtype="16" fill="hold" nodeType="withEffect">
                                  <p:stCondLst>
                                    <p:cond delay="0"/>
                                  </p:stCondLst>
                                  <p:childTnLst>
                                    <p:set>
                                      <p:cBhvr>
                                        <p:cTn id="20" dur="1" fill="hold">
                                          <p:stCondLst>
                                            <p:cond delay="0"/>
                                          </p:stCondLst>
                                        </p:cTn>
                                        <p:tgtEl>
                                          <p:spTgt spid="190471"/>
                                        </p:tgtEl>
                                        <p:attrNameLst>
                                          <p:attrName>style.visibility</p:attrName>
                                        </p:attrNameLst>
                                      </p:cBhvr>
                                      <p:to>
                                        <p:strVal val="visible"/>
                                      </p:to>
                                    </p:set>
                                    <p:animEffect transition="in" filter="box(in)">
                                      <p:cBhvr>
                                        <p:cTn id="21" dur="500"/>
                                        <p:tgtEl>
                                          <p:spTgt spid="19047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90468"/>
                                        </p:tgtEl>
                                        <p:attrNameLst>
                                          <p:attrName>style.visibility</p:attrName>
                                        </p:attrNameLst>
                                      </p:cBhvr>
                                      <p:to>
                                        <p:strVal val="visible"/>
                                      </p:to>
                                    </p:set>
                                    <p:animEffect transition="in" filter="box(in)">
                                      <p:cBhvr>
                                        <p:cTn id="26" dur="2000"/>
                                        <p:tgtEl>
                                          <p:spTgt spid="190468"/>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90474"/>
                                        </p:tgtEl>
                                        <p:attrNameLst>
                                          <p:attrName>style.visibility</p:attrName>
                                        </p:attrNameLst>
                                      </p:cBhvr>
                                      <p:to>
                                        <p:strVal val="visible"/>
                                      </p:to>
                                    </p:set>
                                    <p:animEffect transition="in" filter="box(in)">
                                      <p:cBhvr>
                                        <p:cTn id="29" dur="2000"/>
                                        <p:tgtEl>
                                          <p:spTgt spid="190474"/>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90473"/>
                                        </p:tgtEl>
                                        <p:attrNameLst>
                                          <p:attrName>style.visibility</p:attrName>
                                        </p:attrNameLst>
                                      </p:cBhvr>
                                      <p:to>
                                        <p:strVal val="visible"/>
                                      </p:to>
                                    </p:set>
                                    <p:animEffect transition="in" filter="box(in)">
                                      <p:cBhvr>
                                        <p:cTn id="32" dur="2000"/>
                                        <p:tgtEl>
                                          <p:spTgt spid="1904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90475"/>
                                        </p:tgtEl>
                                        <p:attrNameLst>
                                          <p:attrName>style.visibility</p:attrName>
                                        </p:attrNameLst>
                                      </p:cBhvr>
                                      <p:to>
                                        <p:strVal val="visible"/>
                                      </p:to>
                                    </p:set>
                                    <p:animEffect transition="in" filter="box(in)">
                                      <p:cBhvr>
                                        <p:cTn id="37" dur="2000"/>
                                        <p:tgtEl>
                                          <p:spTgt spid="190475"/>
                                        </p:tgtEl>
                                      </p:cBhvr>
                                    </p:animEffect>
                                  </p:childTnLst>
                                </p:cTn>
                              </p:par>
                              <p:par>
                                <p:cTn id="38" presetID="4" presetClass="entr" presetSubtype="16" fill="hold" nodeType="withEffect">
                                  <p:stCondLst>
                                    <p:cond delay="0"/>
                                  </p:stCondLst>
                                  <p:childTnLst>
                                    <p:set>
                                      <p:cBhvr>
                                        <p:cTn id="39" dur="1" fill="hold">
                                          <p:stCondLst>
                                            <p:cond delay="0"/>
                                          </p:stCondLst>
                                        </p:cTn>
                                        <p:tgtEl>
                                          <p:spTgt spid="190476"/>
                                        </p:tgtEl>
                                        <p:attrNameLst>
                                          <p:attrName>style.visibility</p:attrName>
                                        </p:attrNameLst>
                                      </p:cBhvr>
                                      <p:to>
                                        <p:strVal val="visible"/>
                                      </p:to>
                                    </p:set>
                                    <p:animEffect transition="in" filter="box(in)">
                                      <p:cBhvr>
                                        <p:cTn id="40" dur="2000"/>
                                        <p:tgtEl>
                                          <p:spTgt spid="190476"/>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90481"/>
                                        </p:tgtEl>
                                        <p:attrNameLst>
                                          <p:attrName>style.visibility</p:attrName>
                                        </p:attrNameLst>
                                      </p:cBhvr>
                                      <p:to>
                                        <p:strVal val="visible"/>
                                      </p:to>
                                    </p:set>
                                    <p:animEffect transition="in" filter="box(in)">
                                      <p:cBhvr>
                                        <p:cTn id="43" dur="2000"/>
                                        <p:tgtEl>
                                          <p:spTgt spid="190481"/>
                                        </p:tgtEl>
                                      </p:cBhvr>
                                    </p:animEffect>
                                  </p:childTnLst>
                                </p:cTn>
                              </p:par>
                              <p:par>
                                <p:cTn id="44" presetID="4" presetClass="entr" presetSubtype="16" fill="hold" nodeType="withEffect">
                                  <p:stCondLst>
                                    <p:cond delay="0"/>
                                  </p:stCondLst>
                                  <p:childTnLst>
                                    <p:set>
                                      <p:cBhvr>
                                        <p:cTn id="45" dur="1" fill="hold">
                                          <p:stCondLst>
                                            <p:cond delay="0"/>
                                          </p:stCondLst>
                                        </p:cTn>
                                        <p:tgtEl>
                                          <p:spTgt spid="190478"/>
                                        </p:tgtEl>
                                        <p:attrNameLst>
                                          <p:attrName>style.visibility</p:attrName>
                                        </p:attrNameLst>
                                      </p:cBhvr>
                                      <p:to>
                                        <p:strVal val="visible"/>
                                      </p:to>
                                    </p:set>
                                    <p:animEffect transition="in" filter="box(in)">
                                      <p:cBhvr>
                                        <p:cTn id="46" dur="2000"/>
                                        <p:tgtEl>
                                          <p:spTgt spid="19047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nodeType="clickEffect">
                                  <p:stCondLst>
                                    <p:cond delay="0"/>
                                  </p:stCondLst>
                                  <p:childTnLst>
                                    <p:set>
                                      <p:cBhvr>
                                        <p:cTn id="50" dur="1" fill="hold">
                                          <p:stCondLst>
                                            <p:cond delay="0"/>
                                          </p:stCondLst>
                                        </p:cTn>
                                        <p:tgtEl>
                                          <p:spTgt spid="190484"/>
                                        </p:tgtEl>
                                        <p:attrNameLst>
                                          <p:attrName>style.visibility</p:attrName>
                                        </p:attrNameLst>
                                      </p:cBhvr>
                                      <p:to>
                                        <p:strVal val="visible"/>
                                      </p:to>
                                    </p:set>
                                    <p:animEffect transition="in" filter="box(in)">
                                      <p:cBhvr>
                                        <p:cTn id="51" dur="500"/>
                                        <p:tgtEl>
                                          <p:spTgt spid="190484"/>
                                        </p:tgtEl>
                                      </p:cBhvr>
                                    </p:animEffect>
                                  </p:childTnLst>
                                </p:cTn>
                              </p:par>
                              <p:par>
                                <p:cTn id="52" presetID="4" presetClass="entr" presetSubtype="16" fill="hold" nodeType="withEffect">
                                  <p:stCondLst>
                                    <p:cond delay="0"/>
                                  </p:stCondLst>
                                  <p:childTnLst>
                                    <p:set>
                                      <p:cBhvr>
                                        <p:cTn id="53" dur="1" fill="hold">
                                          <p:stCondLst>
                                            <p:cond delay="0"/>
                                          </p:stCondLst>
                                        </p:cTn>
                                        <p:tgtEl>
                                          <p:spTgt spid="190483"/>
                                        </p:tgtEl>
                                        <p:attrNameLst>
                                          <p:attrName>style.visibility</p:attrName>
                                        </p:attrNameLst>
                                      </p:cBhvr>
                                      <p:to>
                                        <p:strVal val="visible"/>
                                      </p:to>
                                    </p:set>
                                    <p:animEffect transition="in" filter="box(in)">
                                      <p:cBhvr>
                                        <p:cTn id="54" dur="500"/>
                                        <p:tgtEl>
                                          <p:spTgt spid="190483"/>
                                        </p:tgtEl>
                                      </p:cBhvr>
                                    </p:animEffect>
                                  </p:childTnLst>
                                </p:cTn>
                              </p:par>
                              <p:par>
                                <p:cTn id="55" presetID="4" presetClass="entr" presetSubtype="16" fill="hold" nodeType="withEffect">
                                  <p:stCondLst>
                                    <p:cond delay="0"/>
                                  </p:stCondLst>
                                  <p:childTnLst>
                                    <p:set>
                                      <p:cBhvr>
                                        <p:cTn id="56" dur="1" fill="hold">
                                          <p:stCondLst>
                                            <p:cond delay="0"/>
                                          </p:stCondLst>
                                        </p:cTn>
                                        <p:tgtEl>
                                          <p:spTgt spid="190485"/>
                                        </p:tgtEl>
                                        <p:attrNameLst>
                                          <p:attrName>style.visibility</p:attrName>
                                        </p:attrNameLst>
                                      </p:cBhvr>
                                      <p:to>
                                        <p:strVal val="visible"/>
                                      </p:to>
                                    </p:set>
                                    <p:animEffect transition="in" filter="box(in)">
                                      <p:cBhvr>
                                        <p:cTn id="57" dur="500"/>
                                        <p:tgtEl>
                                          <p:spTgt spid="19048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190482"/>
                                        </p:tgtEl>
                                        <p:attrNameLst>
                                          <p:attrName>style.visibility</p:attrName>
                                        </p:attrNameLst>
                                      </p:cBhvr>
                                      <p:to>
                                        <p:strVal val="visible"/>
                                      </p:to>
                                    </p:set>
                                    <p:animEffect transition="in" filter="box(in)">
                                      <p:cBhvr>
                                        <p:cTn id="62" dur="2000"/>
                                        <p:tgtEl>
                                          <p:spTgt spid="19048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nodeType="clickEffect">
                                  <p:stCondLst>
                                    <p:cond delay="0"/>
                                  </p:stCondLst>
                                  <p:childTnLst>
                                    <p:set>
                                      <p:cBhvr>
                                        <p:cTn id="66" dur="1" fill="hold">
                                          <p:stCondLst>
                                            <p:cond delay="0"/>
                                          </p:stCondLst>
                                        </p:cTn>
                                        <p:tgtEl>
                                          <p:spTgt spid="190486"/>
                                        </p:tgtEl>
                                        <p:attrNameLst>
                                          <p:attrName>style.visibility</p:attrName>
                                        </p:attrNameLst>
                                      </p:cBhvr>
                                      <p:to>
                                        <p:strVal val="visible"/>
                                      </p:to>
                                    </p:set>
                                    <p:animEffect transition="in" filter="box(in)">
                                      <p:cBhvr>
                                        <p:cTn id="67" dur="500"/>
                                        <p:tgtEl>
                                          <p:spTgt spid="19048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90487"/>
                                        </p:tgtEl>
                                        <p:attrNameLst>
                                          <p:attrName>style.visibility</p:attrName>
                                        </p:attrNameLst>
                                      </p:cBhvr>
                                      <p:to>
                                        <p:strVal val="visible"/>
                                      </p:to>
                                    </p:set>
                                    <p:animEffect transition="in" filter="box(in)">
                                      <p:cBhvr>
                                        <p:cTn id="72" dur="2000"/>
                                        <p:tgtEl>
                                          <p:spTgt spid="19048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nodeType="clickEffect">
                                  <p:stCondLst>
                                    <p:cond delay="0"/>
                                  </p:stCondLst>
                                  <p:childTnLst>
                                    <p:set>
                                      <p:cBhvr>
                                        <p:cTn id="76" dur="1" fill="hold">
                                          <p:stCondLst>
                                            <p:cond delay="0"/>
                                          </p:stCondLst>
                                        </p:cTn>
                                        <p:tgtEl>
                                          <p:spTgt spid="190489"/>
                                        </p:tgtEl>
                                        <p:attrNameLst>
                                          <p:attrName>style.visibility</p:attrName>
                                        </p:attrNameLst>
                                      </p:cBhvr>
                                      <p:to>
                                        <p:strVal val="visible"/>
                                      </p:to>
                                    </p:set>
                                    <p:animEffect transition="in" filter="box(in)">
                                      <p:cBhvr>
                                        <p:cTn id="77" dur="2000"/>
                                        <p:tgtEl>
                                          <p:spTgt spid="19048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190488"/>
                                        </p:tgtEl>
                                        <p:attrNameLst>
                                          <p:attrName>style.visibility</p:attrName>
                                        </p:attrNameLst>
                                      </p:cBhvr>
                                      <p:to>
                                        <p:strVal val="visible"/>
                                      </p:to>
                                    </p:set>
                                    <p:animEffect transition="in" filter="box(in)">
                                      <p:cBhvr>
                                        <p:cTn id="82" dur="2000"/>
                                        <p:tgtEl>
                                          <p:spTgt spid="190488"/>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190490"/>
                                        </p:tgtEl>
                                        <p:attrNameLst>
                                          <p:attrName>style.visibility</p:attrName>
                                        </p:attrNameLst>
                                      </p:cBhvr>
                                      <p:to>
                                        <p:strVal val="visible"/>
                                      </p:to>
                                    </p:set>
                                    <p:animEffect transition="in" filter="box(in)">
                                      <p:cBhvr>
                                        <p:cTn id="87" dur="500"/>
                                        <p:tgtEl>
                                          <p:spTgt spid="19049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16" fill="hold" grpId="0" nodeType="clickEffect">
                                  <p:stCondLst>
                                    <p:cond delay="0"/>
                                  </p:stCondLst>
                                  <p:childTnLst>
                                    <p:set>
                                      <p:cBhvr>
                                        <p:cTn id="91" dur="1" fill="hold">
                                          <p:stCondLst>
                                            <p:cond delay="0"/>
                                          </p:stCondLst>
                                        </p:cTn>
                                        <p:tgtEl>
                                          <p:spTgt spid="190491"/>
                                        </p:tgtEl>
                                        <p:attrNameLst>
                                          <p:attrName>style.visibility</p:attrName>
                                        </p:attrNameLst>
                                      </p:cBhvr>
                                      <p:to>
                                        <p:strVal val="visible"/>
                                      </p:to>
                                    </p:set>
                                    <p:animEffect transition="in" filter="box(in)">
                                      <p:cBhvr>
                                        <p:cTn id="92" dur="2000"/>
                                        <p:tgtEl>
                                          <p:spTgt spid="190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animBg="1"/>
      <p:bldP spid="190468" grpId="0" animBg="1"/>
      <p:bldP spid="190473" grpId="0" animBg="1"/>
      <p:bldP spid="190474" grpId="0" animBg="1"/>
      <p:bldP spid="190481" grpId="0" animBg="1"/>
      <p:bldP spid="190482" grpId="0" animBg="1"/>
      <p:bldP spid="190487" grpId="0" animBg="1"/>
      <p:bldP spid="190488" grpId="0" animBg="1"/>
      <p:bldP spid="190490" grpId="0" animBg="1"/>
      <p:bldP spid="190491"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B8D0C3C-20B5-4C66-8763-F60F6CFE5232}"/>
              </a:ext>
            </a:extLst>
          </p:cNvPr>
          <p:cNvSpPr txBox="1"/>
          <p:nvPr/>
        </p:nvSpPr>
        <p:spPr>
          <a:xfrm>
            <a:off x="2554126" y="315054"/>
            <a:ext cx="7866993" cy="1077218"/>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Đấu</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tranh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cấp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cấp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vô</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sản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khi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chưa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có</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chính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quyền</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2E848112-E6C8-48FA-BAA2-446BA7240827}"/>
              </a:ext>
            </a:extLst>
          </p:cNvPr>
          <p:cNvSpPr/>
          <p:nvPr/>
        </p:nvSpPr>
        <p:spPr>
          <a:xfrm>
            <a:off x="4485403" y="2715831"/>
            <a:ext cx="2892973" cy="2254465"/>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Đấu</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tranh</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giai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cấp</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của</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giai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cấp</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vô</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sản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khi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chưa</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có</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chính</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quyền</a:t>
            </a:r>
            <a:endParaRPr lang="en-US" sz="2400" b="1" i="1" dirty="0">
              <a:solidFill>
                <a:srgbClr val="FF000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A1765D32-6595-4394-BC95-B5580661B0F8}"/>
              </a:ext>
            </a:extLst>
          </p:cNvPr>
          <p:cNvSpPr/>
          <p:nvPr/>
        </p:nvSpPr>
        <p:spPr>
          <a:xfrm>
            <a:off x="678030" y="5283100"/>
            <a:ext cx="3752193" cy="77250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Đấu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tranh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kinh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tế</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1603D40B-FE36-44A4-AF25-C498501582B1}"/>
              </a:ext>
            </a:extLst>
          </p:cNvPr>
          <p:cNvSpPr/>
          <p:nvPr/>
        </p:nvSpPr>
        <p:spPr>
          <a:xfrm>
            <a:off x="3822848" y="1658244"/>
            <a:ext cx="3965027" cy="77250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Đấu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tranh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chính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trị</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C2C26A09-FDFA-47A4-8D43-525747437F19}"/>
              </a:ext>
            </a:extLst>
          </p:cNvPr>
          <p:cNvSpPr/>
          <p:nvPr/>
        </p:nvSpPr>
        <p:spPr>
          <a:xfrm>
            <a:off x="7725044" y="5079473"/>
            <a:ext cx="4009699" cy="77250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Đấu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tranh</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ởng</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0" name="Arrow: Down 9">
            <a:extLst>
              <a:ext uri="{FF2B5EF4-FFF2-40B4-BE49-F238E27FC236}">
                <a16:creationId xmlns:a16="http://schemas.microsoft.com/office/drawing/2014/main" id="{5CC61B3C-BAEE-4285-BA1F-2EF859AAB00D}"/>
              </a:ext>
            </a:extLst>
          </p:cNvPr>
          <p:cNvSpPr/>
          <p:nvPr/>
        </p:nvSpPr>
        <p:spPr>
          <a:xfrm rot="18691353">
            <a:off x="7806829" y="2479223"/>
            <a:ext cx="773267" cy="2356953"/>
          </a:xfrm>
          <a:prstGeom prst="downArrow">
            <a:avLst>
              <a:gd name="adj1" fmla="val 21210"/>
              <a:gd name="adj2"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Arrow: Down 10">
            <a:extLst>
              <a:ext uri="{FF2B5EF4-FFF2-40B4-BE49-F238E27FC236}">
                <a16:creationId xmlns:a16="http://schemas.microsoft.com/office/drawing/2014/main" id="{9EAEC800-3A9B-4473-A98E-B83AADFA7F8E}"/>
              </a:ext>
            </a:extLst>
          </p:cNvPr>
          <p:cNvSpPr/>
          <p:nvPr/>
        </p:nvSpPr>
        <p:spPr>
          <a:xfrm rot="3042325">
            <a:off x="2670820" y="2501314"/>
            <a:ext cx="773267" cy="2356953"/>
          </a:xfrm>
          <a:prstGeom prst="downArrow">
            <a:avLst>
              <a:gd name="adj1" fmla="val 21210"/>
              <a:gd name="adj2"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Arrow: Down 11">
            <a:extLst>
              <a:ext uri="{FF2B5EF4-FFF2-40B4-BE49-F238E27FC236}">
                <a16:creationId xmlns:a16="http://schemas.microsoft.com/office/drawing/2014/main" id="{B2D53052-B84F-45DA-80A8-B893E779924F}"/>
              </a:ext>
            </a:extLst>
          </p:cNvPr>
          <p:cNvSpPr/>
          <p:nvPr/>
        </p:nvSpPr>
        <p:spPr>
          <a:xfrm rot="13838034">
            <a:off x="3234734" y="2741739"/>
            <a:ext cx="773267" cy="2356953"/>
          </a:xfrm>
          <a:prstGeom prst="downArrow">
            <a:avLst>
              <a:gd name="adj1" fmla="val 21210"/>
              <a:gd name="adj2"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Arrow: Down 13">
            <a:extLst>
              <a:ext uri="{FF2B5EF4-FFF2-40B4-BE49-F238E27FC236}">
                <a16:creationId xmlns:a16="http://schemas.microsoft.com/office/drawing/2014/main" id="{7CCF19D0-D5D9-44B0-9308-F7D7AEBBF262}"/>
              </a:ext>
            </a:extLst>
          </p:cNvPr>
          <p:cNvSpPr/>
          <p:nvPr/>
        </p:nvSpPr>
        <p:spPr>
          <a:xfrm rot="16200000">
            <a:off x="5709368" y="4827234"/>
            <a:ext cx="773267" cy="2358641"/>
          </a:xfrm>
          <a:prstGeom prst="downArrow">
            <a:avLst>
              <a:gd name="adj1" fmla="val 21210"/>
              <a:gd name="adj2"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DDFC3F4-DF7C-4AEB-AC33-7F8EA9CA1FC8}"/>
              </a:ext>
            </a:extLst>
          </p:cNvPr>
          <p:cNvCxnSpPr/>
          <p:nvPr/>
        </p:nvCxnSpPr>
        <p:spPr>
          <a:xfrm flipH="1">
            <a:off x="4937581" y="5465728"/>
            <a:ext cx="19886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1CB0BA4-0BC4-4551-86DA-9FE5D0ADFF6E}"/>
              </a:ext>
            </a:extLst>
          </p:cNvPr>
          <p:cNvCxnSpPr>
            <a:cxnSpLocks/>
          </p:cNvCxnSpPr>
          <p:nvPr/>
        </p:nvCxnSpPr>
        <p:spPr>
          <a:xfrm flipH="1" flipV="1">
            <a:off x="7787876" y="2483228"/>
            <a:ext cx="1544211" cy="13598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BFBD50C-8287-419D-9217-6A2B22CEDBE8}"/>
              </a:ext>
            </a:extLst>
          </p:cNvPr>
          <p:cNvSpPr>
            <a:spLocks noGrp="1"/>
          </p:cNvSpPr>
          <p:nvPr>
            <p:ph type="sldNum" sz="quarter" idx="12"/>
          </p:nvPr>
        </p:nvSpPr>
        <p:spPr/>
        <p:txBody>
          <a:bodyPr/>
          <a:lstStyle/>
          <a:p>
            <a:fld id="{BCA9E365-C2E6-427D-B945-C61DCC8F5720}" type="slidenum">
              <a:rPr lang="en-US" smtClean="0"/>
              <a:t>257</a:t>
            </a:fld>
            <a:endParaRPr lang="en-US"/>
          </a:p>
        </p:txBody>
      </p:sp>
    </p:spTree>
    <p:extLst>
      <p:ext uri="{BB962C8B-B14F-4D97-AF65-F5344CB8AC3E}">
        <p14:creationId xmlns:p14="http://schemas.microsoft.com/office/powerpoint/2010/main" val="389756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E6942D2-B34D-49EC-9B00-A7610896E91B}"/>
              </a:ext>
            </a:extLst>
          </p:cNvPr>
          <p:cNvSpPr txBox="1"/>
          <p:nvPr/>
        </p:nvSpPr>
        <p:spPr>
          <a:xfrm>
            <a:off x="2727434" y="245057"/>
            <a:ext cx="7488621"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cấp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kỳ</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tư</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2A163BE9-3393-4684-B7E0-370C3A560F1A}"/>
              </a:ext>
            </a:extLst>
          </p:cNvPr>
          <p:cNvSpPr/>
          <p:nvPr/>
        </p:nvSpPr>
        <p:spPr>
          <a:xfrm>
            <a:off x="4272455" y="2388480"/>
            <a:ext cx="3463163" cy="3365932"/>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cấp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kỳ</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tư</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C32A5A6C-B447-4E6C-ABB5-6CA45546F5A1}"/>
              </a:ext>
            </a:extLst>
          </p:cNvPr>
          <p:cNvSpPr/>
          <p:nvPr/>
        </p:nvSpPr>
        <p:spPr>
          <a:xfrm>
            <a:off x="283778" y="2552050"/>
            <a:ext cx="4172606" cy="1087818"/>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Đấu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tranh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là</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tất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yếu</a:t>
            </a:r>
            <a:endParaRPr lang="en-US" sz="2800" i="1" dirty="0">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1BD5C15A-3FC5-4B8A-B619-96C0B254BD50}"/>
              </a:ext>
            </a:extLst>
          </p:cNvPr>
          <p:cNvSpPr/>
          <p:nvPr/>
        </p:nvSpPr>
        <p:spPr>
          <a:xfrm>
            <a:off x="7451837" y="2388480"/>
            <a:ext cx="4172606" cy="1087818"/>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Đấu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tranh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trong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điều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kiện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mới</a:t>
            </a:r>
            <a:endParaRPr lang="en-US" sz="2800" i="1" dirty="0">
              <a:latin typeface="Times New Roman" panose="02020603050405020304" pitchFamily="18" charset="0"/>
              <a:cs typeface="Times New Roman" panose="02020603050405020304" pitchFamily="18" charset="0"/>
            </a:endParaRPr>
          </a:p>
        </p:txBody>
      </p:sp>
      <p:sp>
        <p:nvSpPr>
          <p:cNvPr id="12" name="Hexagon 11">
            <a:extLst>
              <a:ext uri="{FF2B5EF4-FFF2-40B4-BE49-F238E27FC236}">
                <a16:creationId xmlns:a16="http://schemas.microsoft.com/office/drawing/2014/main" id="{0D74B137-A33A-4C6A-A923-4FFB5AABA932}"/>
              </a:ext>
            </a:extLst>
          </p:cNvPr>
          <p:cNvSpPr/>
          <p:nvPr/>
        </p:nvSpPr>
        <p:spPr>
          <a:xfrm>
            <a:off x="294288" y="4319758"/>
            <a:ext cx="4172606" cy="1087818"/>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err="1">
                <a:latin typeface="Times New Roman" panose="02020603050405020304" pitchFamily="18" charset="0"/>
                <a:cs typeface="Times New Roman" panose="02020603050405020304" pitchFamily="18" charset="0"/>
              </a:rPr>
              <a:t>Nội</a:t>
            </a:r>
            <a:r>
              <a:rPr lang="en-US" sz="2800" i="1" dirty="0">
                <a:latin typeface="Times New Roman" panose="02020603050405020304" pitchFamily="18" charset="0"/>
                <a:cs typeface="Times New Roman" panose="02020603050405020304" pitchFamily="18" charset="0"/>
              </a:rPr>
              <a:t> dung </a:t>
            </a:r>
            <a:r>
              <a:rPr lang="en-US" sz="2800" i="1" dirty="0" err="1">
                <a:latin typeface="Times New Roman" panose="02020603050405020304" pitchFamily="18" charset="0"/>
                <a:cs typeface="Times New Roman" panose="02020603050405020304" pitchFamily="18" charset="0"/>
              </a:rPr>
              <a:t>đấu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tranh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mới</a:t>
            </a:r>
            <a:endParaRPr lang="en-US" sz="2800" i="1" dirty="0">
              <a:latin typeface="Times New Roman" panose="02020603050405020304" pitchFamily="18" charset="0"/>
              <a:cs typeface="Times New Roman" panose="02020603050405020304" pitchFamily="18" charset="0"/>
            </a:endParaRPr>
          </a:p>
        </p:txBody>
      </p:sp>
      <p:sp>
        <p:nvSpPr>
          <p:cNvPr id="13" name="Hexagon 12">
            <a:extLst>
              <a:ext uri="{FF2B5EF4-FFF2-40B4-BE49-F238E27FC236}">
                <a16:creationId xmlns:a16="http://schemas.microsoft.com/office/drawing/2014/main" id="{07E17449-4964-4F1A-8BBA-737A73A48DC5}"/>
              </a:ext>
            </a:extLst>
          </p:cNvPr>
          <p:cNvSpPr/>
          <p:nvPr/>
        </p:nvSpPr>
        <p:spPr>
          <a:xfrm>
            <a:off x="7541179" y="4508946"/>
            <a:ext cx="4172606" cy="1087818"/>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mới</a:t>
            </a:r>
            <a:endParaRPr lang="en-US" sz="2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31F78B2-436A-48AE-9EC1-96798823C896}"/>
              </a:ext>
            </a:extLst>
          </p:cNvPr>
          <p:cNvSpPr>
            <a:spLocks noGrp="1"/>
          </p:cNvSpPr>
          <p:nvPr>
            <p:ph type="sldNum" sz="quarter" idx="12"/>
          </p:nvPr>
        </p:nvSpPr>
        <p:spPr/>
        <p:txBody>
          <a:bodyPr/>
          <a:lstStyle/>
          <a:p>
            <a:fld id="{BCA9E365-C2E6-427D-B945-C61DCC8F5720}" type="slidenum">
              <a:rPr lang="en-US" smtClean="0"/>
              <a:t>258</a:t>
            </a:fld>
            <a:endParaRPr lang="en-US"/>
          </a:p>
        </p:txBody>
      </p:sp>
    </p:spTree>
    <p:extLst>
      <p:ext uri="{BB962C8B-B14F-4D97-AF65-F5344CB8AC3E}">
        <p14:creationId xmlns:p14="http://schemas.microsoft.com/office/powerpoint/2010/main" val="254397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9FA605B-34DC-4C74-B528-5843599FCA36}"/>
              </a:ext>
            </a:extLst>
          </p:cNvPr>
          <p:cNvSpPr txBox="1"/>
          <p:nvPr/>
        </p:nvSpPr>
        <p:spPr>
          <a:xfrm>
            <a:off x="2412123" y="346842"/>
            <a:ext cx="8276897"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Đặc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điểm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cấp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kỳ</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r>
              <a:rPr lang="en-US" sz="2800" b="1" i="1" dirty="0">
                <a:solidFill>
                  <a:srgbClr val="FF0000"/>
                </a:solidFill>
                <a:latin typeface="Times New Roman" panose="02020603050405020304" pitchFamily="18" charset="0"/>
                <a:cs typeface="Times New Roman" panose="02020603050405020304" pitchFamily="18" charset="0"/>
              </a:rPr>
              <a:t> ở </a:t>
            </a:r>
            <a:r>
              <a:rPr lang="en-US" sz="2800" b="1" i="1" dirty="0" err="1">
                <a:solidFill>
                  <a:srgbClr val="FF0000"/>
                </a:solidFill>
                <a:latin typeface="Times New Roman" panose="02020603050405020304" pitchFamily="18" charset="0"/>
                <a:cs typeface="Times New Roman" panose="02020603050405020304" pitchFamily="18" charset="0"/>
              </a:rPr>
              <a:t>Việt</a:t>
            </a:r>
            <a:r>
              <a:rPr lang="en-US" sz="2800" b="1" i="1" dirty="0">
                <a:solidFill>
                  <a:srgbClr val="FF0000"/>
                </a:solidFill>
                <a:latin typeface="Times New Roman" panose="02020603050405020304" pitchFamily="18" charset="0"/>
                <a:cs typeface="Times New Roman" panose="02020603050405020304" pitchFamily="18" charset="0"/>
              </a:rPr>
              <a:t> Nam </a:t>
            </a:r>
            <a:r>
              <a:rPr lang="en-US" sz="2800" b="1" i="1" dirty="0" err="1">
                <a:solidFill>
                  <a:srgbClr val="FF0000"/>
                </a:solidFill>
                <a:latin typeface="Times New Roman" panose="02020603050405020304" pitchFamily="18" charset="0"/>
                <a:cs typeface="Times New Roman" panose="02020603050405020304" pitchFamily="18" charset="0"/>
              </a:rPr>
              <a:t>hiện</a:t>
            </a:r>
            <a:r>
              <a:rPr lang="en-US" sz="2800" b="1" i="1" dirty="0">
                <a:solidFill>
                  <a:srgbClr val="FF0000"/>
                </a:solidFill>
                <a:latin typeface="Times New Roman" panose="02020603050405020304" pitchFamily="18" charset="0"/>
                <a:cs typeface="Times New Roman" panose="02020603050405020304" pitchFamily="18" charset="0"/>
              </a:rPr>
              <a:t> nay</a:t>
            </a:r>
          </a:p>
        </p:txBody>
      </p:sp>
      <p:sp>
        <p:nvSpPr>
          <p:cNvPr id="6" name="Hexagon 5">
            <a:extLst>
              <a:ext uri="{FF2B5EF4-FFF2-40B4-BE49-F238E27FC236}">
                <a16:creationId xmlns:a16="http://schemas.microsoft.com/office/drawing/2014/main" id="{4837683A-8137-4052-91B0-994E39907CB1}"/>
              </a:ext>
            </a:extLst>
          </p:cNvPr>
          <p:cNvSpPr/>
          <p:nvPr/>
        </p:nvSpPr>
        <p:spPr>
          <a:xfrm>
            <a:off x="185244" y="1773618"/>
            <a:ext cx="3996557" cy="1891657"/>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err="1">
                <a:latin typeface="Times New Roman" panose="02020603050405020304" pitchFamily="18" charset="0"/>
                <a:cs typeface="Times New Roman" panose="02020603050405020304" pitchFamily="18" charset="0"/>
              </a:rPr>
              <a:t>Đấu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tranh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giai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cấp</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là</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tất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yếu</a:t>
            </a:r>
            <a:endParaRPr lang="en-US" sz="2800" i="1" dirty="0">
              <a:latin typeface="Times New Roman" panose="02020603050405020304" pitchFamily="18" charset="0"/>
              <a:cs typeface="Times New Roman" panose="02020603050405020304" pitchFamily="18" charset="0"/>
            </a:endParaRPr>
          </a:p>
          <a:p>
            <a:pPr algn="ctr"/>
            <a:r>
              <a:rPr lang="en-US" sz="2800" i="1" dirty="0">
                <a:latin typeface="Times New Roman" panose="02020603050405020304" pitchFamily="18" charset="0"/>
                <a:cs typeface="Times New Roman" panose="02020603050405020304" pitchFamily="18" charset="0"/>
              </a:rPr>
              <a:t>(</a:t>
            </a:r>
            <a:r>
              <a:rPr lang="en-US" sz="2800" i="1" dirty="0" err="1">
                <a:latin typeface="Times New Roman" panose="02020603050405020304" pitchFamily="18" charset="0"/>
                <a:cs typeface="Times New Roman" panose="02020603050405020304" pitchFamily="18" charset="0"/>
              </a:rPr>
              <a:t>Mâu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thuẫn</a:t>
            </a:r>
            <a:r>
              <a:rPr lang="en-US" sz="2800" i="1" dirty="0">
                <a:latin typeface="Times New Roman" panose="02020603050405020304" pitchFamily="18" charset="0"/>
                <a:cs typeface="Times New Roman" panose="02020603050405020304" pitchFamily="18" charset="0"/>
              </a:rPr>
              <a:t> GC </a:t>
            </a:r>
            <a:r>
              <a:rPr lang="en-US" sz="2800" i="1" dirty="0" err="1">
                <a:latin typeface="Times New Roman" panose="02020603050405020304" pitchFamily="18" charset="0"/>
                <a:cs typeface="Times New Roman" panose="02020603050405020304" pitchFamily="18" charset="0"/>
              </a:rPr>
              <a:t>vẫn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tồn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tại</a:t>
            </a:r>
            <a:r>
              <a:rPr lang="en-US" sz="2800" i="1"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EBC70857-9683-424C-8974-3724ADB9964F}"/>
              </a:ext>
            </a:extLst>
          </p:cNvPr>
          <p:cNvSpPr/>
          <p:nvPr/>
        </p:nvSpPr>
        <p:spPr>
          <a:xfrm>
            <a:off x="3980790" y="1773618"/>
            <a:ext cx="3452648" cy="3949457"/>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Đặc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điểm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tranh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cấp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kỳ</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r>
              <a:rPr lang="en-US" sz="2800" b="1" i="1" dirty="0">
                <a:solidFill>
                  <a:srgbClr val="FF0000"/>
                </a:solidFill>
                <a:latin typeface="Times New Roman" panose="02020603050405020304" pitchFamily="18" charset="0"/>
                <a:cs typeface="Times New Roman" panose="02020603050405020304" pitchFamily="18" charset="0"/>
              </a:rPr>
              <a:t> ở </a:t>
            </a:r>
            <a:r>
              <a:rPr lang="en-US" sz="2800" b="1" i="1" dirty="0" err="1">
                <a:solidFill>
                  <a:srgbClr val="FF0000"/>
                </a:solidFill>
                <a:latin typeface="Times New Roman" panose="02020603050405020304" pitchFamily="18" charset="0"/>
                <a:cs typeface="Times New Roman" panose="02020603050405020304" pitchFamily="18" charset="0"/>
              </a:rPr>
              <a:t>Việt</a:t>
            </a:r>
            <a:r>
              <a:rPr lang="en-US" sz="2800" b="1" i="1" dirty="0">
                <a:solidFill>
                  <a:srgbClr val="FF0000"/>
                </a:solidFill>
                <a:latin typeface="Times New Roman" panose="02020603050405020304" pitchFamily="18" charset="0"/>
                <a:cs typeface="Times New Roman" panose="02020603050405020304" pitchFamily="18" charset="0"/>
              </a:rPr>
              <a:t> Nam </a:t>
            </a:r>
            <a:r>
              <a:rPr lang="en-US" sz="2800" b="1" i="1" dirty="0" err="1">
                <a:solidFill>
                  <a:srgbClr val="FF0000"/>
                </a:solidFill>
                <a:latin typeface="Times New Roman" panose="02020603050405020304" pitchFamily="18" charset="0"/>
                <a:cs typeface="Times New Roman" panose="02020603050405020304" pitchFamily="18" charset="0"/>
              </a:rPr>
              <a:t>hiện</a:t>
            </a:r>
            <a:r>
              <a:rPr lang="en-US" sz="2800" b="1" i="1" dirty="0">
                <a:solidFill>
                  <a:srgbClr val="FF0000"/>
                </a:solidFill>
                <a:latin typeface="Times New Roman" panose="02020603050405020304" pitchFamily="18" charset="0"/>
                <a:cs typeface="Times New Roman" panose="02020603050405020304" pitchFamily="18" charset="0"/>
              </a:rPr>
              <a:t> nay</a:t>
            </a:r>
          </a:p>
        </p:txBody>
      </p:sp>
      <p:sp>
        <p:nvSpPr>
          <p:cNvPr id="8" name="Hexagon 7">
            <a:extLst>
              <a:ext uri="{FF2B5EF4-FFF2-40B4-BE49-F238E27FC236}">
                <a16:creationId xmlns:a16="http://schemas.microsoft.com/office/drawing/2014/main" id="{21A3FCB5-63C7-46CE-BA60-E4BEBC6D308E}"/>
              </a:ext>
            </a:extLst>
          </p:cNvPr>
          <p:cNvSpPr/>
          <p:nvPr/>
        </p:nvSpPr>
        <p:spPr>
          <a:xfrm>
            <a:off x="7598977" y="1545017"/>
            <a:ext cx="4445878" cy="2770200"/>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err="1">
                <a:latin typeface="Times New Roman" panose="02020603050405020304" pitchFamily="18" charset="0"/>
                <a:cs typeface="Times New Roman" panose="02020603050405020304" pitchFamily="18" charset="0"/>
              </a:rPr>
              <a:t>Nội</a:t>
            </a:r>
            <a:r>
              <a:rPr lang="en-US" sz="2800" i="1" dirty="0">
                <a:latin typeface="Times New Roman" panose="02020603050405020304" pitchFamily="18" charset="0"/>
                <a:cs typeface="Times New Roman" panose="02020603050405020304" pitchFamily="18" charset="0"/>
              </a:rPr>
              <a:t> dung </a:t>
            </a:r>
            <a:r>
              <a:rPr lang="en-US" sz="2800" i="1" dirty="0" err="1">
                <a:latin typeface="Times New Roman" panose="02020603050405020304" pitchFamily="18" charset="0"/>
                <a:cs typeface="Times New Roman" panose="02020603050405020304" pitchFamily="18" charset="0"/>
              </a:rPr>
              <a:t>của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cuộc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đấu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tranh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thực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hiện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thắng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lợi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mục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tiêu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độc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lập</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dân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tộc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và</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CNXH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xây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dựng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một</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xã</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hội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công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bằng</a:t>
            </a:r>
            <a:r>
              <a:rPr lang="en-US" sz="2800" i="1" dirty="0">
                <a:latin typeface="Times New Roman" panose="02020603050405020304" pitchFamily="18" charset="0"/>
                <a:cs typeface="Times New Roman" panose="02020603050405020304" pitchFamily="18" charset="0"/>
              </a:rPr>
              <a:t>…</a:t>
            </a:r>
          </a:p>
        </p:txBody>
      </p:sp>
      <p:sp>
        <p:nvSpPr>
          <p:cNvPr id="9" name="Hexagon 8">
            <a:extLst>
              <a:ext uri="{FF2B5EF4-FFF2-40B4-BE49-F238E27FC236}">
                <a16:creationId xmlns:a16="http://schemas.microsoft.com/office/drawing/2014/main" id="{7CA2ADC5-B85D-4E17-96DD-1B312EE805CE}"/>
              </a:ext>
            </a:extLst>
          </p:cNvPr>
          <p:cNvSpPr/>
          <p:nvPr/>
        </p:nvSpPr>
        <p:spPr>
          <a:xfrm>
            <a:off x="7023532" y="4556340"/>
            <a:ext cx="3996557" cy="1891657"/>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err="1">
                <a:latin typeface="Times New Roman" panose="02020603050405020304" pitchFamily="18" charset="0"/>
                <a:cs typeface="Times New Roman" panose="02020603050405020304" pitchFamily="18" charset="0"/>
              </a:rPr>
              <a:t>Hình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thức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đấu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tranh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dạng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phong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phú</a:t>
            </a:r>
            <a:r>
              <a:rPr lang="en-US" sz="2800" i="1" dirty="0">
                <a:latin typeface="Times New Roman" panose="02020603050405020304" pitchFamily="18" charset="0"/>
                <a:cs typeface="Times New Roman" panose="02020603050405020304" pitchFamily="18" charset="0"/>
              </a:rPr>
              <a:t>)</a:t>
            </a:r>
          </a:p>
        </p:txBody>
      </p:sp>
      <p:sp>
        <p:nvSpPr>
          <p:cNvPr id="10" name="Hexagon 9">
            <a:extLst>
              <a:ext uri="{FF2B5EF4-FFF2-40B4-BE49-F238E27FC236}">
                <a16:creationId xmlns:a16="http://schemas.microsoft.com/office/drawing/2014/main" id="{DB31AAE5-243E-414A-A6CD-D1F15F2A545F}"/>
              </a:ext>
            </a:extLst>
          </p:cNvPr>
          <p:cNvSpPr/>
          <p:nvPr/>
        </p:nvSpPr>
        <p:spPr>
          <a:xfrm>
            <a:off x="218086" y="3988468"/>
            <a:ext cx="3996557" cy="1891657"/>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err="1">
                <a:latin typeface="Times New Roman" panose="02020603050405020304" pitchFamily="18" charset="0"/>
                <a:cs typeface="Times New Roman" panose="02020603050405020304" pitchFamily="18" charset="0"/>
              </a:rPr>
              <a:t>Đấu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tranh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giai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cấp</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trong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điều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kiện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mới</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thuận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lợi</a:t>
            </a:r>
            <a:r>
              <a:rPr lang="en-US" sz="2800" dirty="0">
                <a:latin typeface="Times New Roman" panose="02020603050405020304" pitchFamily="18" charset="0"/>
                <a:cs typeface="Times New Roman" panose="02020603050405020304" pitchFamily="18" charset="0"/>
              </a:rPr>
              <a:t> – </a:t>
            </a:r>
            <a:r>
              <a:rPr lang="en-US" sz="2800" dirty="0" err="1">
                <a:latin typeface="Times New Roman" panose="02020603050405020304" pitchFamily="18" charset="0"/>
                <a:cs typeface="Times New Roman" panose="02020603050405020304" pitchFamily="18" charset="0"/>
              </a:rPr>
              <a:t>khó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khăn</a:t>
            </a:r>
            <a:r>
              <a:rPr lang="en-US" sz="2800" dirty="0">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4D18B743-8893-4FF1-8FF3-A6A727F013D5}"/>
              </a:ext>
            </a:extLst>
          </p:cNvPr>
          <p:cNvSpPr>
            <a:spLocks noGrp="1"/>
          </p:cNvSpPr>
          <p:nvPr>
            <p:ph type="sldNum" sz="quarter" idx="12"/>
          </p:nvPr>
        </p:nvSpPr>
        <p:spPr/>
        <p:txBody>
          <a:bodyPr/>
          <a:lstStyle/>
          <a:p>
            <a:fld id="{BCA9E365-C2E6-427D-B945-C61DCC8F5720}" type="slidenum">
              <a:rPr lang="en-US" smtClean="0"/>
              <a:t>259</a:t>
            </a:fld>
            <a:endParaRPr lang="en-US"/>
          </a:p>
        </p:txBody>
      </p:sp>
    </p:spTree>
    <p:extLst>
      <p:ext uri="{BB962C8B-B14F-4D97-AF65-F5344CB8AC3E}">
        <p14:creationId xmlns:p14="http://schemas.microsoft.com/office/powerpoint/2010/main" val="13298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63E74C6-E84A-4EDB-AFFE-E06D2D558A3A}"/>
              </a:ext>
            </a:extLst>
          </p:cNvPr>
          <p:cNvSpPr>
            <a:spLocks noGrp="1"/>
          </p:cNvSpPr>
          <p:nvPr>
            <p:ph type="subTitle" idx="1"/>
          </p:nvPr>
        </p:nvSpPr>
        <p:spPr>
          <a:xfrm>
            <a:off x="772510" y="1868507"/>
            <a:ext cx="5501415" cy="3018803"/>
          </a:xfrm>
        </p:spPr>
        <p:txBody>
          <a:bodyPr>
            <a:normAutofit lnSpcReduction="10000"/>
          </a:bodyPr>
          <a:lstStyle/>
          <a:p>
            <a:pPr>
              <a:lnSpc>
                <a:spcPct val="100000"/>
              </a:lnSpc>
              <a:spcBef>
                <a:spcPts val="0"/>
              </a:spcBef>
            </a:pPr>
            <a:r>
              <a:rPr lang="en-US" sz="3000" b="1" i="1" dirty="0" err="1">
                <a:solidFill>
                  <a:srgbClr val="FF0000"/>
                </a:solidFill>
                <a:latin typeface="Times New Roman" panose="02020603050405020304" pitchFamily="18" charset="0"/>
                <a:cs typeface="Times New Roman" panose="02020603050405020304" pitchFamily="18" charset="0"/>
              </a:rPr>
              <a:t>Thứ</a:t>
            </a:r>
            <a:r>
              <a:rPr lang="en-US" sz="3000" b="1" i="1" dirty="0">
                <a:solidFill>
                  <a:srgbClr val="FF0000"/>
                </a:solidFill>
                <a:latin typeface="Times New Roman" panose="02020603050405020304" pitchFamily="18" charset="0"/>
                <a:cs typeface="Times New Roman" panose="02020603050405020304" pitchFamily="18" charset="0"/>
              </a:rPr>
              <a:t> </a:t>
            </a:r>
            <a:r>
              <a:rPr lang="en-US" sz="3000" b="1" i="1" dirty="0" err="1">
                <a:solidFill>
                  <a:srgbClr val="FF0000"/>
                </a:solidFill>
                <a:latin typeface="Times New Roman" panose="02020603050405020304" pitchFamily="18" charset="0"/>
                <a:cs typeface="Times New Roman" panose="02020603050405020304" pitchFamily="18" charset="0"/>
              </a:rPr>
              <a:t>ba</a:t>
            </a:r>
            <a:r>
              <a:rPr lang="en-US" sz="3000" b="1" i="1" dirty="0">
                <a:solidFill>
                  <a:srgbClr val="FF0000"/>
                </a:solidFill>
                <a:latin typeface="Times New Roman" panose="02020603050405020304" pitchFamily="18" charset="0"/>
                <a:cs typeface="Times New Roman" panose="02020603050405020304" pitchFamily="18" charset="0"/>
              </a:rPr>
              <a:t>, </a:t>
            </a:r>
            <a:r>
              <a:rPr lang="en-US" sz="3000" b="1" i="1" dirty="0" err="1">
                <a:solidFill>
                  <a:srgbClr val="FF0000"/>
                </a:solidFill>
                <a:latin typeface="Times New Roman" panose="02020603050405020304" pitchFamily="18" charset="0"/>
                <a:cs typeface="Times New Roman" panose="02020603050405020304" pitchFamily="18" charset="0"/>
              </a:rPr>
              <a:t>CNDV</a:t>
            </a:r>
            <a:r>
              <a:rPr lang="en-US" sz="3000" b="1" i="1" dirty="0">
                <a:solidFill>
                  <a:srgbClr val="FF0000"/>
                </a:solidFill>
                <a:latin typeface="Times New Roman" panose="02020603050405020304" pitchFamily="18" charset="0"/>
                <a:cs typeface="Times New Roman" panose="02020603050405020304" pitchFamily="18" charset="0"/>
              </a:rPr>
              <a:t> </a:t>
            </a:r>
            <a:r>
              <a:rPr lang="en-US" sz="3000" b="1" i="1" dirty="0" err="1">
                <a:solidFill>
                  <a:srgbClr val="FF0000"/>
                </a:solidFill>
                <a:latin typeface="Times New Roman" panose="02020603050405020304" pitchFamily="18" charset="0"/>
                <a:cs typeface="Times New Roman" panose="02020603050405020304" pitchFamily="18" charset="0"/>
              </a:rPr>
              <a:t>biện</a:t>
            </a:r>
            <a:r>
              <a:rPr lang="en-US" sz="3000" b="1" i="1" dirty="0">
                <a:solidFill>
                  <a:srgbClr val="FF0000"/>
                </a:solidFill>
                <a:latin typeface="Times New Roman" panose="02020603050405020304" pitchFamily="18" charset="0"/>
                <a:cs typeface="Times New Roman" panose="02020603050405020304" pitchFamily="18" charset="0"/>
              </a:rPr>
              <a:t> </a:t>
            </a:r>
            <a:r>
              <a:rPr lang="en-US" sz="3000" b="1" i="1" dirty="0" err="1">
                <a:solidFill>
                  <a:srgbClr val="FF0000"/>
                </a:solidFill>
                <a:latin typeface="Times New Roman" panose="02020603050405020304" pitchFamily="18" charset="0"/>
                <a:cs typeface="Times New Roman" panose="02020603050405020304" pitchFamily="18" charset="0"/>
              </a:rPr>
              <a:t>chứng</a:t>
            </a:r>
            <a:endParaRPr lang="en-US" sz="3000" b="1" i="1" dirty="0">
              <a:solidFill>
                <a:srgbClr val="FF0000"/>
              </a:solidFill>
              <a:latin typeface="Times New Roman" panose="02020603050405020304" pitchFamily="18" charset="0"/>
              <a:cs typeface="Times New Roman" panose="02020603050405020304" pitchFamily="18" charset="0"/>
            </a:endParaRPr>
          </a:p>
          <a:p>
            <a:pPr algn="just">
              <a:lnSpc>
                <a:spcPct val="100000"/>
              </a:lnSpc>
              <a:spcBef>
                <a:spcPts val="0"/>
              </a:spcBef>
            </a:pPr>
            <a:r>
              <a:rPr lang="en-US" sz="2800" dirty="0">
                <a:solidFill>
                  <a:srgbClr val="0070C0"/>
                </a:solidFill>
                <a:latin typeface="Times New Roman" panose="02020603050405020304" pitchFamily="18" charset="0"/>
                <a:cs typeface="Times New Roman" panose="02020603050405020304" pitchFamily="18" charset="0"/>
              </a:rPr>
              <a:t>	</a:t>
            </a:r>
          </a:p>
          <a:p>
            <a:pPr algn="just">
              <a:lnSpc>
                <a:spcPct val="100000"/>
              </a:lnSpc>
              <a:spcBef>
                <a:spcPts val="0"/>
              </a:spcBef>
            </a:pPr>
            <a:r>
              <a:rPr lang="en-US" sz="2800" dirty="0" err="1">
                <a:solidFill>
                  <a:srgbClr val="0070C0"/>
                </a:solidFill>
                <a:latin typeface="Times New Roman" panose="02020603050405020304" pitchFamily="18" charset="0"/>
                <a:cs typeface="Times New Roman" panose="02020603050405020304" pitchFamily="18" charset="0"/>
              </a:rPr>
              <a:t>CNDVBC</a:t>
            </a:r>
            <a:r>
              <a:rPr lang="en-US" sz="2800" dirty="0">
                <a:solidFill>
                  <a:srgbClr val="0070C0"/>
                </a:solidFill>
                <a:latin typeface="Times New Roman" panose="02020603050405020304" pitchFamily="18" charset="0"/>
                <a:cs typeface="Times New Roman" panose="02020603050405020304" pitchFamily="18" charset="0"/>
              </a:rPr>
              <a:t> Do </a:t>
            </a:r>
            <a:r>
              <a:rPr lang="en-US" sz="2800" dirty="0" err="1">
                <a:solidFill>
                  <a:srgbClr val="0070C0"/>
                </a:solidFill>
                <a:latin typeface="Times New Roman" panose="02020603050405020304" pitchFamily="18" charset="0"/>
                <a:cs typeface="Times New Roman" panose="02020603050405020304" pitchFamily="18" charset="0"/>
              </a:rPr>
              <a:t>C.Mác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Ph.Ăngghen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thực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hiện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V.I. </a:t>
            </a:r>
            <a:r>
              <a:rPr lang="en-US" sz="2800" dirty="0" err="1">
                <a:solidFill>
                  <a:srgbClr val="0070C0"/>
                </a:solidFill>
                <a:latin typeface="Times New Roman" panose="02020603050405020304" pitchFamily="18" charset="0"/>
                <a:cs typeface="Times New Roman" panose="02020603050405020304" pitchFamily="18" charset="0"/>
              </a:rPr>
              <a:t>Lênin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triển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đến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trình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độ</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hình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thức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triển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cao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CNDV</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trong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lịch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sử</a:t>
            </a:r>
            <a:r>
              <a:rPr lang="en-US" sz="2800" dirty="0">
                <a:solidFill>
                  <a:srgbClr val="0070C0"/>
                </a:solidFill>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0EB2D2F3-A44C-4A00-B318-3AE53006D42F}"/>
              </a:ext>
            </a:extLst>
          </p:cNvPr>
          <p:cNvPicPr>
            <a:picLocks noChangeAspect="1"/>
          </p:cNvPicPr>
          <p:nvPr/>
        </p:nvPicPr>
        <p:blipFill>
          <a:blip r:embed="rId2"/>
          <a:stretch>
            <a:fillRect/>
          </a:stretch>
        </p:blipFill>
        <p:spPr>
          <a:xfrm>
            <a:off x="6662058" y="1585811"/>
            <a:ext cx="5167085" cy="403202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FD818080-E451-4DC6-9A19-E3B87173DC39}"/>
              </a:ext>
            </a:extLst>
          </p:cNvPr>
          <p:cNvSpPr txBox="1"/>
          <p:nvPr/>
        </p:nvSpPr>
        <p:spPr>
          <a:xfrm>
            <a:off x="2033753" y="275156"/>
            <a:ext cx="9222827"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tâm</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E66DE9E8-8226-4380-B51E-33B946AE651D}"/>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572A0F-B6BB-4FCE-A795-E79B29A4790C}"/>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05A4154-2D3E-4795-BF21-FB1D8B9EA263}"/>
              </a:ext>
            </a:extLst>
          </p:cNvPr>
          <p:cNvSpPr>
            <a:spLocks noGrp="1"/>
          </p:cNvSpPr>
          <p:nvPr>
            <p:ph type="sldNum" sz="quarter" idx="12"/>
          </p:nvPr>
        </p:nvSpPr>
        <p:spPr/>
        <p:txBody>
          <a:bodyPr/>
          <a:lstStyle/>
          <a:p>
            <a:fld id="{BCA9E365-C2E6-427D-B945-C61DCC8F5720}" type="slidenum">
              <a:rPr lang="en-US" smtClean="0"/>
              <a:t>26</a:t>
            </a:fld>
            <a:endParaRPr lang="en-US" dirty="0"/>
          </a:p>
        </p:txBody>
      </p:sp>
      <p:sp>
        <p:nvSpPr>
          <p:cNvPr id="9" name="TextBox 8">
            <a:extLst>
              <a:ext uri="{FF2B5EF4-FFF2-40B4-BE49-F238E27FC236}">
                <a16:creationId xmlns:a16="http://schemas.microsoft.com/office/drawing/2014/main" id="{E59BFBCF-2E55-4BEB-A8DC-5F5E918C21AC}"/>
              </a:ext>
            </a:extLst>
          </p:cNvPr>
          <p:cNvSpPr txBox="1"/>
          <p:nvPr/>
        </p:nvSpPr>
        <p:spPr>
          <a:xfrm>
            <a:off x="362857" y="4774052"/>
            <a:ext cx="6439963"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luận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t>
            </a:r>
            <a:r>
              <a:rPr lang="vi-VN" sz="2800" dirty="0">
                <a:latin typeface="Times New Roman" panose="02020603050405020304" pitchFamily="18" charset="0"/>
                <a:cs typeface="Times New Roman" panose="02020603050405020304" pitchFamily="18" charset="0"/>
              </a:rPr>
              <a:t>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vậy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CNDV</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trải</a:t>
            </a:r>
            <a:r>
              <a:rPr lang="en-US" sz="2800" dirty="0">
                <a:latin typeface="Times New Roman" panose="02020603050405020304" pitchFamily="18" charset="0"/>
                <a:cs typeface="Times New Roman" panose="02020603050405020304" pitchFamily="18" charset="0"/>
              </a:rPr>
              <a:t> qua 3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CNDVBC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7226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0707349-E91A-4955-ACF9-C3F224D594D3}"/>
              </a:ext>
            </a:extLst>
          </p:cNvPr>
          <p:cNvSpPr txBox="1"/>
          <p:nvPr/>
        </p:nvSpPr>
        <p:spPr>
          <a:xfrm>
            <a:off x="2958662" y="525966"/>
            <a:ext cx="6274676"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2. </a:t>
            </a:r>
            <a:r>
              <a:rPr lang="en-US" sz="3200" b="1" dirty="0" err="1">
                <a:solidFill>
                  <a:srgbClr val="FF0000"/>
                </a:solidFill>
                <a:latin typeface="Times New Roman" panose="02020603050405020304" pitchFamily="18" charset="0"/>
                <a:cs typeface="Times New Roman" panose="02020603050405020304" pitchFamily="18" charset="0"/>
              </a:rPr>
              <a:t>Dân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tộc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tự</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có</a:t>
            </a:r>
            <a:r>
              <a:rPr lang="en-US" sz="3200" b="1" dirty="0">
                <a:solidFill>
                  <a:srgbClr val="FF0000"/>
                </a:solidFill>
                <a:latin typeface="Times New Roman" panose="02020603050405020304" pitchFamily="18" charset="0"/>
                <a:cs typeface="Times New Roman" panose="02020603050405020304" pitchFamily="18" charset="0"/>
              </a:rPr>
              <a:t> h</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ớng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dẫn</a:t>
            </a:r>
            <a:r>
              <a:rPr lang="en-US" sz="3200" b="1" dirty="0">
                <a:solidFill>
                  <a:srgbClr val="FF0000"/>
                </a:solidFill>
                <a:latin typeface="Times New Roman" panose="02020603050405020304" pitchFamily="18" charset="0"/>
                <a:cs typeface="Times New Roman" panose="02020603050405020304" pitchFamily="18" charset="0"/>
              </a:rPr>
              <a:t>)</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6" name="Arrow: Chevron 5">
            <a:extLst>
              <a:ext uri="{FF2B5EF4-FFF2-40B4-BE49-F238E27FC236}">
                <a16:creationId xmlns:a16="http://schemas.microsoft.com/office/drawing/2014/main" id="{19E8D469-28CE-4DA5-BB02-1EB6467A3EB1}"/>
              </a:ext>
            </a:extLst>
          </p:cNvPr>
          <p:cNvSpPr/>
          <p:nvPr/>
        </p:nvSpPr>
        <p:spPr>
          <a:xfrm>
            <a:off x="2538248" y="2301750"/>
            <a:ext cx="7898524" cy="1127245"/>
          </a:xfrm>
          <a:prstGeom prst="chevr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cộng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đồng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người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trước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khi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thành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dân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tộc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Flowchart: Decision 7">
            <a:extLst>
              <a:ext uri="{FF2B5EF4-FFF2-40B4-BE49-F238E27FC236}">
                <a16:creationId xmlns:a16="http://schemas.microsoft.com/office/drawing/2014/main" id="{FE97266F-EB74-4CF1-8A09-6ED82D79E67B}"/>
              </a:ext>
            </a:extLst>
          </p:cNvPr>
          <p:cNvSpPr/>
          <p:nvPr/>
        </p:nvSpPr>
        <p:spPr>
          <a:xfrm>
            <a:off x="762000" y="2301750"/>
            <a:ext cx="1986455" cy="1127245"/>
          </a:xfrm>
          <a:prstGeom prst="flowChartDecisi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a.</a:t>
            </a:r>
          </a:p>
        </p:txBody>
      </p:sp>
      <p:sp>
        <p:nvSpPr>
          <p:cNvPr id="9" name="Arrow: Chevron 8">
            <a:extLst>
              <a:ext uri="{FF2B5EF4-FFF2-40B4-BE49-F238E27FC236}">
                <a16:creationId xmlns:a16="http://schemas.microsoft.com/office/drawing/2014/main" id="{6E684BBB-053F-4765-ADC6-88EED47F9536}"/>
              </a:ext>
            </a:extLst>
          </p:cNvPr>
          <p:cNvSpPr/>
          <p:nvPr/>
        </p:nvSpPr>
        <p:spPr>
          <a:xfrm>
            <a:off x="2538248" y="3957129"/>
            <a:ext cx="7898524" cy="1127245"/>
          </a:xfrm>
          <a:prstGeom prst="chevr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solidFill>
                  <a:srgbClr val="FF0000"/>
                </a:solidFill>
                <a:latin typeface="Times New Roman" panose="02020603050405020304" pitchFamily="18" charset="0"/>
                <a:cs typeface="Times New Roman" panose="02020603050405020304" pitchFamily="18" charset="0"/>
              </a:rPr>
              <a:t>Dân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tộc</a:t>
            </a:r>
            <a:r>
              <a:rPr lang="en-US" sz="3200" b="1" i="1" dirty="0">
                <a:solidFill>
                  <a:srgbClr val="FF0000"/>
                </a:solidFill>
                <a:latin typeface="Times New Roman" panose="02020603050405020304" pitchFamily="18" charset="0"/>
                <a:cs typeface="Times New Roman" panose="02020603050405020304" pitchFamily="18" charset="0"/>
              </a:rPr>
              <a:t> -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cộng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đồng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người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phổ</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biến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hiện</a:t>
            </a:r>
            <a:r>
              <a:rPr lang="en-US" sz="3200" b="1" i="1" dirty="0">
                <a:solidFill>
                  <a:srgbClr val="FF0000"/>
                </a:solidFill>
                <a:latin typeface="Times New Roman" panose="02020603050405020304" pitchFamily="18" charset="0"/>
                <a:cs typeface="Times New Roman" panose="02020603050405020304" pitchFamily="18" charset="0"/>
              </a:rPr>
              <a:t> nay</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10" name="Flowchart: Decision 9">
            <a:extLst>
              <a:ext uri="{FF2B5EF4-FFF2-40B4-BE49-F238E27FC236}">
                <a16:creationId xmlns:a16="http://schemas.microsoft.com/office/drawing/2014/main" id="{6D1ADAB9-F180-4C16-9C50-97DCE1B854CC}"/>
              </a:ext>
            </a:extLst>
          </p:cNvPr>
          <p:cNvSpPr/>
          <p:nvPr/>
        </p:nvSpPr>
        <p:spPr>
          <a:xfrm>
            <a:off x="762000" y="3957129"/>
            <a:ext cx="1986455" cy="1127245"/>
          </a:xfrm>
          <a:prstGeom prst="flowChartDecisi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b.</a:t>
            </a:r>
          </a:p>
        </p:txBody>
      </p:sp>
      <p:sp>
        <p:nvSpPr>
          <p:cNvPr id="3" name="Slide Number Placeholder 2">
            <a:extLst>
              <a:ext uri="{FF2B5EF4-FFF2-40B4-BE49-F238E27FC236}">
                <a16:creationId xmlns:a16="http://schemas.microsoft.com/office/drawing/2014/main" id="{7C0E57C8-A51F-480D-A58F-4E972941DFB3}"/>
              </a:ext>
            </a:extLst>
          </p:cNvPr>
          <p:cNvSpPr>
            <a:spLocks noGrp="1"/>
          </p:cNvSpPr>
          <p:nvPr>
            <p:ph type="sldNum" sz="quarter" idx="12"/>
          </p:nvPr>
        </p:nvSpPr>
        <p:spPr/>
        <p:txBody>
          <a:bodyPr/>
          <a:lstStyle/>
          <a:p>
            <a:fld id="{BCA9E365-C2E6-427D-B945-C61DCC8F5720}" type="slidenum">
              <a:rPr lang="en-US" smtClean="0"/>
              <a:t>260</a:t>
            </a:fld>
            <a:endParaRPr lang="en-US"/>
          </a:p>
        </p:txBody>
      </p:sp>
    </p:spTree>
    <p:extLst>
      <p:ext uri="{BB962C8B-B14F-4D97-AF65-F5344CB8AC3E}">
        <p14:creationId xmlns:p14="http://schemas.microsoft.com/office/powerpoint/2010/main" val="5154467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91F5365-14AB-4112-A385-4CCE4C00067A}"/>
              </a:ext>
            </a:extLst>
          </p:cNvPr>
          <p:cNvSpPr txBox="1"/>
          <p:nvPr/>
        </p:nvSpPr>
        <p:spPr>
          <a:xfrm>
            <a:off x="2554014" y="331078"/>
            <a:ext cx="7646276"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cộng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đồng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trước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thành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tộc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Arrow: Chevron 5">
            <a:extLst>
              <a:ext uri="{FF2B5EF4-FFF2-40B4-BE49-F238E27FC236}">
                <a16:creationId xmlns:a16="http://schemas.microsoft.com/office/drawing/2014/main" id="{A88A30BA-3433-4226-9CD4-8D7FA3F29538}"/>
              </a:ext>
            </a:extLst>
          </p:cNvPr>
          <p:cNvSpPr/>
          <p:nvPr/>
        </p:nvSpPr>
        <p:spPr>
          <a:xfrm>
            <a:off x="788272" y="1852443"/>
            <a:ext cx="2743200" cy="1245475"/>
          </a:xfrm>
          <a:prstGeom prst="chevron">
            <a:avLst>
              <a:gd name="adj" fmla="val 1839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err="1">
                <a:solidFill>
                  <a:schemeClr val="tx1"/>
                </a:solidFill>
                <a:latin typeface="Times New Roman" panose="02020603050405020304" pitchFamily="18" charset="0"/>
                <a:cs typeface="Times New Roman" panose="02020603050405020304" pitchFamily="18" charset="0"/>
              </a:rPr>
              <a:t>Thị</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tộc</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7" name="Arrow: Chevron 6">
            <a:extLst>
              <a:ext uri="{FF2B5EF4-FFF2-40B4-BE49-F238E27FC236}">
                <a16:creationId xmlns:a16="http://schemas.microsoft.com/office/drawing/2014/main" id="{035EB426-75D6-45C8-82C3-14DC61BA21C2}"/>
              </a:ext>
            </a:extLst>
          </p:cNvPr>
          <p:cNvSpPr/>
          <p:nvPr/>
        </p:nvSpPr>
        <p:spPr>
          <a:xfrm>
            <a:off x="4067500" y="1852443"/>
            <a:ext cx="2743200" cy="1245475"/>
          </a:xfrm>
          <a:prstGeom prst="chevron">
            <a:avLst>
              <a:gd name="adj" fmla="val 1839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err="1">
                <a:solidFill>
                  <a:schemeClr val="tx1"/>
                </a:solidFill>
                <a:latin typeface="Times New Roman" panose="02020603050405020304" pitchFamily="18" charset="0"/>
                <a:cs typeface="Times New Roman" panose="02020603050405020304" pitchFamily="18" charset="0"/>
              </a:rPr>
              <a:t>Bộ</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lạc</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8" name="Arrow: Chevron 7">
            <a:extLst>
              <a:ext uri="{FF2B5EF4-FFF2-40B4-BE49-F238E27FC236}">
                <a16:creationId xmlns:a16="http://schemas.microsoft.com/office/drawing/2014/main" id="{BCB43874-9BB0-438A-8348-B391F2F64602}"/>
              </a:ext>
            </a:extLst>
          </p:cNvPr>
          <p:cNvSpPr/>
          <p:nvPr/>
        </p:nvSpPr>
        <p:spPr>
          <a:xfrm>
            <a:off x="7457090" y="1852442"/>
            <a:ext cx="2743200" cy="1245475"/>
          </a:xfrm>
          <a:prstGeom prst="chevron">
            <a:avLst>
              <a:gd name="adj" fmla="val 1839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err="1">
                <a:solidFill>
                  <a:schemeClr val="tx1"/>
                </a:solidFill>
                <a:latin typeface="Times New Roman" panose="02020603050405020304" pitchFamily="18" charset="0"/>
                <a:cs typeface="Times New Roman" panose="02020603050405020304" pitchFamily="18" charset="0"/>
              </a:rPr>
              <a:t>Bộ</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tộc</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12" name="Explosion: 14 Points 11">
            <a:extLst>
              <a:ext uri="{FF2B5EF4-FFF2-40B4-BE49-F238E27FC236}">
                <a16:creationId xmlns:a16="http://schemas.microsoft.com/office/drawing/2014/main" id="{B46AD39B-6D59-4717-97F5-51950F6599E6}"/>
              </a:ext>
            </a:extLst>
          </p:cNvPr>
          <p:cNvSpPr/>
          <p:nvPr/>
        </p:nvSpPr>
        <p:spPr>
          <a:xfrm>
            <a:off x="3234556" y="4146321"/>
            <a:ext cx="5722887" cy="2285999"/>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err="1">
                <a:latin typeface="Times New Roman" panose="02020603050405020304" pitchFamily="18" charset="0"/>
                <a:cs typeface="Times New Roman" panose="02020603050405020304" pitchFamily="18" charset="0"/>
              </a:rPr>
              <a:t>Dân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tộc</a:t>
            </a:r>
            <a:endParaRPr lang="en-US" sz="3200" b="1" dirty="0">
              <a:latin typeface="Times New Roman" panose="02020603050405020304" pitchFamily="18" charset="0"/>
              <a:cs typeface="Times New Roman" panose="02020603050405020304" pitchFamily="18" charset="0"/>
            </a:endParaRPr>
          </a:p>
        </p:txBody>
      </p:sp>
      <p:sp>
        <p:nvSpPr>
          <p:cNvPr id="13" name="Arrow: Chevron 12">
            <a:extLst>
              <a:ext uri="{FF2B5EF4-FFF2-40B4-BE49-F238E27FC236}">
                <a16:creationId xmlns:a16="http://schemas.microsoft.com/office/drawing/2014/main" id="{CFDA9D69-55DC-4BD2-9332-29507D93103E}"/>
              </a:ext>
            </a:extLst>
          </p:cNvPr>
          <p:cNvSpPr/>
          <p:nvPr/>
        </p:nvSpPr>
        <p:spPr>
          <a:xfrm rot="5400000">
            <a:off x="5279468" y="1539104"/>
            <a:ext cx="646386" cy="4568053"/>
          </a:xfrm>
          <a:prstGeom prst="chevron">
            <a:avLst/>
          </a:prstGeom>
          <a:solidFill>
            <a:srgbClr val="FFFF00"/>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CE8B83DC-2106-4BA1-9C25-904D9F09B6FE}"/>
              </a:ext>
            </a:extLst>
          </p:cNvPr>
          <p:cNvSpPr>
            <a:spLocks noGrp="1"/>
          </p:cNvSpPr>
          <p:nvPr>
            <p:ph type="sldNum" sz="quarter" idx="12"/>
          </p:nvPr>
        </p:nvSpPr>
        <p:spPr/>
        <p:txBody>
          <a:bodyPr/>
          <a:lstStyle/>
          <a:p>
            <a:fld id="{BCA9E365-C2E6-427D-B945-C61DCC8F5720}" type="slidenum">
              <a:rPr lang="en-US" smtClean="0"/>
              <a:t>261</a:t>
            </a:fld>
            <a:endParaRPr lang="en-US"/>
          </a:p>
        </p:txBody>
      </p:sp>
    </p:spTree>
    <p:extLst>
      <p:ext uri="{BB962C8B-B14F-4D97-AF65-F5344CB8AC3E}">
        <p14:creationId xmlns:p14="http://schemas.microsoft.com/office/powerpoint/2010/main" val="10245538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E5DD971-955E-4FB4-A003-339DAFA2DD73}"/>
              </a:ext>
            </a:extLst>
          </p:cNvPr>
          <p:cNvSpPr txBox="1"/>
          <p:nvPr/>
        </p:nvSpPr>
        <p:spPr>
          <a:xfrm>
            <a:off x="1954924" y="429112"/>
            <a:ext cx="9222828"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b. </a:t>
            </a:r>
            <a:r>
              <a:rPr lang="en-US" sz="2800" b="1" dirty="0" err="1">
                <a:solidFill>
                  <a:srgbClr val="FF0000"/>
                </a:solidFill>
                <a:latin typeface="Times New Roman" panose="02020603050405020304" pitchFamily="18" charset="0"/>
                <a:cs typeface="Times New Roman" panose="02020603050405020304" pitchFamily="18" charset="0"/>
              </a:rPr>
              <a:t>Dân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tộc</a:t>
            </a:r>
            <a:r>
              <a:rPr lang="vi-VN" sz="2800" b="1" i="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hình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cộng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đồng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người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phổ</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biến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hiện</a:t>
            </a:r>
            <a:r>
              <a:rPr lang="en-US" sz="2800" b="1" dirty="0">
                <a:solidFill>
                  <a:srgbClr val="FF0000"/>
                </a:solidFill>
                <a:latin typeface="Times New Roman" panose="02020603050405020304" pitchFamily="18" charset="0"/>
                <a:cs typeface="Times New Roman" panose="02020603050405020304" pitchFamily="18" charset="0"/>
              </a:rPr>
              <a:t> nay</a:t>
            </a:r>
          </a:p>
        </p:txBody>
      </p:sp>
      <p:sp>
        <p:nvSpPr>
          <p:cNvPr id="12" name="Flowchart: Decision 11">
            <a:extLst>
              <a:ext uri="{FF2B5EF4-FFF2-40B4-BE49-F238E27FC236}">
                <a16:creationId xmlns:a16="http://schemas.microsoft.com/office/drawing/2014/main" id="{092E12A2-CFCD-4D84-8FCF-30FE7FAED59D}"/>
              </a:ext>
            </a:extLst>
          </p:cNvPr>
          <p:cNvSpPr/>
          <p:nvPr/>
        </p:nvSpPr>
        <p:spPr>
          <a:xfrm>
            <a:off x="4311865" y="1664738"/>
            <a:ext cx="3736427" cy="835568"/>
          </a:xfrm>
          <a:prstGeom prst="flowChartDecisi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err="1">
                <a:solidFill>
                  <a:srgbClr val="FF0000"/>
                </a:solidFill>
              </a:rPr>
              <a:t>Dân</a:t>
            </a:r>
            <a:r>
              <a:rPr lang="en-US" sz="2400" b="1" dirty="0">
                <a:solidFill>
                  <a:srgbClr val="FF0000"/>
                </a:solidFill>
              </a:rPr>
              <a:t> </a:t>
            </a:r>
            <a:r>
              <a:rPr lang="en-US" sz="2400" b="1" dirty="0" err="1">
                <a:solidFill>
                  <a:srgbClr val="FF0000"/>
                </a:solidFill>
              </a:rPr>
              <a:t>tộc</a:t>
            </a:r>
            <a:endParaRPr lang="en-US" sz="2400" b="1" dirty="0">
              <a:solidFill>
                <a:srgbClr val="FF0000"/>
              </a:solidFill>
            </a:endParaRPr>
          </a:p>
        </p:txBody>
      </p:sp>
      <p:sp>
        <p:nvSpPr>
          <p:cNvPr id="13" name="Oval 12">
            <a:extLst>
              <a:ext uri="{FF2B5EF4-FFF2-40B4-BE49-F238E27FC236}">
                <a16:creationId xmlns:a16="http://schemas.microsoft.com/office/drawing/2014/main" id="{03AD2BC9-5710-4BCD-AF8B-5867E8AC98A2}"/>
              </a:ext>
            </a:extLst>
          </p:cNvPr>
          <p:cNvSpPr/>
          <p:nvPr/>
        </p:nvSpPr>
        <p:spPr>
          <a:xfrm>
            <a:off x="1150878" y="2082522"/>
            <a:ext cx="2412124" cy="835555"/>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Nghĩa</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hẹp</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66A7B784-00E1-41D3-82B7-0F7CB8F70EB2}"/>
              </a:ext>
            </a:extLst>
          </p:cNvPr>
          <p:cNvSpPr/>
          <p:nvPr/>
        </p:nvSpPr>
        <p:spPr>
          <a:xfrm>
            <a:off x="8797150" y="1916993"/>
            <a:ext cx="2412124" cy="835555"/>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Nghĩa</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rộng</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15" name="Picture 13" descr="HÃ¬nh áº£nh cÃ³ liÃªn quan">
            <a:extLst>
              <a:ext uri="{FF2B5EF4-FFF2-40B4-BE49-F238E27FC236}">
                <a16:creationId xmlns:a16="http://schemas.microsoft.com/office/drawing/2014/main" id="{37744642-EE05-4477-9B3B-F8C583FEE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002" y="2862656"/>
            <a:ext cx="2412124" cy="160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Káº¿t quáº£ hÃ¬nh áº£nh cho dÃ¢n tá»c thÃ¡i">
            <a:extLst>
              <a:ext uri="{FF2B5EF4-FFF2-40B4-BE49-F238E27FC236}">
                <a16:creationId xmlns:a16="http://schemas.microsoft.com/office/drawing/2014/main" id="{073C1335-2295-49B9-9275-90AD4D0D8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079" y="4593504"/>
            <a:ext cx="2459038"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ED6A837E-D5C6-48BB-8F63-D4FFBEC4B4E4}"/>
              </a:ext>
            </a:extLst>
          </p:cNvPr>
          <p:cNvPicPr>
            <a:picLocks noChangeAspect="1"/>
          </p:cNvPicPr>
          <p:nvPr/>
        </p:nvPicPr>
        <p:blipFill>
          <a:blip r:embed="rId4"/>
          <a:stretch>
            <a:fillRect/>
          </a:stretch>
        </p:blipFill>
        <p:spPr>
          <a:xfrm>
            <a:off x="0" y="2975395"/>
            <a:ext cx="3358055" cy="3236218"/>
          </a:xfrm>
          <a:prstGeom prst="rect">
            <a:avLst/>
          </a:prstGeom>
        </p:spPr>
      </p:pic>
      <p:pic>
        <p:nvPicPr>
          <p:cNvPr id="19" name="Picture 18">
            <a:extLst>
              <a:ext uri="{FF2B5EF4-FFF2-40B4-BE49-F238E27FC236}">
                <a16:creationId xmlns:a16="http://schemas.microsoft.com/office/drawing/2014/main" id="{F8750FB1-CF4C-4F1F-8B45-365B6F6284ED}"/>
              </a:ext>
            </a:extLst>
          </p:cNvPr>
          <p:cNvPicPr>
            <a:picLocks noChangeAspect="1"/>
          </p:cNvPicPr>
          <p:nvPr/>
        </p:nvPicPr>
        <p:blipFill>
          <a:blip r:embed="rId5"/>
          <a:stretch>
            <a:fillRect/>
          </a:stretch>
        </p:blipFill>
        <p:spPr>
          <a:xfrm>
            <a:off x="6945758" y="2918077"/>
            <a:ext cx="2205068" cy="3495681"/>
          </a:xfrm>
          <a:prstGeom prst="rect">
            <a:avLst/>
          </a:prstGeom>
        </p:spPr>
      </p:pic>
      <p:pic>
        <p:nvPicPr>
          <p:cNvPr id="20" name="Picture 19">
            <a:extLst>
              <a:ext uri="{FF2B5EF4-FFF2-40B4-BE49-F238E27FC236}">
                <a16:creationId xmlns:a16="http://schemas.microsoft.com/office/drawing/2014/main" id="{31FB2A01-E927-4D7B-BF86-DAE92AB68F9C}"/>
              </a:ext>
            </a:extLst>
          </p:cNvPr>
          <p:cNvPicPr>
            <a:picLocks noChangeAspect="1"/>
          </p:cNvPicPr>
          <p:nvPr/>
        </p:nvPicPr>
        <p:blipFill>
          <a:blip r:embed="rId6"/>
          <a:stretch>
            <a:fillRect/>
          </a:stretch>
        </p:blipFill>
        <p:spPr>
          <a:xfrm>
            <a:off x="9418842" y="2966042"/>
            <a:ext cx="2205068" cy="2977554"/>
          </a:xfrm>
          <a:prstGeom prst="rect">
            <a:avLst/>
          </a:prstGeom>
        </p:spPr>
      </p:pic>
      <p:sp>
        <p:nvSpPr>
          <p:cNvPr id="3" name="Slide Number Placeholder 2">
            <a:extLst>
              <a:ext uri="{FF2B5EF4-FFF2-40B4-BE49-F238E27FC236}">
                <a16:creationId xmlns:a16="http://schemas.microsoft.com/office/drawing/2014/main" id="{F1438558-BB78-4930-A798-2C9675527308}"/>
              </a:ext>
            </a:extLst>
          </p:cNvPr>
          <p:cNvSpPr>
            <a:spLocks noGrp="1"/>
          </p:cNvSpPr>
          <p:nvPr>
            <p:ph type="sldNum" sz="quarter" idx="12"/>
          </p:nvPr>
        </p:nvSpPr>
        <p:spPr/>
        <p:txBody>
          <a:bodyPr/>
          <a:lstStyle/>
          <a:p>
            <a:fld id="{BCA9E365-C2E6-427D-B945-C61DCC8F5720}" type="slidenum">
              <a:rPr lang="en-US" smtClean="0"/>
              <a:t>262</a:t>
            </a:fld>
            <a:endParaRPr lang="en-US"/>
          </a:p>
        </p:txBody>
      </p:sp>
    </p:spTree>
    <p:extLst>
      <p:ext uri="{BB962C8B-B14F-4D97-AF65-F5344CB8AC3E}">
        <p14:creationId xmlns:p14="http://schemas.microsoft.com/office/powerpoint/2010/main" val="104323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Arrow: Pentagon 5">
            <a:extLst>
              <a:ext uri="{FF2B5EF4-FFF2-40B4-BE49-F238E27FC236}">
                <a16:creationId xmlns:a16="http://schemas.microsoft.com/office/drawing/2014/main" id="{BAC86A33-2508-4E51-814B-E4D3D7E5FBD4}"/>
              </a:ext>
            </a:extLst>
          </p:cNvPr>
          <p:cNvSpPr/>
          <p:nvPr/>
        </p:nvSpPr>
        <p:spPr>
          <a:xfrm>
            <a:off x="0" y="1669313"/>
            <a:ext cx="3484180" cy="693662"/>
          </a:xfrm>
          <a:prstGeom prst="homePlat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tộc</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F900FBD-5A5B-4A67-8F0B-B5E1879BB08F}"/>
              </a:ext>
            </a:extLst>
          </p:cNvPr>
          <p:cNvSpPr txBox="1"/>
          <p:nvPr/>
        </p:nvSpPr>
        <p:spPr>
          <a:xfrm>
            <a:off x="930162" y="2656648"/>
            <a:ext cx="5559972" cy="3539430"/>
          </a:xfrm>
          <a:prstGeom prst="rect">
            <a:avLst/>
          </a:prstGeom>
          <a:noFill/>
        </p:spPr>
        <p:txBody>
          <a:bodyPr wrap="square" rtlCol="0">
            <a:spAutoFit/>
          </a:bodyPr>
          <a:lstStyle/>
          <a:p>
            <a:pPr algn="just"/>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Dân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tộc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cộng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đồng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người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ổn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định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được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hình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thành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trong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lịch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sử</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trên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cơ</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sở</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lãnh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thổ</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thống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ngôn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ngữ</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thống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nền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kinh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tế</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thống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nền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văn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hóa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tâm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lý</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tính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cách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bền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vừng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với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nước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pháp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luật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thống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nhất</a:t>
            </a:r>
            <a:r>
              <a:rPr lang="en-US" sz="2800" b="1" i="1" dirty="0">
                <a:solidFill>
                  <a:srgbClr val="002060"/>
                </a:solidFill>
                <a:latin typeface="Times New Roman" panose="02020603050405020304" pitchFamily="18" charset="0"/>
                <a:cs typeface="Times New Roman" panose="02020603050405020304" pitchFamily="18" charset="0"/>
              </a:rPr>
              <a:t>.</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93F416A-8A3D-498A-A411-1CE37870EEE9}"/>
              </a:ext>
            </a:extLst>
          </p:cNvPr>
          <p:cNvSpPr txBox="1"/>
          <p:nvPr/>
        </p:nvSpPr>
        <p:spPr>
          <a:xfrm>
            <a:off x="1954924" y="586772"/>
            <a:ext cx="9222828"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b. </a:t>
            </a:r>
            <a:r>
              <a:rPr lang="en-US" sz="2800" b="1" dirty="0" err="1">
                <a:solidFill>
                  <a:srgbClr val="FF0000"/>
                </a:solidFill>
                <a:latin typeface="Times New Roman" panose="02020603050405020304" pitchFamily="18" charset="0"/>
                <a:cs typeface="Times New Roman" panose="02020603050405020304" pitchFamily="18" charset="0"/>
              </a:rPr>
              <a:t>Dân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tộc</a:t>
            </a:r>
            <a:r>
              <a:rPr lang="vi-VN" sz="2800" b="1" i="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hình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cộng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đồng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người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phổ</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biến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hiện</a:t>
            </a:r>
            <a:r>
              <a:rPr lang="en-US" sz="2800" b="1" dirty="0">
                <a:solidFill>
                  <a:srgbClr val="FF0000"/>
                </a:solidFill>
                <a:latin typeface="Times New Roman" panose="02020603050405020304" pitchFamily="18" charset="0"/>
                <a:cs typeface="Times New Roman" panose="02020603050405020304" pitchFamily="18" charset="0"/>
              </a:rPr>
              <a:t> nay</a:t>
            </a:r>
          </a:p>
        </p:txBody>
      </p:sp>
      <p:pic>
        <p:nvPicPr>
          <p:cNvPr id="2" name="Picture 1">
            <a:extLst>
              <a:ext uri="{FF2B5EF4-FFF2-40B4-BE49-F238E27FC236}">
                <a16:creationId xmlns:a16="http://schemas.microsoft.com/office/drawing/2014/main" id="{E09786C2-199D-47FD-899D-C779737F03CC}"/>
              </a:ext>
            </a:extLst>
          </p:cNvPr>
          <p:cNvPicPr>
            <a:picLocks noChangeAspect="1"/>
          </p:cNvPicPr>
          <p:nvPr/>
        </p:nvPicPr>
        <p:blipFill>
          <a:blip r:embed="rId2"/>
          <a:stretch>
            <a:fillRect/>
          </a:stretch>
        </p:blipFill>
        <p:spPr>
          <a:xfrm>
            <a:off x="6923690" y="2016144"/>
            <a:ext cx="4732282" cy="3990501"/>
          </a:xfrm>
          <a:prstGeom prst="rect">
            <a:avLst/>
          </a:prstGeom>
        </p:spPr>
      </p:pic>
      <p:sp>
        <p:nvSpPr>
          <p:cNvPr id="3" name="Slide Number Placeholder 2">
            <a:extLst>
              <a:ext uri="{FF2B5EF4-FFF2-40B4-BE49-F238E27FC236}">
                <a16:creationId xmlns:a16="http://schemas.microsoft.com/office/drawing/2014/main" id="{A8049FE0-7635-456F-93F7-AFF026A3C048}"/>
              </a:ext>
            </a:extLst>
          </p:cNvPr>
          <p:cNvSpPr>
            <a:spLocks noGrp="1"/>
          </p:cNvSpPr>
          <p:nvPr>
            <p:ph type="sldNum" sz="quarter" idx="12"/>
          </p:nvPr>
        </p:nvSpPr>
        <p:spPr/>
        <p:txBody>
          <a:bodyPr/>
          <a:lstStyle/>
          <a:p>
            <a:fld id="{BCA9E365-C2E6-427D-B945-C61DCC8F5720}" type="slidenum">
              <a:rPr lang="en-US" smtClean="0"/>
              <a:t>263</a:t>
            </a:fld>
            <a:endParaRPr lang="en-US"/>
          </a:p>
        </p:txBody>
      </p:sp>
    </p:spTree>
    <p:extLst>
      <p:ext uri="{BB962C8B-B14F-4D97-AF65-F5344CB8AC3E}">
        <p14:creationId xmlns:p14="http://schemas.microsoft.com/office/powerpoint/2010/main" val="220068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8F83713-E9C3-49AB-AAEF-10E1041E481C}"/>
              </a:ext>
            </a:extLst>
          </p:cNvPr>
          <p:cNvSpPr txBox="1"/>
          <p:nvPr/>
        </p:nvSpPr>
        <p:spPr>
          <a:xfrm>
            <a:off x="2995448" y="629167"/>
            <a:ext cx="5502166"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Đặc</a:t>
            </a:r>
            <a:r>
              <a:rPr lang="en-US" sz="3200" b="1" dirty="0">
                <a:solidFill>
                  <a:srgbClr val="FF0000"/>
                </a:solidFill>
                <a:latin typeface="Times New Roman" panose="02020603050405020304" pitchFamily="18" charset="0"/>
                <a:cs typeface="Times New Roman" panose="02020603050405020304" pitchFamily="18" charset="0"/>
              </a:rPr>
              <a:t> tr</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a:solidFill>
                  <a:srgbClr val="FF0000"/>
                </a:solidFill>
                <a:latin typeface="Times New Roman" panose="02020603050405020304" pitchFamily="18" charset="0"/>
                <a:cs typeface="Times New Roman" panose="02020603050405020304" pitchFamily="18" charset="0"/>
              </a:rPr>
              <a:t>ng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dân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tộc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3575616C-BE4B-4BCD-B223-77B0081EC5FD}"/>
              </a:ext>
            </a:extLst>
          </p:cNvPr>
          <p:cNvSpPr/>
          <p:nvPr/>
        </p:nvSpPr>
        <p:spPr>
          <a:xfrm>
            <a:off x="9175537" y="1655401"/>
            <a:ext cx="2107324" cy="1679017"/>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err="1">
                <a:solidFill>
                  <a:srgbClr val="002060"/>
                </a:solidFill>
                <a:latin typeface="Times New Roman" panose="02020603050405020304" pitchFamily="18" charset="0"/>
                <a:cs typeface="Times New Roman" panose="02020603050405020304" pitchFamily="18" charset="0"/>
              </a:rPr>
              <a:t>Lãnh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thổ</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thống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nhất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56028D2A-280C-484B-9E32-413726AFF8D0}"/>
              </a:ext>
            </a:extLst>
          </p:cNvPr>
          <p:cNvSpPr/>
          <p:nvPr/>
        </p:nvSpPr>
        <p:spPr>
          <a:xfrm>
            <a:off x="9146634" y="3728557"/>
            <a:ext cx="2107324" cy="1679017"/>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err="1">
                <a:solidFill>
                  <a:srgbClr val="002060"/>
                </a:solidFill>
                <a:latin typeface="Times New Roman" panose="02020603050405020304" pitchFamily="18" charset="0"/>
                <a:cs typeface="Times New Roman" panose="02020603050405020304" pitchFamily="18" charset="0"/>
              </a:rPr>
              <a:t>Có</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văn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hoá</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tâm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bền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vững</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5C71DCF5-B858-4F84-93BC-B4B28071E5C1}"/>
              </a:ext>
            </a:extLst>
          </p:cNvPr>
          <p:cNvSpPr/>
          <p:nvPr/>
        </p:nvSpPr>
        <p:spPr>
          <a:xfrm>
            <a:off x="7039310" y="4662660"/>
            <a:ext cx="2107324" cy="1679017"/>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err="1">
                <a:solidFill>
                  <a:srgbClr val="002060"/>
                </a:solidFill>
                <a:latin typeface="Times New Roman" panose="02020603050405020304" pitchFamily="18" charset="0"/>
                <a:cs typeface="Times New Roman" panose="02020603050405020304" pitchFamily="18" charset="0"/>
              </a:rPr>
              <a:t>Cộng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đồng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thống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nhất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0DBDCE08-CE91-4C61-A114-42E8647944E2}"/>
              </a:ext>
            </a:extLst>
          </p:cNvPr>
          <p:cNvSpPr/>
          <p:nvPr/>
        </p:nvSpPr>
        <p:spPr>
          <a:xfrm>
            <a:off x="4821628" y="1655401"/>
            <a:ext cx="2107324" cy="1679017"/>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err="1">
                <a:solidFill>
                  <a:srgbClr val="002060"/>
                </a:solidFill>
                <a:latin typeface="Times New Roman" panose="02020603050405020304" pitchFamily="18" charset="0"/>
                <a:cs typeface="Times New Roman" panose="02020603050405020304" pitchFamily="18" charset="0"/>
              </a:rPr>
              <a:t>Ngôn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ngữ</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thống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nhất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4" name="Hexagon 13">
            <a:extLst>
              <a:ext uri="{FF2B5EF4-FFF2-40B4-BE49-F238E27FC236}">
                <a16:creationId xmlns:a16="http://schemas.microsoft.com/office/drawing/2014/main" id="{9A4CDCAE-DEA3-4AD6-B3D6-6154B9C10C82}"/>
              </a:ext>
            </a:extLst>
          </p:cNvPr>
          <p:cNvSpPr/>
          <p:nvPr/>
        </p:nvSpPr>
        <p:spPr>
          <a:xfrm>
            <a:off x="4876811" y="3697024"/>
            <a:ext cx="2107324" cy="1679017"/>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err="1">
                <a:solidFill>
                  <a:srgbClr val="002060"/>
                </a:solidFill>
                <a:latin typeface="Times New Roman" panose="02020603050405020304" pitchFamily="18" charset="0"/>
                <a:cs typeface="Times New Roman" panose="02020603050405020304" pitchFamily="18" charset="0"/>
              </a:rPr>
              <a:t>Nhà</a:t>
            </a:r>
            <a:r>
              <a:rPr lang="en-US" sz="2400" dirty="0">
                <a:solidFill>
                  <a:srgbClr val="002060"/>
                </a:solidFill>
                <a:latin typeface="Times New Roman" panose="02020603050405020304" pitchFamily="18" charset="0"/>
                <a:cs typeface="Times New Roman" panose="02020603050405020304" pitchFamily="18" charset="0"/>
              </a:rPr>
              <a:t> n</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ớc</a:t>
            </a:r>
            <a:r>
              <a:rPr lang="en-US" sz="2400" dirty="0">
                <a:solidFill>
                  <a:srgbClr val="002060"/>
                </a:solidFill>
                <a:latin typeface="Times New Roman" panose="02020603050405020304" pitchFamily="18" charset="0"/>
                <a:cs typeface="Times New Roman" panose="02020603050405020304" pitchFamily="18" charset="0"/>
              </a:rPr>
              <a:t>, PL </a:t>
            </a:r>
            <a:r>
              <a:rPr lang="en-US" sz="2400" dirty="0" err="1">
                <a:solidFill>
                  <a:srgbClr val="002060"/>
                </a:solidFill>
                <a:latin typeface="Times New Roman" panose="02020603050405020304" pitchFamily="18" charset="0"/>
                <a:cs typeface="Times New Roman" panose="02020603050405020304" pitchFamily="18" charset="0"/>
              </a:rPr>
              <a:t>thống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nhất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6" name="Hexagon 15">
            <a:extLst>
              <a:ext uri="{FF2B5EF4-FFF2-40B4-BE49-F238E27FC236}">
                <a16:creationId xmlns:a16="http://schemas.microsoft.com/office/drawing/2014/main" id="{E03FA90C-61F4-4655-9372-F4CE0EAB1E15}"/>
              </a:ext>
            </a:extLst>
          </p:cNvPr>
          <p:cNvSpPr/>
          <p:nvPr/>
        </p:nvSpPr>
        <p:spPr>
          <a:xfrm>
            <a:off x="6928952" y="2522488"/>
            <a:ext cx="2278117" cy="1813023"/>
          </a:xfrm>
          <a:prstGeom prst="hexagon">
            <a:avLst/>
          </a:prstGeom>
          <a:solidFill>
            <a:srgbClr val="92D05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Đặc</a:t>
            </a:r>
            <a:r>
              <a:rPr lang="en-US" sz="2800" b="1" dirty="0">
                <a:solidFill>
                  <a:srgbClr val="002060"/>
                </a:solidFill>
                <a:latin typeface="Times New Roman" panose="02020603050405020304" pitchFamily="18" charset="0"/>
                <a:cs typeface="Times New Roman" panose="02020603050405020304" pitchFamily="18" charset="0"/>
              </a:rPr>
              <a:t> tr</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a:solidFill>
                  <a:srgbClr val="002060"/>
                </a:solidFill>
                <a:latin typeface="Times New Roman" panose="02020603050405020304" pitchFamily="18" charset="0"/>
                <a:cs typeface="Times New Roman" panose="02020603050405020304" pitchFamily="18" charset="0"/>
              </a:rPr>
              <a:t>ng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dân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tộc</a:t>
            </a:r>
            <a:endParaRPr lang="en-US" sz="2800" dirty="0">
              <a:solidFill>
                <a:srgbClr val="002060"/>
              </a:solidFill>
            </a:endParaRPr>
          </a:p>
        </p:txBody>
      </p:sp>
      <p:pic>
        <p:nvPicPr>
          <p:cNvPr id="17" name="Picture 16">
            <a:extLst>
              <a:ext uri="{FF2B5EF4-FFF2-40B4-BE49-F238E27FC236}">
                <a16:creationId xmlns:a16="http://schemas.microsoft.com/office/drawing/2014/main" id="{E234F5F6-7344-4D24-9F28-A84DCBB4475C}"/>
              </a:ext>
            </a:extLst>
          </p:cNvPr>
          <p:cNvPicPr>
            <a:picLocks noChangeAspect="1"/>
          </p:cNvPicPr>
          <p:nvPr/>
        </p:nvPicPr>
        <p:blipFill>
          <a:blip r:embed="rId2"/>
          <a:stretch>
            <a:fillRect/>
          </a:stretch>
        </p:blipFill>
        <p:spPr>
          <a:xfrm>
            <a:off x="268512" y="1819807"/>
            <a:ext cx="4287721" cy="4044961"/>
          </a:xfrm>
          <a:prstGeom prst="rect">
            <a:avLst/>
          </a:prstGeom>
        </p:spPr>
      </p:pic>
      <p:sp>
        <p:nvSpPr>
          <p:cNvPr id="3" name="Slide Number Placeholder 2">
            <a:extLst>
              <a:ext uri="{FF2B5EF4-FFF2-40B4-BE49-F238E27FC236}">
                <a16:creationId xmlns:a16="http://schemas.microsoft.com/office/drawing/2014/main" id="{553D558A-FC67-4621-B4A2-D2ECC6125E6E}"/>
              </a:ext>
            </a:extLst>
          </p:cNvPr>
          <p:cNvSpPr>
            <a:spLocks noGrp="1"/>
          </p:cNvSpPr>
          <p:nvPr>
            <p:ph type="sldNum" sz="quarter" idx="12"/>
          </p:nvPr>
        </p:nvSpPr>
        <p:spPr/>
        <p:txBody>
          <a:bodyPr/>
          <a:lstStyle/>
          <a:p>
            <a:fld id="{BCA9E365-C2E6-427D-B945-C61DCC8F5720}" type="slidenum">
              <a:rPr lang="en-US" smtClean="0"/>
              <a:t>264</a:t>
            </a:fld>
            <a:endParaRPr lang="en-US"/>
          </a:p>
        </p:txBody>
      </p:sp>
    </p:spTree>
    <p:extLst>
      <p:ext uri="{BB962C8B-B14F-4D97-AF65-F5344CB8AC3E}">
        <p14:creationId xmlns:p14="http://schemas.microsoft.com/office/powerpoint/2010/main" val="178151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6"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CF3E2-106F-4C68-9010-43FF780CF36D}"/>
              </a:ext>
            </a:extLst>
          </p:cNvPr>
          <p:cNvSpPr>
            <a:spLocks noGrp="1"/>
          </p:cNvSpPr>
          <p:nvPr>
            <p:ph type="body" idx="1"/>
          </p:nvPr>
        </p:nvSpPr>
        <p:spPr>
          <a:xfrm>
            <a:off x="839788" y="1681163"/>
            <a:ext cx="5157787" cy="526009"/>
          </a:xfrm>
        </p:spPr>
        <p:txBody>
          <a:bodyPr>
            <a:noAutofit/>
          </a:bodyPr>
          <a:lstStyle/>
          <a:p>
            <a:pPr algn="ctr"/>
            <a:r>
              <a:rPr lang="vi-VN" sz="2800" dirty="0">
                <a:solidFill>
                  <a:srgbClr val="002060"/>
                </a:solidFill>
                <a:latin typeface="+mj-lt"/>
                <a:cs typeface="Times New Roman" pitchFamily="18" charset="0"/>
              </a:rPr>
              <a:t>Châu Âu</a:t>
            </a:r>
            <a:endParaRPr lang="en-US" sz="2800" dirty="0">
              <a:solidFill>
                <a:srgbClr val="002060"/>
              </a:solidFill>
              <a:latin typeface="+mj-lt"/>
            </a:endParaRPr>
          </a:p>
        </p:txBody>
      </p:sp>
      <p:sp>
        <p:nvSpPr>
          <p:cNvPr id="4" name="Content Placeholder 3">
            <a:extLst>
              <a:ext uri="{FF2B5EF4-FFF2-40B4-BE49-F238E27FC236}">
                <a16:creationId xmlns:a16="http://schemas.microsoft.com/office/drawing/2014/main" id="{48D78FCA-7408-4733-AA30-474AEB2EA7CD}"/>
              </a:ext>
            </a:extLst>
          </p:cNvPr>
          <p:cNvSpPr>
            <a:spLocks noGrp="1"/>
          </p:cNvSpPr>
          <p:nvPr>
            <p:ph sz="half" idx="2"/>
          </p:nvPr>
        </p:nvSpPr>
        <p:spPr>
          <a:xfrm>
            <a:off x="839788" y="2207162"/>
            <a:ext cx="5157787" cy="3982501"/>
          </a:xfrm>
          <a:solidFill>
            <a:schemeClr val="accent4">
              <a:lumMod val="20000"/>
              <a:lumOff val="80000"/>
            </a:schemeClr>
          </a:solidFill>
        </p:spPr>
        <p:txBody>
          <a:bodyPr>
            <a:normAutofit lnSpcReduction="10000"/>
          </a:bodyPr>
          <a:lstStyle/>
          <a:p>
            <a:pPr lvl="0" algn="just"/>
            <a:r>
              <a:rPr lang="vi-VN" dirty="0">
                <a:solidFill>
                  <a:srgbClr val="002060"/>
                </a:solidFill>
                <a:latin typeface="Times New Roman" pitchFamily="18" charset="0"/>
                <a:cs typeface="Times New Roman" pitchFamily="18" charset="0"/>
              </a:rPr>
              <a:t>Có 2</a:t>
            </a:r>
            <a:r>
              <a:rPr lang="nl-NL" dirty="0">
                <a:solidFill>
                  <a:srgbClr val="002060"/>
                </a:solidFill>
                <a:latin typeface="Times New Roman" pitchFamily="18" charset="0"/>
                <a:cs typeface="Times New Roman" pitchFamily="18" charset="0"/>
              </a:rPr>
              <a:t> hai phương </a:t>
            </a:r>
            <a:r>
              <a:rPr lang="vi-VN" dirty="0">
                <a:solidFill>
                  <a:srgbClr val="002060"/>
                </a:solidFill>
                <a:latin typeface="Times New Roman" pitchFamily="18" charset="0"/>
                <a:cs typeface="Times New Roman" pitchFamily="18" charset="0"/>
              </a:rPr>
              <a:t>thức hình thành gắn liền với rự ra đời của CNTB:</a:t>
            </a:r>
            <a:endParaRPr lang="en-US" dirty="0">
              <a:solidFill>
                <a:srgbClr val="002060"/>
              </a:solidFill>
              <a:latin typeface="Times New Roman" pitchFamily="18" charset="0"/>
              <a:cs typeface="Times New Roman" pitchFamily="18" charset="0"/>
            </a:endParaRPr>
          </a:p>
          <a:p>
            <a:pPr lvl="0" algn="just"/>
            <a:r>
              <a:rPr lang="vi-VN" dirty="0">
                <a:solidFill>
                  <a:srgbClr val="002060"/>
                </a:solidFill>
                <a:latin typeface="Times New Roman" pitchFamily="18" charset="0"/>
                <a:cs typeface="Times New Roman" pitchFamily="18" charset="0"/>
              </a:rPr>
              <a:t>Hình thành từ sự </a:t>
            </a:r>
            <a:r>
              <a:rPr lang="nl-NL" dirty="0">
                <a:solidFill>
                  <a:srgbClr val="002060"/>
                </a:solidFill>
                <a:latin typeface="Times New Roman" pitchFamily="18" charset="0"/>
                <a:cs typeface="Times New Roman" pitchFamily="18" charset="0"/>
              </a:rPr>
              <a:t>thống nhất lãnh thổ,thị trường; </a:t>
            </a:r>
            <a:r>
              <a:rPr lang="vi-VN" dirty="0">
                <a:solidFill>
                  <a:srgbClr val="002060"/>
                </a:solidFill>
                <a:latin typeface="Times New Roman" pitchFamily="18" charset="0"/>
                <a:cs typeface="Times New Roman" pitchFamily="18" charset="0"/>
              </a:rPr>
              <a:t>và </a:t>
            </a:r>
            <a:r>
              <a:rPr lang="nl-NL" dirty="0">
                <a:solidFill>
                  <a:srgbClr val="002060"/>
                </a:solidFill>
                <a:latin typeface="Times New Roman" pitchFamily="18" charset="0"/>
                <a:cs typeface="Times New Roman" pitchFamily="18" charset="0"/>
              </a:rPr>
              <a:t>đồng hoá các bộ tộc khác nhau thành một dân tộc duy nhất </a:t>
            </a:r>
            <a:endParaRPr lang="vi-VN" dirty="0">
              <a:solidFill>
                <a:srgbClr val="002060"/>
              </a:solidFill>
              <a:latin typeface="Times New Roman" pitchFamily="18" charset="0"/>
              <a:cs typeface="Times New Roman" pitchFamily="18" charset="0"/>
            </a:endParaRPr>
          </a:p>
          <a:p>
            <a:pPr lvl="0" algn="just"/>
            <a:r>
              <a:rPr lang="vi-VN" dirty="0">
                <a:solidFill>
                  <a:srgbClr val="002060"/>
                </a:solidFill>
                <a:latin typeface="Times New Roman" pitchFamily="18" charset="0"/>
                <a:cs typeface="Times New Roman" pitchFamily="18" charset="0"/>
              </a:rPr>
              <a:t>T</a:t>
            </a:r>
            <a:r>
              <a:rPr lang="nl-NL" dirty="0">
                <a:solidFill>
                  <a:srgbClr val="002060"/>
                </a:solidFill>
                <a:latin typeface="Times New Roman" pitchFamily="18" charset="0"/>
                <a:cs typeface="Times New Roman" pitchFamily="18" charset="0"/>
              </a:rPr>
              <a:t>hành lập một quốc gia gồm nhiều dân tộc, trong đó mỗi dân tộc hình thành từ một bộ tộc riêng.</a:t>
            </a:r>
            <a:endParaRPr lang="vi-VN" dirty="0">
              <a:solidFill>
                <a:srgbClr val="002060"/>
              </a:solidFill>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0EC87FC7-8952-4E0F-B305-434ACDD4B6A0}"/>
              </a:ext>
            </a:extLst>
          </p:cNvPr>
          <p:cNvSpPr>
            <a:spLocks noGrp="1"/>
          </p:cNvSpPr>
          <p:nvPr>
            <p:ph type="body" sz="quarter" idx="3"/>
          </p:nvPr>
        </p:nvSpPr>
        <p:spPr>
          <a:xfrm>
            <a:off x="6172200" y="1681163"/>
            <a:ext cx="5183188" cy="525999"/>
          </a:xfrm>
        </p:spPr>
        <p:txBody>
          <a:bodyPr>
            <a:normAutofit/>
          </a:bodyPr>
          <a:lstStyle/>
          <a:p>
            <a:pPr algn="ctr"/>
            <a:r>
              <a:rPr lang="en-US" sz="2800" dirty="0" err="1">
                <a:solidFill>
                  <a:srgbClr val="002060"/>
                </a:solidFill>
                <a:latin typeface="Times New Roman" panose="02020603050405020304" pitchFamily="18" charset="0"/>
                <a:cs typeface="Times New Roman" panose="02020603050405020304" pitchFamily="18" charset="0"/>
              </a:rPr>
              <a:t>Châu</a:t>
            </a:r>
            <a:r>
              <a:rPr lang="en-US" sz="2800" dirty="0">
                <a:solidFill>
                  <a:srgbClr val="002060"/>
                </a:solidFill>
                <a:latin typeface="Times New Roman" panose="02020603050405020304" pitchFamily="18" charset="0"/>
                <a:cs typeface="Times New Roman" panose="02020603050405020304" pitchFamily="18" charset="0"/>
              </a:rPr>
              <a:t> Á</a:t>
            </a:r>
          </a:p>
        </p:txBody>
      </p:sp>
      <p:sp>
        <p:nvSpPr>
          <p:cNvPr id="6" name="Content Placeholder 5">
            <a:extLst>
              <a:ext uri="{FF2B5EF4-FFF2-40B4-BE49-F238E27FC236}">
                <a16:creationId xmlns:a16="http://schemas.microsoft.com/office/drawing/2014/main" id="{C531D035-F7F8-4FA2-B2C0-45665C8FE86C}"/>
              </a:ext>
            </a:extLst>
          </p:cNvPr>
          <p:cNvSpPr>
            <a:spLocks noGrp="1"/>
          </p:cNvSpPr>
          <p:nvPr>
            <p:ph sz="quarter" idx="4"/>
          </p:nvPr>
        </p:nvSpPr>
        <p:spPr>
          <a:xfrm>
            <a:off x="6463862" y="2207162"/>
            <a:ext cx="4891526" cy="3982501"/>
          </a:xfrm>
          <a:solidFill>
            <a:schemeClr val="accent5">
              <a:lumMod val="20000"/>
              <a:lumOff val="80000"/>
            </a:schemeClr>
          </a:solidFill>
        </p:spPr>
        <p:txBody>
          <a:bodyPr>
            <a:normAutofit lnSpcReduction="10000"/>
          </a:bodyPr>
          <a:lstStyle/>
          <a:p>
            <a:pPr lvl="0" algn="just"/>
            <a:r>
              <a:rPr lang="vi-VN" dirty="0">
                <a:solidFill>
                  <a:srgbClr val="002060"/>
                </a:solidFill>
                <a:latin typeface="Times New Roman" pitchFamily="18" charset="0"/>
                <a:cs typeface="Times New Roman" pitchFamily="18" charset="0"/>
              </a:rPr>
              <a:t>C</a:t>
            </a:r>
            <a:r>
              <a:rPr lang="nl-NL" dirty="0">
                <a:solidFill>
                  <a:srgbClr val="002060"/>
                </a:solidFill>
                <a:latin typeface="Times New Roman" pitchFamily="18" charset="0"/>
                <a:cs typeface="Times New Roman" pitchFamily="18" charset="0"/>
              </a:rPr>
              <a:t>ó tính đặc thù riêng</a:t>
            </a:r>
            <a:r>
              <a:rPr lang="vi-VN" dirty="0">
                <a:solidFill>
                  <a:srgbClr val="002060"/>
                </a:solidFill>
                <a:latin typeface="Times New Roman" pitchFamily="18" charset="0"/>
                <a:cs typeface="Times New Roman" pitchFamily="18" charset="0"/>
              </a:rPr>
              <a:t>,</a:t>
            </a:r>
            <a:r>
              <a:rPr lang="nl-NL" dirty="0">
                <a:solidFill>
                  <a:srgbClr val="002060"/>
                </a:solidFill>
                <a:latin typeface="Times New Roman" pitchFamily="18" charset="0"/>
                <a:cs typeface="Times New Roman" pitchFamily="18" charset="0"/>
              </a:rPr>
              <a:t> được hình thành rất sớm, không gắn với sự ra đời của chủ nghĩa tư bản.</a:t>
            </a:r>
            <a:endParaRPr lang="en-US" dirty="0">
              <a:solidFill>
                <a:srgbClr val="002060"/>
              </a:solidFill>
              <a:latin typeface="Times New Roman" panose="02020603050405020304" pitchFamily="18" charset="0"/>
              <a:cs typeface="Times New Roman" panose="02020603050405020304" pitchFamily="18" charset="0"/>
            </a:endParaRPr>
          </a:p>
          <a:p>
            <a:pPr lvl="0" algn="just"/>
            <a:r>
              <a:rPr lang="en-GB" i="1" dirty="0" err="1">
                <a:solidFill>
                  <a:srgbClr val="002060"/>
                </a:solidFill>
                <a:latin typeface="Times New Roman" pitchFamily="18" charset="0"/>
                <a:cs typeface="Times New Roman" pitchFamily="18" charset="0"/>
              </a:rPr>
              <a:t>Tính</a:t>
            </a:r>
            <a:r>
              <a:rPr lang="en-GB" i="1" dirty="0">
                <a:solidFill>
                  <a:srgbClr val="002060"/>
                </a:solidFill>
                <a:latin typeface="Times New Roman" pitchFamily="18" charset="0"/>
                <a:cs typeface="Times New Roman" pitchFamily="18" charset="0"/>
              </a:rPr>
              <a:t> </a:t>
            </a:r>
            <a:r>
              <a:rPr lang="en-GB" i="1" dirty="0" err="1">
                <a:solidFill>
                  <a:srgbClr val="002060"/>
                </a:solidFill>
                <a:latin typeface="Times New Roman" pitchFamily="18" charset="0"/>
                <a:cs typeface="Times New Roman" pitchFamily="18" charset="0"/>
              </a:rPr>
              <a:t>đặc</a:t>
            </a:r>
            <a:r>
              <a:rPr lang="en-GB" i="1" dirty="0">
                <a:solidFill>
                  <a:srgbClr val="002060"/>
                </a:solidFill>
                <a:latin typeface="Times New Roman" pitchFamily="18" charset="0"/>
                <a:cs typeface="Times New Roman" pitchFamily="18" charset="0"/>
              </a:rPr>
              <a:t> </a:t>
            </a:r>
            <a:r>
              <a:rPr lang="en-GB" i="1" dirty="0" err="1">
                <a:solidFill>
                  <a:srgbClr val="002060"/>
                </a:solidFill>
                <a:latin typeface="Times New Roman" pitchFamily="18" charset="0"/>
                <a:cs typeface="Times New Roman" pitchFamily="18" charset="0"/>
              </a:rPr>
              <a:t>thù</a:t>
            </a:r>
            <a:r>
              <a:rPr lang="en-GB" i="1" dirty="0">
                <a:solidFill>
                  <a:srgbClr val="002060"/>
                </a:solidFill>
                <a:latin typeface="Times New Roman" pitchFamily="18" charset="0"/>
                <a:cs typeface="Times New Roman" pitchFamily="18" charset="0"/>
              </a:rPr>
              <a:t> </a:t>
            </a:r>
            <a:r>
              <a:rPr lang="en-GB" i="1" dirty="0" err="1">
                <a:solidFill>
                  <a:srgbClr val="002060"/>
                </a:solidFill>
                <a:latin typeface="Times New Roman" pitchFamily="18" charset="0"/>
                <a:cs typeface="Times New Roman" pitchFamily="18" charset="0"/>
              </a:rPr>
              <a:t>của</a:t>
            </a:r>
            <a:r>
              <a:rPr lang="en-GB" i="1" dirty="0">
                <a:solidFill>
                  <a:srgbClr val="002060"/>
                </a:solidFill>
                <a:latin typeface="Times New Roman" pitchFamily="18" charset="0"/>
                <a:cs typeface="Times New Roman" pitchFamily="18" charset="0"/>
              </a:rPr>
              <a:t> </a:t>
            </a:r>
            <a:r>
              <a:rPr lang="en-GB" i="1" dirty="0" err="1">
                <a:solidFill>
                  <a:srgbClr val="002060"/>
                </a:solidFill>
                <a:latin typeface="Times New Roman" pitchFamily="18" charset="0"/>
                <a:cs typeface="Times New Roman" pitchFamily="18" charset="0"/>
              </a:rPr>
              <a:t>sự</a:t>
            </a:r>
            <a:r>
              <a:rPr lang="en-GB" i="1" dirty="0">
                <a:solidFill>
                  <a:srgbClr val="002060"/>
                </a:solidFill>
                <a:latin typeface="Times New Roman" pitchFamily="18" charset="0"/>
                <a:cs typeface="Times New Roman" pitchFamily="18" charset="0"/>
              </a:rPr>
              <a:t> </a:t>
            </a:r>
            <a:r>
              <a:rPr lang="en-GB" i="1" dirty="0" err="1">
                <a:solidFill>
                  <a:srgbClr val="002060"/>
                </a:solidFill>
                <a:latin typeface="Times New Roman" pitchFamily="18" charset="0"/>
                <a:cs typeface="Times New Roman" pitchFamily="18" charset="0"/>
              </a:rPr>
              <a:t>hình</a:t>
            </a:r>
            <a:r>
              <a:rPr lang="en-GB" i="1" dirty="0">
                <a:solidFill>
                  <a:srgbClr val="002060"/>
                </a:solidFill>
                <a:latin typeface="Times New Roman" pitchFamily="18" charset="0"/>
                <a:cs typeface="Times New Roman" pitchFamily="18" charset="0"/>
              </a:rPr>
              <a:t> </a:t>
            </a:r>
            <a:r>
              <a:rPr lang="en-GB" i="1" dirty="0" err="1">
                <a:solidFill>
                  <a:srgbClr val="002060"/>
                </a:solidFill>
                <a:latin typeface="Times New Roman" pitchFamily="18" charset="0"/>
                <a:cs typeface="Times New Roman" pitchFamily="18" charset="0"/>
              </a:rPr>
              <a:t>thành</a:t>
            </a:r>
            <a:r>
              <a:rPr lang="en-GB" i="1" dirty="0">
                <a:solidFill>
                  <a:srgbClr val="002060"/>
                </a:solidFill>
                <a:latin typeface="Times New Roman" pitchFamily="18" charset="0"/>
                <a:cs typeface="Times New Roman" pitchFamily="18" charset="0"/>
              </a:rPr>
              <a:t> </a:t>
            </a:r>
            <a:r>
              <a:rPr lang="en-GB" i="1" dirty="0" err="1">
                <a:solidFill>
                  <a:srgbClr val="002060"/>
                </a:solidFill>
                <a:latin typeface="Times New Roman" pitchFamily="18" charset="0"/>
                <a:cs typeface="Times New Roman" pitchFamily="18" charset="0"/>
              </a:rPr>
              <a:t>dân</a:t>
            </a:r>
            <a:r>
              <a:rPr lang="en-GB" i="1" dirty="0">
                <a:solidFill>
                  <a:srgbClr val="002060"/>
                </a:solidFill>
                <a:latin typeface="Times New Roman" pitchFamily="18" charset="0"/>
                <a:cs typeface="Times New Roman" pitchFamily="18" charset="0"/>
              </a:rPr>
              <a:t> </a:t>
            </a:r>
            <a:r>
              <a:rPr lang="en-GB" i="1" dirty="0" err="1">
                <a:solidFill>
                  <a:srgbClr val="002060"/>
                </a:solidFill>
                <a:latin typeface="Times New Roman" pitchFamily="18" charset="0"/>
                <a:cs typeface="Times New Roman" pitchFamily="18" charset="0"/>
              </a:rPr>
              <a:t>tộc</a:t>
            </a:r>
            <a:r>
              <a:rPr lang="en-GB" i="1" dirty="0">
                <a:solidFill>
                  <a:srgbClr val="002060"/>
                </a:solidFill>
                <a:latin typeface="Times New Roman" pitchFamily="18" charset="0"/>
                <a:cs typeface="Times New Roman" pitchFamily="18" charset="0"/>
              </a:rPr>
              <a:t> </a:t>
            </a:r>
            <a:r>
              <a:rPr lang="en-GB" i="1" dirty="0" err="1">
                <a:solidFill>
                  <a:srgbClr val="002060"/>
                </a:solidFill>
                <a:latin typeface="Times New Roman" pitchFamily="18" charset="0"/>
                <a:cs typeface="Times New Roman" pitchFamily="18" charset="0"/>
              </a:rPr>
              <a:t>Việt</a:t>
            </a:r>
            <a:r>
              <a:rPr lang="en-GB" i="1" dirty="0">
                <a:solidFill>
                  <a:srgbClr val="002060"/>
                </a:solidFill>
                <a:latin typeface="Times New Roman" pitchFamily="18" charset="0"/>
                <a:cs typeface="Times New Roman" pitchFamily="18" charset="0"/>
              </a:rPr>
              <a:t> Nam</a:t>
            </a:r>
            <a:r>
              <a:rPr lang="vi-VN" i="1" dirty="0">
                <a:solidFill>
                  <a:srgbClr val="002060"/>
                </a:solidFill>
                <a:latin typeface="Times New Roman" pitchFamily="18" charset="0"/>
                <a:cs typeface="Times New Roman" pitchFamily="18" charset="0"/>
              </a:rPr>
              <a:t>:</a:t>
            </a:r>
            <a:r>
              <a:rPr lang="en-US" i="1" dirty="0">
                <a:solidFill>
                  <a:srgbClr val="002060"/>
                </a:solidFill>
                <a:latin typeface="Times New Roman" pitchFamily="18" charset="0"/>
                <a:cs typeface="Times New Roman" pitchFamily="18" charset="0"/>
              </a:rPr>
              <a:t> </a:t>
            </a:r>
            <a:r>
              <a:rPr lang="nl-NL" dirty="0">
                <a:solidFill>
                  <a:srgbClr val="002060"/>
                </a:solidFill>
                <a:latin typeface="Times New Roman" pitchFamily="18" charset="0"/>
                <a:cs typeface="Times New Roman" pitchFamily="18" charset="0"/>
              </a:rPr>
              <a:t>gắn liền với nhu cầu dựng nước và giữ nước, với quá trình đấu tranh chống ngoại xâm và cải tạo thiên nhiên, bảo vệ nền văn hoá dân tộc.</a:t>
            </a:r>
            <a:endParaRPr lang="vi-VN" dirty="0">
              <a:solidFill>
                <a:srgbClr val="002060"/>
              </a:solidFill>
              <a:latin typeface="Times New Roman" pitchFamily="18" charset="0"/>
              <a:cs typeface="Times New Roman" pitchFamily="18" charset="0"/>
            </a:endParaRPr>
          </a:p>
          <a:p>
            <a:pPr algn="just"/>
            <a:endParaRPr lang="en-US" dirty="0">
              <a:solidFill>
                <a:srgbClr val="002060"/>
              </a:solidFill>
            </a:endParaRPr>
          </a:p>
        </p:txBody>
      </p:sp>
      <p:sp>
        <p:nvSpPr>
          <p:cNvPr id="7" name="Title 6">
            <a:extLst>
              <a:ext uri="{FF2B5EF4-FFF2-40B4-BE49-F238E27FC236}">
                <a16:creationId xmlns:a16="http://schemas.microsoft.com/office/drawing/2014/main" id="{8561DB66-15C3-416D-AA5D-120165184576}"/>
              </a:ext>
            </a:extLst>
          </p:cNvPr>
          <p:cNvSpPr txBox="1">
            <a:spLocks noGrp="1"/>
          </p:cNvSpPr>
          <p:nvPr>
            <p:ph type="title"/>
          </p:nvPr>
        </p:nvSpPr>
        <p:spPr>
          <a:xfrm>
            <a:off x="1828800" y="401277"/>
            <a:ext cx="8686800" cy="86793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thành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tộc</a:t>
            </a:r>
            <a:r>
              <a:rPr lang="en-US" sz="2800" b="1" i="1" dirty="0">
                <a:solidFill>
                  <a:srgbClr val="FF0000"/>
                </a:solidFill>
                <a:latin typeface="Times New Roman" panose="02020603050405020304" pitchFamily="18" charset="0"/>
                <a:cs typeface="Times New Roman" panose="02020603050405020304" pitchFamily="18" charset="0"/>
              </a:rPr>
              <a:t> ở </a:t>
            </a:r>
            <a:r>
              <a:rPr lang="en-US" sz="2800" b="1" i="1" dirty="0" err="1">
                <a:solidFill>
                  <a:srgbClr val="FF0000"/>
                </a:solidFill>
                <a:latin typeface="Times New Roman" panose="02020603050405020304" pitchFamily="18" charset="0"/>
                <a:cs typeface="Times New Roman" panose="02020603050405020304" pitchFamily="18" charset="0"/>
              </a:rPr>
              <a:t>châu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Âu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đặc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thù</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thành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tộc</a:t>
            </a:r>
            <a:r>
              <a:rPr lang="en-US" sz="2800" b="1" i="1" dirty="0">
                <a:solidFill>
                  <a:srgbClr val="FF0000"/>
                </a:solidFill>
                <a:latin typeface="Times New Roman" panose="02020603050405020304" pitchFamily="18" charset="0"/>
                <a:cs typeface="Times New Roman" panose="02020603050405020304" pitchFamily="18" charset="0"/>
              </a:rPr>
              <a:t> ở </a:t>
            </a:r>
            <a:r>
              <a:rPr lang="en-US" sz="2800" b="1" i="1" dirty="0" err="1">
                <a:solidFill>
                  <a:srgbClr val="FF0000"/>
                </a:solidFill>
                <a:latin typeface="Times New Roman" panose="02020603050405020304" pitchFamily="18" charset="0"/>
                <a:cs typeface="Times New Roman" panose="02020603050405020304" pitchFamily="18" charset="0"/>
              </a:rPr>
              <a:t>châu</a:t>
            </a:r>
            <a:r>
              <a:rPr lang="en-US" sz="2800" b="1" i="1" dirty="0">
                <a:solidFill>
                  <a:srgbClr val="FF0000"/>
                </a:solidFill>
                <a:latin typeface="Times New Roman" panose="02020603050405020304" pitchFamily="18" charset="0"/>
                <a:cs typeface="Times New Roman" panose="02020603050405020304" pitchFamily="18" charset="0"/>
              </a:rPr>
              <a:t> Á</a:t>
            </a:r>
          </a:p>
        </p:txBody>
      </p:sp>
      <p:cxnSp>
        <p:nvCxnSpPr>
          <p:cNvPr id="8" name="Straight Connector 7">
            <a:extLst>
              <a:ext uri="{FF2B5EF4-FFF2-40B4-BE49-F238E27FC236}">
                <a16:creationId xmlns:a16="http://schemas.microsoft.com/office/drawing/2014/main" id="{49E93814-E227-4085-AB71-FF82C446C28B}"/>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99AA7E-B32F-49D7-8817-D8AD60B8A55A}"/>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A844776-16DB-451C-B619-F1F76E6A4154}"/>
              </a:ext>
            </a:extLst>
          </p:cNvPr>
          <p:cNvSpPr>
            <a:spLocks noGrp="1"/>
          </p:cNvSpPr>
          <p:nvPr>
            <p:ph type="sldNum" sz="quarter" idx="12"/>
          </p:nvPr>
        </p:nvSpPr>
        <p:spPr/>
        <p:txBody>
          <a:bodyPr/>
          <a:lstStyle/>
          <a:p>
            <a:fld id="{BCA9E365-C2E6-427D-B945-C61DCC8F5720}" type="slidenum">
              <a:rPr lang="en-US" smtClean="0"/>
              <a:t>265</a:t>
            </a:fld>
            <a:endParaRPr lang="en-US"/>
          </a:p>
        </p:txBody>
      </p:sp>
    </p:spTree>
    <p:extLst>
      <p:ext uri="{BB962C8B-B14F-4D97-AF65-F5344CB8AC3E}">
        <p14:creationId xmlns:p14="http://schemas.microsoft.com/office/powerpoint/2010/main" val="67886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 calcmode="lin" valueType="num">
                                      <p:cBhvr additive="base">
                                        <p:cTn id="17" dur="500" fill="hold"/>
                                        <p:tgtEl>
                                          <p:spTgt spid="4">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additive="base">
                                        <p:cTn id="2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 calcmode="lin" valueType="num">
                                      <p:cBhvr additive="base">
                                        <p:cTn id="3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
                                            <p:bg/>
                                          </p:spTgt>
                                        </p:tgtEl>
                                        <p:attrNameLst>
                                          <p:attrName>style.visibility</p:attrName>
                                        </p:attrNameLst>
                                      </p:cBhvr>
                                      <p:to>
                                        <p:strVal val="visible"/>
                                      </p:to>
                                    </p:set>
                                    <p:anim calcmode="lin" valueType="num">
                                      <p:cBhvr additive="base">
                                        <p:cTn id="4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42"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 calcmode="lin" valueType="num">
                                      <p:cBhvr additive="base">
                                        <p:cTn id="5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animBg="1"/>
      <p:bldP spid="5" grpId="0" build="p"/>
      <p:bldP spid="6" grpId="0" build="p"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F8935E4-5311-4568-9396-81D51FB9A4B3}"/>
              </a:ext>
            </a:extLst>
          </p:cNvPr>
          <p:cNvSpPr txBox="1"/>
          <p:nvPr/>
        </p:nvSpPr>
        <p:spPr>
          <a:xfrm>
            <a:off x="2254469" y="618298"/>
            <a:ext cx="8129752"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Mối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quan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hệ</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giai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cấp</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dân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tộc</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nhân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loại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tự</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8501A85F-E96F-411D-B1B2-BE70A0356F1F}"/>
              </a:ext>
            </a:extLst>
          </p:cNvPr>
          <p:cNvSpPr/>
          <p:nvPr/>
        </p:nvSpPr>
        <p:spPr>
          <a:xfrm>
            <a:off x="2822028" y="3752182"/>
            <a:ext cx="7126013" cy="914387"/>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lvl="0"/>
            <a:r>
              <a:rPr lang="nl-NL" altLang="en-US" sz="3200" b="1" i="1" dirty="0">
                <a:solidFill>
                  <a:srgbClr val="002060"/>
                </a:solidFill>
                <a:latin typeface="Times New Roman" panose="02020603050405020304" pitchFamily="18" charset="0"/>
                <a:cs typeface="Times New Roman" panose="02020603050405020304" pitchFamily="18" charset="0"/>
              </a:rPr>
              <a:t>Quan hệ giai cấp, dân tộc với nhân loại</a:t>
            </a:r>
            <a:endParaRPr lang="en-US" sz="3200" dirty="0">
              <a:solidFill>
                <a:srgbClr val="002060"/>
              </a:solidFill>
            </a:endParaRPr>
          </a:p>
        </p:txBody>
      </p:sp>
      <p:sp>
        <p:nvSpPr>
          <p:cNvPr id="7" name="Hexagon 6">
            <a:extLst>
              <a:ext uri="{FF2B5EF4-FFF2-40B4-BE49-F238E27FC236}">
                <a16:creationId xmlns:a16="http://schemas.microsoft.com/office/drawing/2014/main" id="{E60ABCA3-946D-4D3D-A60B-C889156B6A65}"/>
              </a:ext>
            </a:extLst>
          </p:cNvPr>
          <p:cNvSpPr/>
          <p:nvPr/>
        </p:nvSpPr>
        <p:spPr>
          <a:xfrm>
            <a:off x="2617072" y="2144110"/>
            <a:ext cx="7126013" cy="914387"/>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Quan </a:t>
            </a:r>
            <a:r>
              <a:rPr lang="en-US" sz="3200" b="1" i="1" dirty="0" err="1">
                <a:solidFill>
                  <a:srgbClr val="002060"/>
                </a:solidFill>
                <a:latin typeface="Times New Roman" panose="02020603050405020304" pitchFamily="18" charset="0"/>
                <a:cs typeface="Times New Roman" panose="02020603050405020304" pitchFamily="18" charset="0"/>
              </a:rPr>
              <a:t>hệ</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giai</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cấp</a:t>
            </a:r>
            <a:r>
              <a:rPr lang="en-US" sz="3200" b="1" i="1" dirty="0">
                <a:solidFill>
                  <a:srgbClr val="002060"/>
                </a:solidFill>
                <a:latin typeface="Times New Roman" panose="02020603050405020304" pitchFamily="18" charset="0"/>
                <a:cs typeface="Times New Roman" panose="02020603050405020304" pitchFamily="18" charset="0"/>
              </a:rPr>
              <a:t> – </a:t>
            </a:r>
            <a:r>
              <a:rPr lang="en-US" sz="3200" b="1" i="1" dirty="0" err="1">
                <a:solidFill>
                  <a:srgbClr val="002060"/>
                </a:solidFill>
                <a:latin typeface="Times New Roman" panose="02020603050405020304" pitchFamily="18" charset="0"/>
                <a:cs typeface="Times New Roman" panose="02020603050405020304" pitchFamily="18" charset="0"/>
              </a:rPr>
              <a:t>dân</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tộc</a:t>
            </a:r>
            <a:endParaRPr lang="en-US" sz="3200" b="1" i="1" dirty="0">
              <a:solidFill>
                <a:srgbClr val="002060"/>
              </a:solidFill>
              <a:latin typeface="Times New Roman" panose="02020603050405020304" pitchFamily="18" charset="0"/>
              <a:cs typeface="Times New Roman" panose="02020603050405020304" pitchFamily="18" charset="0"/>
            </a:endParaRPr>
          </a:p>
        </p:txBody>
      </p:sp>
      <p:sp>
        <p:nvSpPr>
          <p:cNvPr id="9" name="Diamond 8">
            <a:extLst>
              <a:ext uri="{FF2B5EF4-FFF2-40B4-BE49-F238E27FC236}">
                <a16:creationId xmlns:a16="http://schemas.microsoft.com/office/drawing/2014/main" id="{59D7BC08-AA6F-4FFD-87C5-17E18A475B5E}"/>
              </a:ext>
            </a:extLst>
          </p:cNvPr>
          <p:cNvSpPr/>
          <p:nvPr/>
        </p:nvSpPr>
        <p:spPr>
          <a:xfrm>
            <a:off x="1602819" y="2144110"/>
            <a:ext cx="1014253" cy="914382"/>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rPr>
              <a:t>a.</a:t>
            </a:r>
            <a:endParaRPr lang="en-US" dirty="0">
              <a:solidFill>
                <a:srgbClr val="002060"/>
              </a:solidFill>
            </a:endParaRPr>
          </a:p>
        </p:txBody>
      </p:sp>
      <p:sp>
        <p:nvSpPr>
          <p:cNvPr id="10" name="Diamond 9">
            <a:extLst>
              <a:ext uri="{FF2B5EF4-FFF2-40B4-BE49-F238E27FC236}">
                <a16:creationId xmlns:a16="http://schemas.microsoft.com/office/drawing/2014/main" id="{AB33A3AF-04C7-4E14-9311-1D2F25389015}"/>
              </a:ext>
            </a:extLst>
          </p:cNvPr>
          <p:cNvSpPr/>
          <p:nvPr/>
        </p:nvSpPr>
        <p:spPr>
          <a:xfrm>
            <a:off x="1736832" y="3752177"/>
            <a:ext cx="1014253" cy="914382"/>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rPr>
              <a:t>b.</a:t>
            </a:r>
            <a:endParaRPr lang="en-US" dirty="0">
              <a:solidFill>
                <a:srgbClr val="002060"/>
              </a:solidFill>
            </a:endParaRPr>
          </a:p>
        </p:txBody>
      </p:sp>
      <p:sp>
        <p:nvSpPr>
          <p:cNvPr id="3" name="Slide Number Placeholder 2">
            <a:extLst>
              <a:ext uri="{FF2B5EF4-FFF2-40B4-BE49-F238E27FC236}">
                <a16:creationId xmlns:a16="http://schemas.microsoft.com/office/drawing/2014/main" id="{45DD4818-3CF9-41D2-99F1-753DF04A6924}"/>
              </a:ext>
            </a:extLst>
          </p:cNvPr>
          <p:cNvSpPr>
            <a:spLocks noGrp="1"/>
          </p:cNvSpPr>
          <p:nvPr>
            <p:ph type="sldNum" sz="quarter" idx="12"/>
          </p:nvPr>
        </p:nvSpPr>
        <p:spPr/>
        <p:txBody>
          <a:bodyPr/>
          <a:lstStyle/>
          <a:p>
            <a:fld id="{BCA9E365-C2E6-427D-B945-C61DCC8F5720}" type="slidenum">
              <a:rPr lang="en-US" smtClean="0"/>
              <a:t>266</a:t>
            </a:fld>
            <a:endParaRPr lang="en-US"/>
          </a:p>
        </p:txBody>
      </p:sp>
    </p:spTree>
    <p:extLst>
      <p:ext uri="{BB962C8B-B14F-4D97-AF65-F5344CB8AC3E}">
        <p14:creationId xmlns:p14="http://schemas.microsoft.com/office/powerpoint/2010/main" val="249135705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96C7E2A-3933-4C59-93EF-3073A99FC3C9}"/>
              </a:ext>
            </a:extLst>
          </p:cNvPr>
          <p:cNvSpPr>
            <a:spLocks noGrp="1"/>
          </p:cNvSpPr>
          <p:nvPr>
            <p:ph type="subTitle" idx="1"/>
          </p:nvPr>
        </p:nvSpPr>
        <p:spPr>
          <a:xfrm>
            <a:off x="199696" y="1669688"/>
            <a:ext cx="5475890" cy="4431544"/>
          </a:xfrm>
        </p:spPr>
        <p:txBody>
          <a:bodyPr>
            <a:normAutofit/>
          </a:bodyPr>
          <a:lstStyle/>
          <a:p>
            <a:pPr marL="457200" indent="-457200" algn="just">
              <a:lnSpc>
                <a:spcPct val="120000"/>
              </a:lnSpc>
              <a:spcBef>
                <a:spcPts val="0"/>
              </a:spcBef>
              <a:buFont typeface="Wingdings" panose="05000000000000000000" pitchFamily="2" charset="2"/>
              <a:buChar char="Ø"/>
            </a:pPr>
            <a:r>
              <a:rPr lang="en-US" sz="2800" dirty="0">
                <a:solidFill>
                  <a:srgbClr val="C00000"/>
                </a:solidFill>
                <a:latin typeface="Times New Roman" panose="02020603050405020304" pitchFamily="18" charset="0"/>
                <a:cs typeface="Times New Roman" panose="02020603050405020304" pitchFamily="18" charset="0"/>
              </a:rPr>
              <a:t>Quan </a:t>
            </a:r>
            <a:r>
              <a:rPr lang="en-US" sz="2800" dirty="0" err="1">
                <a:solidFill>
                  <a:srgbClr val="C00000"/>
                </a:solidFill>
                <a:latin typeface="Times New Roman" panose="02020603050405020304" pitchFamily="18" charset="0"/>
                <a:cs typeface="Times New Roman" panose="02020603050405020304" pitchFamily="18" charset="0"/>
              </a:rPr>
              <a:t>hệ</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giai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cấp</a:t>
            </a:r>
            <a:r>
              <a:rPr lang="en-US" sz="2800" dirty="0">
                <a:solidFill>
                  <a:srgbClr val="C00000"/>
                </a:solidFill>
                <a:latin typeface="Times New Roman" panose="02020603050405020304" pitchFamily="18" charset="0"/>
                <a:cs typeface="Times New Roman" panose="02020603050405020304" pitchFamily="18" charset="0"/>
              </a:rPr>
              <a:t> </a:t>
            </a:r>
            <a:r>
              <a:rPr lang="vi-VN" sz="2800" dirty="0">
                <a:solidFill>
                  <a:srgbClr val="C00000"/>
                </a:solidFill>
                <a:latin typeface="Times New Roman" panose="02020603050405020304" pitchFamily="18" charset="0"/>
                <a:cs typeface="Times New Roman" panose="02020603050405020304" pitchFamily="18" charset="0"/>
              </a:rPr>
              <a:t>quyết định khuynh hướng phát triển và tính chất của dân tộc.</a:t>
            </a:r>
            <a:endParaRPr lang="en-US" sz="2800" dirty="0">
              <a:solidFill>
                <a:srgbClr val="C00000"/>
              </a:solidFill>
              <a:latin typeface="Times New Roman" panose="02020603050405020304" pitchFamily="18" charset="0"/>
              <a:cs typeface="Times New Roman" panose="02020603050405020304" pitchFamily="18" charset="0"/>
            </a:endParaRPr>
          </a:p>
          <a:p>
            <a:pPr marL="457200" indent="-457200" algn="just">
              <a:lnSpc>
                <a:spcPct val="120000"/>
              </a:lnSpc>
              <a:spcBef>
                <a:spcPts val="0"/>
              </a:spcBef>
              <a:buFont typeface="Wingdings" panose="05000000000000000000" pitchFamily="2" charset="2"/>
              <a:buChar char="Ø"/>
            </a:pP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Vấn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đề</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dân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tộc</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có</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ảnh</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hưởng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quan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trọng</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đến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vấn</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đề</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giai</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C00000"/>
                </a:solidFill>
                <a:latin typeface="Times New Roman" panose="02020603050405020304" pitchFamily="18" charset="0"/>
                <a:cs typeface="Times New Roman" panose="02020603050405020304" pitchFamily="18" charset="0"/>
              </a:rPr>
              <a:t>cấp</a:t>
            </a:r>
            <a:r>
              <a:rPr lang="en-US" sz="2800" dirty="0">
                <a:solidFill>
                  <a:srgbClr val="C00000"/>
                </a:solidFill>
                <a:latin typeface="Times New Roman" panose="02020603050405020304" pitchFamily="18" charset="0"/>
                <a:cs typeface="Times New Roman" panose="02020603050405020304" pitchFamily="18" charset="0"/>
              </a:rPr>
              <a:t>.</a:t>
            </a:r>
          </a:p>
          <a:p>
            <a:pPr marL="457200" indent="-457200" algn="just">
              <a:lnSpc>
                <a:spcPct val="120000"/>
              </a:lnSpc>
              <a:spcBef>
                <a:spcPts val="0"/>
              </a:spcBef>
              <a:buFont typeface="Wingdings" panose="05000000000000000000" pitchFamily="2" charset="2"/>
              <a:buChar char="Ø"/>
            </a:pPr>
            <a:r>
              <a:rPr lang="vi-VN" sz="2800" dirty="0">
                <a:solidFill>
                  <a:srgbClr val="C00000"/>
                </a:solidFill>
                <a:latin typeface="Times New Roman" panose="02020603050405020304" pitchFamily="18" charset="0"/>
                <a:cs typeface="Times New Roman" panose="02020603050405020304" pitchFamily="18" charset="0"/>
              </a:rPr>
              <a:t>Đấu tranh giải phóng dân tộc là điều kiện, tiền đề cho đấu tranh giải phóng giai cấp</a:t>
            </a:r>
            <a:r>
              <a:rPr lang="en-US" sz="2800" dirty="0">
                <a:solidFill>
                  <a:srgbClr val="C00000"/>
                </a:solidFill>
                <a:latin typeface="Times New Roman" panose="02020603050405020304" pitchFamily="18" charset="0"/>
                <a:cs typeface="Times New Roman" panose="02020603050405020304" pitchFamily="18" charset="0"/>
              </a:rPr>
              <a:t>.</a:t>
            </a:r>
            <a:endParaRPr lang="en-US" sz="2800" i="1" dirty="0">
              <a:solidFill>
                <a:srgbClr val="C0000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F7D13BB-0487-4AB8-848A-B9BC582FC2FC}"/>
              </a:ext>
            </a:extLst>
          </p:cNvPr>
          <p:cNvSpPr txBox="1"/>
          <p:nvPr/>
        </p:nvSpPr>
        <p:spPr>
          <a:xfrm>
            <a:off x="2664372" y="362607"/>
            <a:ext cx="6731876"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a. Quan </a:t>
            </a:r>
            <a:r>
              <a:rPr lang="en-US" sz="3200" b="1" i="1" dirty="0" err="1">
                <a:solidFill>
                  <a:srgbClr val="FF0000"/>
                </a:solidFill>
                <a:latin typeface="Times New Roman" panose="02020603050405020304" pitchFamily="18" charset="0"/>
                <a:cs typeface="Times New Roman" panose="02020603050405020304" pitchFamily="18" charset="0"/>
              </a:rPr>
              <a:t>hệ</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cấp</a:t>
            </a:r>
            <a:r>
              <a:rPr lang="en-US" sz="3200" b="1" i="1" dirty="0">
                <a:solidFill>
                  <a:srgbClr val="FF0000"/>
                </a:solidFill>
                <a:latin typeface="Times New Roman" panose="02020603050405020304" pitchFamily="18" charset="0"/>
                <a:cs typeface="Times New Roman" panose="02020603050405020304" pitchFamily="18" charset="0"/>
              </a:rPr>
              <a:t> – </a:t>
            </a:r>
            <a:r>
              <a:rPr lang="en-US" sz="3200" b="1" i="1" dirty="0" err="1">
                <a:solidFill>
                  <a:srgbClr val="FF0000"/>
                </a:solidFill>
                <a:latin typeface="Times New Roman" panose="02020603050405020304" pitchFamily="18" charset="0"/>
                <a:cs typeface="Times New Roman" panose="02020603050405020304" pitchFamily="18" charset="0"/>
              </a:rPr>
              <a:t>dân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tộc</a:t>
            </a:r>
            <a:endParaRPr lang="en-US" sz="3200" b="1" i="1"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9FA1A88-256F-4FB9-A1B4-A0C138E28DC4}"/>
              </a:ext>
            </a:extLst>
          </p:cNvPr>
          <p:cNvPicPr>
            <a:picLocks noChangeAspect="1"/>
          </p:cNvPicPr>
          <p:nvPr/>
        </p:nvPicPr>
        <p:blipFill>
          <a:blip r:embed="rId2"/>
          <a:stretch>
            <a:fillRect/>
          </a:stretch>
        </p:blipFill>
        <p:spPr>
          <a:xfrm>
            <a:off x="5904186" y="1857374"/>
            <a:ext cx="5715000" cy="3755141"/>
          </a:xfrm>
          <a:prstGeom prst="rect">
            <a:avLst/>
          </a:prstGeom>
        </p:spPr>
      </p:pic>
      <p:sp>
        <p:nvSpPr>
          <p:cNvPr id="6" name="Slide Number Placeholder 5">
            <a:extLst>
              <a:ext uri="{FF2B5EF4-FFF2-40B4-BE49-F238E27FC236}">
                <a16:creationId xmlns:a16="http://schemas.microsoft.com/office/drawing/2014/main" id="{AAB71356-2167-4D03-B1E6-28EFCC593E6B}"/>
              </a:ext>
            </a:extLst>
          </p:cNvPr>
          <p:cNvSpPr>
            <a:spLocks noGrp="1"/>
          </p:cNvSpPr>
          <p:nvPr>
            <p:ph type="sldNum" sz="quarter" idx="12"/>
          </p:nvPr>
        </p:nvSpPr>
        <p:spPr/>
        <p:txBody>
          <a:bodyPr/>
          <a:lstStyle/>
          <a:p>
            <a:fld id="{BCA9E365-C2E6-427D-B945-C61DCC8F5720}" type="slidenum">
              <a:rPr lang="en-US" smtClean="0"/>
              <a:t>267</a:t>
            </a:fld>
            <a:endParaRPr lang="en-US"/>
          </a:p>
        </p:txBody>
      </p:sp>
    </p:spTree>
    <p:extLst>
      <p:ext uri="{BB962C8B-B14F-4D97-AF65-F5344CB8AC3E}">
        <p14:creationId xmlns:p14="http://schemas.microsoft.com/office/powerpoint/2010/main" val="54275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C290DB8-07CA-4541-9364-5097E70D07DF}"/>
              </a:ext>
            </a:extLst>
          </p:cNvPr>
          <p:cNvSpPr txBox="1"/>
          <p:nvPr/>
        </p:nvSpPr>
        <p:spPr>
          <a:xfrm>
            <a:off x="3011212" y="634065"/>
            <a:ext cx="740979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Quan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cấp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tộc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loại</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6" name="Rectangle: Diagonal Corners Snipped 5">
            <a:extLst>
              <a:ext uri="{FF2B5EF4-FFF2-40B4-BE49-F238E27FC236}">
                <a16:creationId xmlns:a16="http://schemas.microsoft.com/office/drawing/2014/main" id="{E7C8613A-6C63-4AE4-9ADC-CA7EE77E4FF9}"/>
              </a:ext>
            </a:extLst>
          </p:cNvPr>
          <p:cNvSpPr/>
          <p:nvPr/>
        </p:nvSpPr>
        <p:spPr>
          <a:xfrm>
            <a:off x="662152" y="2002221"/>
            <a:ext cx="2632841" cy="3925611"/>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loại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niệm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dùng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chỉ</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toàn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đồng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sống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đất</a:t>
            </a:r>
            <a:r>
              <a:rPr lang="en-US" sz="2800" i="1"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p>
        </p:txBody>
      </p:sp>
      <p:sp>
        <p:nvSpPr>
          <p:cNvPr id="7" name="Rectangle: Diagonal Corners Snipped 6">
            <a:extLst>
              <a:ext uri="{FF2B5EF4-FFF2-40B4-BE49-F238E27FC236}">
                <a16:creationId xmlns:a16="http://schemas.microsoft.com/office/drawing/2014/main" id="{B2B25941-66A1-4F26-8149-B28FA812B894}"/>
              </a:ext>
            </a:extLst>
          </p:cNvPr>
          <p:cNvSpPr/>
          <p:nvPr/>
        </p:nvSpPr>
        <p:spPr>
          <a:xfrm>
            <a:off x="3807372" y="1931272"/>
            <a:ext cx="3799489" cy="4067500"/>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solidFill>
                  <a:srgbClr val="7030A0"/>
                </a:solidFill>
                <a:latin typeface="Times New Roman" panose="02020603050405020304" pitchFamily="18" charset="0"/>
                <a:cs typeface="Times New Roman" panose="02020603050405020304" pitchFamily="18" charset="0"/>
              </a:rPr>
              <a:t>Nhân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loại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được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thành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việc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thiết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lập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những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hệ</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giữa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thành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những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tập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đoàn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những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đồng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nhất</a:t>
            </a:r>
            <a:r>
              <a:rPr lang="en-US" sz="2800" dirty="0">
                <a:solidFill>
                  <a:srgbClr val="7030A0"/>
                </a:solidFill>
                <a:latin typeface="Times New Roman" panose="02020603050405020304" pitchFamily="18" charset="0"/>
                <a:cs typeface="Times New Roman" panose="02020603050405020304" pitchFamily="18" charset="0"/>
              </a:rPr>
              <a:t>.</a:t>
            </a: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8" name="Rectangle: Diagonal Corners Snipped 7">
            <a:extLst>
              <a:ext uri="{FF2B5EF4-FFF2-40B4-BE49-F238E27FC236}">
                <a16:creationId xmlns:a16="http://schemas.microsoft.com/office/drawing/2014/main" id="{B740AD51-F8A0-4D5A-AA8E-8889983CF3BF}"/>
              </a:ext>
            </a:extLst>
          </p:cNvPr>
          <p:cNvSpPr/>
          <p:nvPr/>
        </p:nvSpPr>
        <p:spPr>
          <a:xfrm>
            <a:off x="7930053" y="1931272"/>
            <a:ext cx="3799489" cy="3925610"/>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loài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tiêu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chỉ</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biệt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loài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loài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thống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đồng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loại</a:t>
            </a:r>
            <a:r>
              <a:rPr lang="en-US" sz="2800" dirty="0">
                <a:solidFill>
                  <a:srgbClr val="7030A0"/>
                </a:solidFill>
                <a:latin typeface="Times New Roman" panose="02020603050405020304" pitchFamily="18" charset="0"/>
                <a:cs typeface="Times New Roman" panose="02020603050405020304" pitchFamily="18" charset="0"/>
              </a:rPr>
              <a:t>.</a:t>
            </a: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EEE36F4-40A8-454B-A3EF-FD3DB8E24675}"/>
              </a:ext>
            </a:extLst>
          </p:cNvPr>
          <p:cNvSpPr>
            <a:spLocks noGrp="1"/>
          </p:cNvSpPr>
          <p:nvPr>
            <p:ph type="sldNum" sz="quarter" idx="12"/>
          </p:nvPr>
        </p:nvSpPr>
        <p:spPr/>
        <p:txBody>
          <a:bodyPr/>
          <a:lstStyle/>
          <a:p>
            <a:fld id="{BCA9E365-C2E6-427D-B945-C61DCC8F5720}" type="slidenum">
              <a:rPr lang="en-US" smtClean="0"/>
              <a:t>268</a:t>
            </a:fld>
            <a:endParaRPr lang="en-US"/>
          </a:p>
        </p:txBody>
      </p:sp>
    </p:spTree>
    <p:extLst>
      <p:ext uri="{BB962C8B-B14F-4D97-AF65-F5344CB8AC3E}">
        <p14:creationId xmlns:p14="http://schemas.microsoft.com/office/powerpoint/2010/main" val="411487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BE7DA4-7441-4DFD-A40D-6FF9E7C1D552}"/>
              </a:ext>
            </a:extLst>
          </p:cNvPr>
          <p:cNvSpPr txBox="1"/>
          <p:nvPr/>
        </p:nvSpPr>
        <p:spPr>
          <a:xfrm>
            <a:off x="2632840" y="394138"/>
            <a:ext cx="7598983" cy="1384995"/>
          </a:xfrm>
          <a:prstGeom prst="rect">
            <a:avLst/>
          </a:prstGeom>
          <a:noFill/>
        </p:spPr>
        <p:txBody>
          <a:bodyPr wrap="square" rtlCol="0">
            <a:spAutoFit/>
          </a:bodyPr>
          <a:lstStyle/>
          <a:p>
            <a:pPr algn="ctr"/>
            <a:r>
              <a:rPr lang="en-US" sz="2800" b="1" i="1" dirty="0">
                <a:solidFill>
                  <a:srgbClr val="FF0000"/>
                </a:solidFill>
                <a:latin typeface="+mj-lt"/>
              </a:rPr>
              <a:t>*</a:t>
            </a:r>
            <a:r>
              <a:rPr lang="vi-VN" sz="2800" b="1" i="1" dirty="0">
                <a:solidFill>
                  <a:srgbClr val="FF0000"/>
                </a:solidFill>
                <a:latin typeface="+mj-lt"/>
              </a:rPr>
              <a:t>Giai cấp, dân tộc và nhân loại có mối quan hệ biện chứng với nhau.</a:t>
            </a:r>
            <a:endParaRPr lang="en-US" sz="2800" b="1" dirty="0">
              <a:solidFill>
                <a:srgbClr val="FF0000"/>
              </a:solidFill>
              <a:latin typeface="+mj-lt"/>
            </a:endParaRPr>
          </a:p>
          <a:p>
            <a:pPr algn="ctr"/>
            <a:endParaRPr lang="en-US" sz="2800" b="1" dirty="0">
              <a:solidFill>
                <a:srgbClr val="FF0000"/>
              </a:solidFill>
              <a:latin typeface="+mj-lt"/>
            </a:endParaRPr>
          </a:p>
        </p:txBody>
      </p:sp>
      <p:sp>
        <p:nvSpPr>
          <p:cNvPr id="6" name="Rectangle: Diagonal Corners Snipped 5">
            <a:extLst>
              <a:ext uri="{FF2B5EF4-FFF2-40B4-BE49-F238E27FC236}">
                <a16:creationId xmlns:a16="http://schemas.microsoft.com/office/drawing/2014/main" id="{FA9A4BDC-654D-4A1B-B008-7684729BDF03}"/>
              </a:ext>
            </a:extLst>
          </p:cNvPr>
          <p:cNvSpPr/>
          <p:nvPr/>
        </p:nvSpPr>
        <p:spPr>
          <a:xfrm>
            <a:off x="472965" y="1779133"/>
            <a:ext cx="3200401" cy="4195992"/>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vi-VN" sz="2800" dirty="0">
                <a:solidFill>
                  <a:srgbClr val="7030A0"/>
                </a:solidFill>
                <a:latin typeface="Times New Roman" panose="02020603050405020304" pitchFamily="18" charset="0"/>
                <a:cs typeface="Times New Roman" panose="02020603050405020304" pitchFamily="18" charset="0"/>
              </a:rPr>
              <a:t>Trong xã hội có giai cấp, lợi ích nhân loại không tách rời với lợi ích giai cấp, lợi ích dân tộc và bị chi phối bởi lợi ích giai cấp và dân tộc.</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7" name="Rectangle: Diagonal Corners Snipped 6">
            <a:extLst>
              <a:ext uri="{FF2B5EF4-FFF2-40B4-BE49-F238E27FC236}">
                <a16:creationId xmlns:a16="http://schemas.microsoft.com/office/drawing/2014/main" id="{E362B284-2BAB-472B-A44A-95292B84142C}"/>
              </a:ext>
            </a:extLst>
          </p:cNvPr>
          <p:cNvSpPr/>
          <p:nvPr/>
        </p:nvSpPr>
        <p:spPr>
          <a:xfrm>
            <a:off x="4319752" y="1923402"/>
            <a:ext cx="2301765" cy="4051723"/>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solidFill>
                  <a:srgbClr val="7030A0"/>
                </a:solidFill>
                <a:latin typeface="Times New Roman" panose="02020603050405020304" pitchFamily="18" charset="0"/>
                <a:cs typeface="Times New Roman" panose="02020603050405020304" pitchFamily="18" charset="0"/>
              </a:rPr>
              <a:t>Nhân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loại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trò</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tộc</a:t>
            </a:r>
            <a:r>
              <a:rPr lang="en-US" sz="2800" dirty="0">
                <a:solidFill>
                  <a:srgbClr val="7030A0"/>
                </a:solidFill>
                <a:latin typeface="Times New Roman" panose="02020603050405020304" pitchFamily="18" charset="0"/>
                <a:cs typeface="Times New Roman" panose="02020603050405020304" pitchFamily="18" charset="0"/>
              </a:rPr>
              <a:t>. </a:t>
            </a:r>
          </a:p>
          <a:p>
            <a:pPr algn="ctr"/>
            <a:endParaRPr lang="en-US" sz="2800" dirty="0">
              <a:solidFill>
                <a:srgbClr val="7030A0"/>
              </a:solidFill>
            </a:endParaRPr>
          </a:p>
        </p:txBody>
      </p:sp>
      <p:sp>
        <p:nvSpPr>
          <p:cNvPr id="10" name="Rectangle: Diagonal Corners Snipped 9">
            <a:extLst>
              <a:ext uri="{FF2B5EF4-FFF2-40B4-BE49-F238E27FC236}">
                <a16:creationId xmlns:a16="http://schemas.microsoft.com/office/drawing/2014/main" id="{DB9929CB-36A7-43B3-A537-687A58D72361}"/>
              </a:ext>
            </a:extLst>
          </p:cNvPr>
          <p:cNvSpPr/>
          <p:nvPr/>
        </p:nvSpPr>
        <p:spPr>
          <a:xfrm>
            <a:off x="6999890" y="1923402"/>
            <a:ext cx="4572000" cy="4051723"/>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b="1" i="1" dirty="0" err="1">
                <a:solidFill>
                  <a:srgbClr val="7030A0"/>
                </a:solidFill>
                <a:latin typeface="Times New Roman" panose="02020603050405020304" pitchFamily="18" charset="0"/>
                <a:cs typeface="Times New Roman" panose="02020603050405020304" pitchFamily="18" charset="0"/>
              </a:rPr>
              <a:t>Vận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dụng</a:t>
            </a:r>
            <a:r>
              <a:rPr lang="en-US" sz="2800" b="1" i="1" dirty="0">
                <a:solidFill>
                  <a:srgbClr val="7030A0"/>
                </a:solidFill>
                <a:latin typeface="Times New Roman" panose="02020603050405020304" pitchFamily="18" charset="0"/>
                <a:cs typeface="Times New Roman" panose="02020603050405020304" pitchFamily="18" charset="0"/>
              </a:rPr>
              <a:t> ở </a:t>
            </a:r>
            <a:r>
              <a:rPr lang="en-US" sz="2800" b="1" i="1" dirty="0" err="1">
                <a:solidFill>
                  <a:srgbClr val="7030A0"/>
                </a:solidFill>
                <a:latin typeface="Times New Roman" panose="02020603050405020304" pitchFamily="18" charset="0"/>
                <a:cs typeface="Times New Roman" panose="02020603050405020304" pitchFamily="18" charset="0"/>
              </a:rPr>
              <a:t>Việt</a:t>
            </a:r>
            <a:r>
              <a:rPr lang="en-US" sz="2800" b="1" i="1" dirty="0">
                <a:solidFill>
                  <a:srgbClr val="7030A0"/>
                </a:solidFill>
                <a:latin typeface="Times New Roman" panose="02020603050405020304" pitchFamily="18" charset="0"/>
                <a:cs typeface="Times New Roman" panose="02020603050405020304" pitchFamily="18" charset="0"/>
              </a:rPr>
              <a:t> Nam:</a:t>
            </a:r>
          </a:p>
          <a:p>
            <a:pPr algn="just"/>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nghiệp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mạng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Việt</a:t>
            </a:r>
            <a:r>
              <a:rPr lang="en-US" sz="2800" dirty="0">
                <a:solidFill>
                  <a:srgbClr val="7030A0"/>
                </a:solidFill>
                <a:latin typeface="Times New Roman" panose="02020603050405020304" pitchFamily="18" charset="0"/>
                <a:cs typeface="Times New Roman" panose="02020603050405020304" pitchFamily="18" charset="0"/>
              </a:rPr>
              <a:t> Nam </a:t>
            </a:r>
            <a:r>
              <a:rPr lang="en-US" sz="2800" dirty="0" err="1">
                <a:solidFill>
                  <a:srgbClr val="7030A0"/>
                </a:solidFill>
                <a:latin typeface="Times New Roman" panose="02020603050405020304" pitchFamily="18" charset="0"/>
                <a:cs typeface="Times New Roman" panose="02020603050405020304" pitchFamily="18" charset="0"/>
              </a:rPr>
              <a:t>đã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quyết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đúng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đắn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hệ</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giữa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ích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cấp</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ích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tộc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ích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nhân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loại</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F292931A-7B7B-4034-AB9F-E174EF0BD19F}"/>
              </a:ext>
            </a:extLst>
          </p:cNvPr>
          <p:cNvSpPr>
            <a:spLocks noGrp="1"/>
          </p:cNvSpPr>
          <p:nvPr>
            <p:ph type="sldNum" sz="quarter" idx="12"/>
          </p:nvPr>
        </p:nvSpPr>
        <p:spPr/>
        <p:txBody>
          <a:bodyPr/>
          <a:lstStyle/>
          <a:p>
            <a:fld id="{BCA9E365-C2E6-427D-B945-C61DCC8F5720}" type="slidenum">
              <a:rPr lang="en-US" smtClean="0"/>
              <a:t>269</a:t>
            </a:fld>
            <a:endParaRPr lang="en-US"/>
          </a:p>
        </p:txBody>
      </p:sp>
    </p:spTree>
    <p:extLst>
      <p:ext uri="{BB962C8B-B14F-4D97-AF65-F5344CB8AC3E}">
        <p14:creationId xmlns:p14="http://schemas.microsoft.com/office/powerpoint/2010/main" val="198337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F7020FD-76CE-450F-B32A-07D8A006E423}"/>
              </a:ext>
            </a:extLst>
          </p:cNvPr>
          <p:cNvSpPr/>
          <p:nvPr/>
        </p:nvSpPr>
        <p:spPr>
          <a:xfrm>
            <a:off x="809295" y="2199085"/>
            <a:ext cx="2033754" cy="900890"/>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b="1" dirty="0" err="1">
                <a:solidFill>
                  <a:srgbClr val="7030A0"/>
                </a:solidFill>
                <a:latin typeface="Times New Roman" panose="02020603050405020304" pitchFamily="18" charset="0"/>
                <a:cs typeface="Times New Roman" panose="02020603050405020304" pitchFamily="18" charset="0"/>
              </a:rPr>
              <a:t>CNDT</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chủ</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quan</a:t>
            </a:r>
            <a:r>
              <a:rPr lang="en-US" sz="2600" b="1" dirty="0">
                <a:solidFill>
                  <a:srgbClr val="7030A0"/>
                </a:solidFill>
                <a:latin typeface="Times New Roman" panose="02020603050405020304" pitchFamily="18" charset="0"/>
                <a:cs typeface="Times New Roman" panose="02020603050405020304" pitchFamily="18" charset="0"/>
              </a:rPr>
              <a:t> </a:t>
            </a:r>
          </a:p>
        </p:txBody>
      </p:sp>
      <p:sp>
        <p:nvSpPr>
          <p:cNvPr id="7" name="Rectangle: Rounded Corners 6">
            <a:extLst>
              <a:ext uri="{FF2B5EF4-FFF2-40B4-BE49-F238E27FC236}">
                <a16:creationId xmlns:a16="http://schemas.microsoft.com/office/drawing/2014/main" id="{A5ADE1F6-5BD6-49B0-8C06-358B76E338E2}"/>
              </a:ext>
            </a:extLst>
          </p:cNvPr>
          <p:cNvSpPr/>
          <p:nvPr/>
        </p:nvSpPr>
        <p:spPr>
          <a:xfrm>
            <a:off x="809295" y="3439140"/>
            <a:ext cx="2033753" cy="1405600"/>
          </a:xfrm>
          <a:prstGeom prst="round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b="1" dirty="0" err="1">
                <a:solidFill>
                  <a:srgbClr val="7030A0"/>
                </a:solidFill>
                <a:latin typeface="Times New Roman" panose="02020603050405020304" pitchFamily="18" charset="0"/>
                <a:cs typeface="Times New Roman" panose="02020603050405020304" pitchFamily="18" charset="0"/>
              </a:rPr>
              <a:t>CNDT</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khách</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quan</a:t>
            </a:r>
            <a:r>
              <a:rPr lang="en-US" sz="2600" b="1" dirty="0">
                <a:solidFill>
                  <a:srgbClr val="7030A0"/>
                </a:solidFill>
                <a:latin typeface="Times New Roman" panose="02020603050405020304" pitchFamily="18" charset="0"/>
                <a:cs typeface="Times New Roman" panose="02020603050405020304" pitchFamily="18" charset="0"/>
              </a:rPr>
              <a:t> </a:t>
            </a:r>
          </a:p>
        </p:txBody>
      </p:sp>
      <p:sp>
        <p:nvSpPr>
          <p:cNvPr id="19" name="Double Wave 18">
            <a:extLst>
              <a:ext uri="{FF2B5EF4-FFF2-40B4-BE49-F238E27FC236}">
                <a16:creationId xmlns:a16="http://schemas.microsoft.com/office/drawing/2014/main" id="{4E7B8329-6F1B-4E3A-A5FB-8A52C3EBD5CE}"/>
              </a:ext>
            </a:extLst>
          </p:cNvPr>
          <p:cNvSpPr/>
          <p:nvPr/>
        </p:nvSpPr>
        <p:spPr>
          <a:xfrm>
            <a:off x="1623849" y="5006125"/>
            <a:ext cx="9632731" cy="1376185"/>
          </a:xfrm>
          <a:prstGeom prst="doubleWave">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lịch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sử</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còn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trường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phái</a:t>
            </a:r>
            <a:r>
              <a:rPr lang="en-US" sz="2800"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nhị</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nguyên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luận</a:t>
            </a:r>
            <a:r>
              <a:rPr lang="en-US" sz="2800" i="1"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Descartes </a:t>
            </a:r>
            <a:r>
              <a:rPr lang="en-US" sz="2800" dirty="0" err="1">
                <a:solidFill>
                  <a:srgbClr val="7030A0"/>
                </a:solidFill>
                <a:latin typeface="Times New Roman" panose="02020603050405020304" pitchFamily="18" charset="0"/>
                <a:cs typeface="Times New Roman" panose="02020603050405020304" pitchFamily="18" charset="0"/>
              </a:rPr>
              <a:t>cuối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cùng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duy</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tâm</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6147F3FD-96CD-4276-83B5-46060D31298B}"/>
              </a:ext>
            </a:extLst>
          </p:cNvPr>
          <p:cNvSpPr txBox="1"/>
          <p:nvPr/>
        </p:nvSpPr>
        <p:spPr>
          <a:xfrm>
            <a:off x="2033753" y="227859"/>
            <a:ext cx="9222827"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tâm</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204E09C0-7C27-4138-B16F-E784D0B375DF}"/>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F9A7B1-3264-4E09-99F2-3BE06E3A79AE}"/>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Arrow: Pentagon 8">
            <a:extLst>
              <a:ext uri="{FF2B5EF4-FFF2-40B4-BE49-F238E27FC236}">
                <a16:creationId xmlns:a16="http://schemas.microsoft.com/office/drawing/2014/main" id="{58781A6F-2083-4E4E-A7E3-9C10EB81F6A7}"/>
              </a:ext>
            </a:extLst>
          </p:cNvPr>
          <p:cNvSpPr/>
          <p:nvPr/>
        </p:nvSpPr>
        <p:spPr>
          <a:xfrm>
            <a:off x="0" y="1413855"/>
            <a:ext cx="3652345" cy="540757"/>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tâm</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9331F5C-B264-4C6B-A1C7-CA04935141F0}"/>
              </a:ext>
            </a:extLst>
          </p:cNvPr>
          <p:cNvSpPr txBox="1"/>
          <p:nvPr/>
        </p:nvSpPr>
        <p:spPr>
          <a:xfrm>
            <a:off x="3179377" y="1957894"/>
            <a:ext cx="8641003" cy="1692771"/>
          </a:xfrm>
          <a:prstGeom prst="rect">
            <a:avLst/>
          </a:prstGeom>
          <a:noFill/>
        </p:spPr>
        <p:txBody>
          <a:bodyPr wrap="square" rtlCol="0">
            <a:spAutoFit/>
          </a:bodyPr>
          <a:lstStyle/>
          <a:p>
            <a:pPr algn="just"/>
            <a:r>
              <a:rPr lang="en-US" sz="2600" i="1" u="sng" dirty="0" err="1">
                <a:solidFill>
                  <a:srgbClr val="7030A0"/>
                </a:solidFill>
                <a:latin typeface="Times New Roman" panose="02020603050405020304" pitchFamily="18" charset="0"/>
                <a:cs typeface="Times New Roman" panose="02020603050405020304" pitchFamily="18" charset="0"/>
              </a:rPr>
              <a:t>Thừa</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nhận</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tính</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thứ</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nhất</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của</a:t>
            </a:r>
            <a:r>
              <a:rPr lang="en-US" sz="2600" i="1" u="sng" dirty="0">
                <a:solidFill>
                  <a:srgbClr val="7030A0"/>
                </a:solidFill>
                <a:latin typeface="Times New Roman" panose="02020603050405020304" pitchFamily="18" charset="0"/>
                <a:cs typeface="Times New Roman" panose="02020603050405020304" pitchFamily="18" charset="0"/>
              </a:rPr>
              <a:t> ý </a:t>
            </a:r>
            <a:r>
              <a:rPr lang="en-US" sz="2600" i="1" u="sng" dirty="0" err="1">
                <a:solidFill>
                  <a:srgbClr val="7030A0"/>
                </a:solidFill>
                <a:latin typeface="Times New Roman" panose="02020603050405020304" pitchFamily="18" charset="0"/>
                <a:cs typeface="Times New Roman" panose="02020603050405020304" pitchFamily="18" charset="0"/>
              </a:rPr>
              <a:t>thức</a:t>
            </a:r>
            <a:r>
              <a:rPr lang="en-US" sz="2600" i="1" u="sng" dirty="0">
                <a:solidFill>
                  <a:srgbClr val="7030A0"/>
                </a:solidFill>
                <a:latin typeface="Times New Roman" panose="02020603050405020304" pitchFamily="18" charset="0"/>
                <a:cs typeface="Times New Roman" panose="02020603050405020304" pitchFamily="18" charset="0"/>
              </a:rPr>
              <a:t> con </a:t>
            </a:r>
            <a:r>
              <a:rPr lang="en-US" sz="2600" i="1" u="sng"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phủ</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nhận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tồn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tại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khách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quan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thực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Khẳng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định</a:t>
            </a:r>
            <a:r>
              <a:rPr lang="en-US" sz="2600"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mọi</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sự</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vật</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hiện</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tượng</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chỉ</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là</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sự</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phức</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hợp</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của</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cảm</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giác</a:t>
            </a:r>
            <a:r>
              <a:rPr lang="en-US" sz="2600" i="1" u="sng" dirty="0">
                <a:solidFill>
                  <a:srgbClr val="7030A0"/>
                </a:solidFill>
                <a:latin typeface="Times New Roman" panose="02020603050405020304" pitchFamily="18" charset="0"/>
                <a:cs typeface="Times New Roman" panose="02020603050405020304" pitchFamily="18" charset="0"/>
              </a:rPr>
              <a:t>.</a:t>
            </a:r>
            <a:r>
              <a:rPr lang="en-US" sz="2600" i="1" dirty="0">
                <a:solidFill>
                  <a:srgbClr val="7030A0"/>
                </a:solidFill>
                <a:latin typeface="Times New Roman" panose="02020603050405020304" pitchFamily="18" charset="0"/>
                <a:cs typeface="Times New Roman" panose="02020603050405020304" pitchFamily="18" charset="0"/>
              </a:rPr>
              <a:t> </a:t>
            </a:r>
            <a:r>
              <a:rPr lang="en-US" sz="2600" dirty="0">
                <a:solidFill>
                  <a:srgbClr val="FF0000"/>
                </a:solidFill>
                <a:latin typeface="Times New Roman" panose="02020603050405020304" pitchFamily="18" charset="0"/>
                <a:cs typeface="Times New Roman" panose="02020603050405020304" pitchFamily="18" charset="0"/>
              </a:rPr>
              <a:t>(</a:t>
            </a:r>
            <a:r>
              <a:rPr lang="en-US" sz="2600" kern="0" dirty="0" err="1">
                <a:solidFill>
                  <a:srgbClr val="FF0000"/>
                </a:solidFill>
                <a:latin typeface="Times New Roman" pitchFamily="18" charset="0"/>
                <a:cs typeface="Times New Roman" pitchFamily="18" charset="0"/>
              </a:rPr>
              <a:t>G.Berkeley</a:t>
            </a:r>
            <a:r>
              <a:rPr lang="en-US" sz="2600" kern="0" dirty="0">
                <a:solidFill>
                  <a:srgbClr val="FF0000"/>
                </a:solidFill>
                <a:latin typeface="Times New Roman" pitchFamily="18" charset="0"/>
                <a:cs typeface="Times New Roman" pitchFamily="18" charset="0"/>
              </a:rPr>
              <a:t>, Hume, </a:t>
            </a:r>
            <a:r>
              <a:rPr lang="en-US" sz="2600" kern="0" dirty="0" err="1">
                <a:solidFill>
                  <a:srgbClr val="FF0000"/>
                </a:solidFill>
                <a:latin typeface="Times New Roman" pitchFamily="18" charset="0"/>
                <a:cs typeface="Times New Roman" pitchFamily="18" charset="0"/>
              </a:rPr>
              <a:t>G.Fichte</a:t>
            </a:r>
            <a:r>
              <a:rPr lang="en-US" sz="2600" kern="0" dirty="0">
                <a:solidFill>
                  <a:srgbClr val="FF0000"/>
                </a:solidFill>
                <a:latin typeface="Times New Roman" pitchFamily="18" charset="0"/>
                <a:cs typeface="Times New Roman" pitchFamily="18" charset="0"/>
              </a:rPr>
              <a:t>)</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9AB6526-701A-46F9-9BF6-C35CDCCC57F3}"/>
              </a:ext>
            </a:extLst>
          </p:cNvPr>
          <p:cNvSpPr txBox="1"/>
          <p:nvPr/>
        </p:nvSpPr>
        <p:spPr>
          <a:xfrm>
            <a:off x="3200400" y="3610727"/>
            <a:ext cx="8619980" cy="1292662"/>
          </a:xfrm>
          <a:prstGeom prst="rect">
            <a:avLst/>
          </a:prstGeom>
          <a:noFill/>
        </p:spPr>
        <p:txBody>
          <a:bodyPr wrap="square" rtlCol="0">
            <a:spAutoFit/>
          </a:bodyPr>
          <a:lstStyle/>
          <a:p>
            <a:pPr algn="just"/>
            <a:r>
              <a:rPr lang="en-US" sz="2600" i="1" u="sng" dirty="0" err="1">
                <a:solidFill>
                  <a:srgbClr val="7030A0"/>
                </a:solidFill>
                <a:latin typeface="Times New Roman" panose="02020603050405020304" pitchFamily="18" charset="0"/>
                <a:cs typeface="Times New Roman" panose="02020603050405020304" pitchFamily="18" charset="0"/>
              </a:rPr>
              <a:t>Cũng</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thừa</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nhận</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tính</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thứ</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nhất</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của</a:t>
            </a:r>
            <a:r>
              <a:rPr lang="en-US" sz="2600" i="1" u="sng" dirty="0">
                <a:solidFill>
                  <a:srgbClr val="7030A0"/>
                </a:solidFill>
                <a:latin typeface="Times New Roman" panose="02020603050405020304" pitchFamily="18" charset="0"/>
                <a:cs typeface="Times New Roman" panose="02020603050405020304" pitchFamily="18" charset="0"/>
              </a:rPr>
              <a:t> ý </a:t>
            </a:r>
            <a:r>
              <a:rPr lang="en-US" sz="2600" i="1" u="sng" dirty="0" err="1">
                <a:solidFill>
                  <a:srgbClr val="7030A0"/>
                </a:solidFill>
                <a:latin typeface="Times New Roman" panose="02020603050405020304" pitchFamily="18" charset="0"/>
                <a:cs typeface="Times New Roman" panose="02020603050405020304" pitchFamily="18" charset="0"/>
              </a:rPr>
              <a:t>thức</a:t>
            </a:r>
            <a:r>
              <a:rPr lang="en-US" sz="2600" i="1" u="sng" dirty="0">
                <a:solidFill>
                  <a:srgbClr val="7030A0"/>
                </a:solidFill>
                <a:latin typeface="Times New Roman" panose="02020603050405020304" pitchFamily="18" charset="0"/>
                <a:cs typeface="Times New Roman" panose="02020603050405020304" pitchFamily="18" charset="0"/>
              </a:rPr>
              <a:t>,</a:t>
            </a:r>
            <a:r>
              <a:rPr lang="en-US" sz="2600"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tinh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thần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nhưng</a:t>
            </a:r>
            <a:r>
              <a:rPr lang="en-US" sz="2600" i="1" u="sng" dirty="0">
                <a:solidFill>
                  <a:srgbClr val="7030A0"/>
                </a:solidFill>
                <a:latin typeface="Times New Roman" panose="02020603050405020304" pitchFamily="18" charset="0"/>
                <a:cs typeface="Times New Roman" panose="02020603050405020304" pitchFamily="18" charset="0"/>
              </a:rPr>
              <a:t> ý </a:t>
            </a:r>
            <a:r>
              <a:rPr lang="en-US" sz="2600" i="1" u="sng" dirty="0" err="1">
                <a:solidFill>
                  <a:srgbClr val="7030A0"/>
                </a:solidFill>
                <a:latin typeface="Times New Roman" panose="02020603050405020304" pitchFamily="18" charset="0"/>
                <a:cs typeface="Times New Roman" panose="02020603050405020304" pitchFamily="18" charset="0"/>
              </a:rPr>
              <a:t>thức</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tinh</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thần</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được</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quan</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niệm</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là</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tinh</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thần</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khách</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i="1" u="sng" dirty="0" err="1">
                <a:solidFill>
                  <a:srgbClr val="7030A0"/>
                </a:solidFill>
                <a:latin typeface="Times New Roman" panose="02020603050405020304" pitchFamily="18" charset="0"/>
                <a:cs typeface="Times New Roman" panose="02020603050405020304" pitchFamily="18" charset="0"/>
              </a:rPr>
              <a:t>quan</a:t>
            </a:r>
            <a:r>
              <a:rPr lang="en-US" sz="2600" i="1" u="sng" dirty="0">
                <a:solidFill>
                  <a:srgbClr val="7030A0"/>
                </a:solidFill>
                <a:latin typeface="Times New Roman" panose="02020603050405020304" pitchFamily="18" charset="0"/>
                <a:cs typeface="Times New Roman" panose="02020603050405020304" pitchFamily="18" charset="0"/>
              </a:rPr>
              <a:t> </a:t>
            </a:r>
            <a:r>
              <a:rPr lang="en-US" sz="2600" kern="0" dirty="0">
                <a:solidFill>
                  <a:srgbClr val="FF0000"/>
                </a:solidFill>
                <a:latin typeface="Times New Roman" pitchFamily="18" charset="0"/>
                <a:cs typeface="Times New Roman" pitchFamily="18" charset="0"/>
              </a:rPr>
              <a:t>(</a:t>
            </a:r>
            <a:r>
              <a:rPr lang="en-US" sz="2600" kern="0" dirty="0" err="1">
                <a:solidFill>
                  <a:srgbClr val="FF0000"/>
                </a:solidFill>
                <a:latin typeface="Times New Roman" pitchFamily="18" charset="0"/>
                <a:cs typeface="Times New Roman" pitchFamily="18" charset="0"/>
              </a:rPr>
              <a:t>Platon</a:t>
            </a:r>
            <a:r>
              <a:rPr lang="en-US" sz="2600" kern="0" dirty="0">
                <a:solidFill>
                  <a:srgbClr val="FF0000"/>
                </a:solidFill>
                <a:latin typeface="Times New Roman" pitchFamily="18" charset="0"/>
                <a:cs typeface="Times New Roman" pitchFamily="18" charset="0"/>
              </a:rPr>
              <a:t>; </a:t>
            </a:r>
            <a:r>
              <a:rPr lang="en-US" sz="2600" kern="0" dirty="0" err="1">
                <a:solidFill>
                  <a:srgbClr val="FF0000"/>
                </a:solidFill>
                <a:latin typeface="Times New Roman" pitchFamily="18" charset="0"/>
                <a:cs typeface="Times New Roman" pitchFamily="18" charset="0"/>
              </a:rPr>
              <a:t>Hêghen</a:t>
            </a:r>
            <a:r>
              <a:rPr lang="en-US" sz="2600" kern="0" dirty="0">
                <a:solidFill>
                  <a:srgbClr val="FF0000"/>
                </a:solidFill>
                <a:latin typeface="Times New Roman" pitchFamily="18" charset="0"/>
                <a:cs typeface="Times New Roman" pitchFamily="18" charset="0"/>
              </a:rPr>
              <a:t>).</a:t>
            </a:r>
            <a:endParaRPr lang="en-US" sz="2600" dirty="0">
              <a:solidFill>
                <a:srgbClr val="FF0000"/>
              </a:solidFill>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2B81D1E-2007-4118-8C0C-59299121314B}"/>
              </a:ext>
            </a:extLst>
          </p:cNvPr>
          <p:cNvCxnSpPr>
            <a:cxnSpLocks/>
          </p:cNvCxnSpPr>
          <p:nvPr/>
        </p:nvCxnSpPr>
        <p:spPr>
          <a:xfrm>
            <a:off x="457200" y="1954612"/>
            <a:ext cx="0" cy="2507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B34C3F-1493-4272-B589-DC98BCEC3A9E}"/>
              </a:ext>
            </a:extLst>
          </p:cNvPr>
          <p:cNvCxnSpPr/>
          <p:nvPr/>
        </p:nvCxnSpPr>
        <p:spPr>
          <a:xfrm>
            <a:off x="472966" y="4461641"/>
            <a:ext cx="3363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C6188D-04B6-4E4D-97B6-199CA991D47E}"/>
              </a:ext>
            </a:extLst>
          </p:cNvPr>
          <p:cNvCxnSpPr>
            <a:cxnSpLocks/>
            <a:endCxn id="6" idx="1"/>
          </p:cNvCxnSpPr>
          <p:nvPr/>
        </p:nvCxnSpPr>
        <p:spPr>
          <a:xfrm>
            <a:off x="457200" y="2649530"/>
            <a:ext cx="352095"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42E9679-E1AA-46BE-8B48-A60213EBEEF8}"/>
              </a:ext>
            </a:extLst>
          </p:cNvPr>
          <p:cNvSpPr>
            <a:spLocks noGrp="1"/>
          </p:cNvSpPr>
          <p:nvPr>
            <p:ph type="sldNum" sz="quarter" idx="12"/>
          </p:nvPr>
        </p:nvSpPr>
        <p:spPr/>
        <p:txBody>
          <a:bodyPr/>
          <a:lstStyle/>
          <a:p>
            <a:fld id="{BCA9E365-C2E6-427D-B945-C61DCC8F5720}" type="slidenum">
              <a:rPr lang="en-US" smtClean="0"/>
              <a:t>27</a:t>
            </a:fld>
            <a:endParaRPr lang="en-US"/>
          </a:p>
        </p:txBody>
      </p:sp>
    </p:spTree>
    <p:extLst>
      <p:ext uri="{BB962C8B-B14F-4D97-AF65-F5344CB8AC3E}">
        <p14:creationId xmlns:p14="http://schemas.microsoft.com/office/powerpoint/2010/main" val="49771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9" grpId="0" animBg="1"/>
      <p:bldP spid="9" grpId="0" animBg="1"/>
      <p:bldP spid="11" grpId="0"/>
      <p:bldP spid="1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029E9B-3EA7-4D31-ADDC-95968B8E37C3}"/>
              </a:ext>
            </a:extLst>
          </p:cNvPr>
          <p:cNvSpPr>
            <a:spLocks noGrp="1"/>
          </p:cNvSpPr>
          <p:nvPr>
            <p:ph type="subTitle" idx="1"/>
          </p:nvPr>
        </p:nvSpPr>
        <p:spPr>
          <a:xfrm>
            <a:off x="930163" y="1718442"/>
            <a:ext cx="10736320" cy="4489723"/>
          </a:xfrm>
        </p:spPr>
        <p:txBody>
          <a:bodyPr>
            <a:normAutofit/>
          </a:bodyPr>
          <a:lstStyle/>
          <a:p>
            <a:pPr algn="just"/>
            <a:r>
              <a:rPr lang="pt-BR" sz="3600" dirty="0">
                <a:solidFill>
                  <a:srgbClr val="7030A0"/>
                </a:solidFill>
                <a:latin typeface="Times New Roman" panose="02020603050405020304" pitchFamily="18" charset="0"/>
                <a:cs typeface="Times New Roman" panose="02020603050405020304" pitchFamily="18" charset="0"/>
              </a:rPr>
              <a:t>9. Khái niệm giai cấp. Nguồn gốc và kết cấu của giai cấp. Liên hệ với vấn đề giai cấp ở Việt Nam hiện nay.</a:t>
            </a:r>
            <a:endParaRPr lang="en-US" sz="3600" dirty="0">
              <a:solidFill>
                <a:srgbClr val="7030A0"/>
              </a:solidFill>
              <a:latin typeface="Times New Roman" panose="02020603050405020304" pitchFamily="18" charset="0"/>
              <a:cs typeface="Times New Roman" panose="02020603050405020304" pitchFamily="18" charset="0"/>
            </a:endParaRPr>
          </a:p>
          <a:p>
            <a:pPr algn="just"/>
            <a:r>
              <a:rPr lang="pt-BR" sz="3600" dirty="0">
                <a:solidFill>
                  <a:srgbClr val="7030A0"/>
                </a:solidFill>
                <a:latin typeface="Times New Roman" panose="02020603050405020304" pitchFamily="18" charset="0"/>
                <a:cs typeface="Times New Roman" panose="02020603050405020304" pitchFamily="18" charset="0"/>
              </a:rPr>
              <a:t>10. Khái niệm đấu tranh giai cấp. Vai trò của đấu tranh giai cấp đối với sự phát triển của xã hội. Vận dụng ở Việt Nam. </a:t>
            </a:r>
            <a:endParaRPr lang="en-US" sz="3600" dirty="0">
              <a:solidFill>
                <a:srgbClr val="7030A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89F9C887-135C-459A-9F5F-9B0EC0A6B250}"/>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890939B-1330-4ED3-B1B7-AB9E9358C2DB}"/>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5EEB363-8323-4BBB-BE0E-DBC701B2CAEA}"/>
              </a:ext>
            </a:extLst>
          </p:cNvPr>
          <p:cNvSpPr txBox="1"/>
          <p:nvPr/>
        </p:nvSpPr>
        <p:spPr>
          <a:xfrm>
            <a:off x="2222937" y="649829"/>
            <a:ext cx="8192814"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CÂU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HỎI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ÔN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TẬP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PHẦN</a:t>
            </a:r>
            <a:r>
              <a:rPr lang="en-US" sz="2800" b="1" dirty="0">
                <a:solidFill>
                  <a:srgbClr val="FF0000"/>
                </a:solidFill>
                <a:latin typeface="Times New Roman" panose="02020603050405020304" pitchFamily="18" charset="0"/>
                <a:cs typeface="Times New Roman" panose="02020603050405020304" pitchFamily="18" charset="0"/>
              </a:rPr>
              <a:t> II</a:t>
            </a:r>
          </a:p>
        </p:txBody>
      </p:sp>
      <p:sp>
        <p:nvSpPr>
          <p:cNvPr id="2" name="Slide Number Placeholder 1">
            <a:extLst>
              <a:ext uri="{FF2B5EF4-FFF2-40B4-BE49-F238E27FC236}">
                <a16:creationId xmlns:a16="http://schemas.microsoft.com/office/drawing/2014/main" id="{89F4CD93-6B8A-4251-AAB3-1258F01FC595}"/>
              </a:ext>
            </a:extLst>
          </p:cNvPr>
          <p:cNvSpPr>
            <a:spLocks noGrp="1"/>
          </p:cNvSpPr>
          <p:nvPr>
            <p:ph type="sldNum" sz="quarter" idx="12"/>
          </p:nvPr>
        </p:nvSpPr>
        <p:spPr/>
        <p:txBody>
          <a:bodyPr/>
          <a:lstStyle/>
          <a:p>
            <a:fld id="{BCA9E365-C2E6-427D-B945-C61DCC8F5720}" type="slidenum">
              <a:rPr lang="en-US" smtClean="0"/>
              <a:t>270</a:t>
            </a:fld>
            <a:endParaRPr lang="en-US"/>
          </a:p>
        </p:txBody>
      </p:sp>
    </p:spTree>
    <p:extLst>
      <p:ext uri="{BB962C8B-B14F-4D97-AF65-F5344CB8AC3E}">
        <p14:creationId xmlns:p14="http://schemas.microsoft.com/office/powerpoint/2010/main" val="199426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D5116B4-475B-42FC-9609-390DA042E234}"/>
              </a:ext>
            </a:extLst>
          </p:cNvPr>
          <p:cNvSpPr txBox="1"/>
          <p:nvPr/>
        </p:nvSpPr>
        <p:spPr>
          <a:xfrm>
            <a:off x="2727435" y="582597"/>
            <a:ext cx="8812924"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III. </a:t>
            </a:r>
            <a:r>
              <a:rPr lang="en-US" sz="3200" b="1" dirty="0" err="1">
                <a:solidFill>
                  <a:srgbClr val="FF0000"/>
                </a:solidFill>
                <a:latin typeface="Times New Roman" panose="02020603050405020304" pitchFamily="18" charset="0"/>
                <a:cs typeface="Times New Roman" panose="02020603050405020304" pitchFamily="18" charset="0"/>
              </a:rPr>
              <a:t>NHÀ</a:t>
            </a:r>
            <a:r>
              <a:rPr lang="en-US" sz="3200" b="1" dirty="0">
                <a:solidFill>
                  <a:srgbClr val="FF0000"/>
                </a:solidFill>
                <a:latin typeface="Times New Roman" panose="02020603050405020304" pitchFamily="18" charset="0"/>
                <a:cs typeface="Times New Roman" panose="02020603050405020304" pitchFamily="18" charset="0"/>
              </a:rPr>
              <a:t> N</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ỚC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CÁCH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MẠNG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TỰ</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a:t>
            </a:r>
          </a:p>
        </p:txBody>
      </p:sp>
      <p:sp>
        <p:nvSpPr>
          <p:cNvPr id="8" name="Rectangle 7">
            <a:extLst>
              <a:ext uri="{FF2B5EF4-FFF2-40B4-BE49-F238E27FC236}">
                <a16:creationId xmlns:a16="http://schemas.microsoft.com/office/drawing/2014/main" id="{A1F878CE-500E-42B0-86E1-D536DEE2E283}"/>
              </a:ext>
            </a:extLst>
          </p:cNvPr>
          <p:cNvSpPr/>
          <p:nvPr/>
        </p:nvSpPr>
        <p:spPr>
          <a:xfrm>
            <a:off x="4096402" y="4775767"/>
            <a:ext cx="7333594" cy="1107527"/>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err="1">
                <a:solidFill>
                  <a:srgbClr val="FF0000"/>
                </a:solidFill>
                <a:latin typeface="Times New Roman" panose="02020603050405020304" pitchFamily="18" charset="0"/>
                <a:cs typeface="Times New Roman" panose="02020603050405020304" pitchFamily="18" charset="0"/>
              </a:rPr>
              <a:t>Cách</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mạng</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xã</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hội</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F91116D-8CE8-49BE-BBAB-6F90DD006326}"/>
              </a:ext>
            </a:extLst>
          </p:cNvPr>
          <p:cNvSpPr/>
          <p:nvPr/>
        </p:nvSpPr>
        <p:spPr>
          <a:xfrm>
            <a:off x="3082155" y="4293126"/>
            <a:ext cx="2264566" cy="965282"/>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rgbClr val="FF0000"/>
                </a:solidFill>
                <a:latin typeface="Times New Roman" panose="02020603050405020304" pitchFamily="18" charset="0"/>
                <a:cs typeface="Times New Roman" panose="02020603050405020304" pitchFamily="18" charset="0"/>
              </a:rPr>
              <a:t>2</a:t>
            </a:r>
          </a:p>
        </p:txBody>
      </p:sp>
      <p:sp>
        <p:nvSpPr>
          <p:cNvPr id="10" name="Rectangle 9">
            <a:extLst>
              <a:ext uri="{FF2B5EF4-FFF2-40B4-BE49-F238E27FC236}">
                <a16:creationId xmlns:a16="http://schemas.microsoft.com/office/drawing/2014/main" id="{AED9F727-5870-4D9B-A292-A55E37F1F78B}"/>
              </a:ext>
            </a:extLst>
          </p:cNvPr>
          <p:cNvSpPr/>
          <p:nvPr/>
        </p:nvSpPr>
        <p:spPr>
          <a:xfrm>
            <a:off x="4096402" y="2667333"/>
            <a:ext cx="7333594" cy="1107527"/>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err="1">
                <a:solidFill>
                  <a:srgbClr val="FF0000"/>
                </a:solidFill>
                <a:latin typeface="Times New Roman" panose="02020603050405020304" pitchFamily="18" charset="0"/>
                <a:cs typeface="Times New Roman" panose="02020603050405020304" pitchFamily="18" charset="0"/>
              </a:rPr>
              <a:t>Nhà</a:t>
            </a:r>
            <a:r>
              <a:rPr lang="en-US" sz="3600" b="1" dirty="0">
                <a:solidFill>
                  <a:srgbClr val="FF0000"/>
                </a:solidFill>
                <a:latin typeface="Times New Roman" panose="02020603050405020304" pitchFamily="18" charset="0"/>
                <a:cs typeface="Times New Roman" panose="02020603050405020304" pitchFamily="18" charset="0"/>
              </a:rPr>
              <a:t> n</a:t>
            </a:r>
            <a:r>
              <a:rPr lang="vi-VN" sz="3600" b="1" dirty="0">
                <a:solidFill>
                  <a:srgbClr val="FF0000"/>
                </a:solidFill>
                <a:latin typeface="Times New Roman" panose="02020603050405020304" pitchFamily="18" charset="0"/>
                <a:cs typeface="Times New Roman" panose="02020603050405020304" pitchFamily="18" charset="0"/>
              </a:rPr>
              <a:t>ư</a:t>
            </a:r>
            <a:r>
              <a:rPr lang="en-US" sz="3600" b="1" dirty="0" err="1">
                <a:solidFill>
                  <a:srgbClr val="FF0000"/>
                </a:solidFill>
                <a:latin typeface="Times New Roman" panose="02020603050405020304" pitchFamily="18" charset="0"/>
                <a:cs typeface="Times New Roman" panose="02020603050405020304" pitchFamily="18" charset="0"/>
              </a:rPr>
              <a:t>ớc</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3D31424A-2394-49F6-BE60-8AFDC287A559}"/>
              </a:ext>
            </a:extLst>
          </p:cNvPr>
          <p:cNvSpPr/>
          <p:nvPr/>
        </p:nvSpPr>
        <p:spPr>
          <a:xfrm>
            <a:off x="3082155" y="2255687"/>
            <a:ext cx="2264566" cy="965282"/>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rgbClr val="FF0000"/>
                </a:solidFill>
                <a:latin typeface="Times New Roman" panose="02020603050405020304" pitchFamily="18" charset="0"/>
                <a:cs typeface="Times New Roman" panose="02020603050405020304" pitchFamily="18" charset="0"/>
              </a:rPr>
              <a:t>1</a:t>
            </a:r>
          </a:p>
        </p:txBody>
      </p:sp>
      <p:sp>
        <p:nvSpPr>
          <p:cNvPr id="13" name="Explosion: 14 Points 12">
            <a:extLst>
              <a:ext uri="{FF2B5EF4-FFF2-40B4-BE49-F238E27FC236}">
                <a16:creationId xmlns:a16="http://schemas.microsoft.com/office/drawing/2014/main" id="{81280B85-4BAA-48E7-8295-6F3A4FC493AD}"/>
              </a:ext>
            </a:extLst>
          </p:cNvPr>
          <p:cNvSpPr/>
          <p:nvPr/>
        </p:nvSpPr>
        <p:spPr>
          <a:xfrm>
            <a:off x="0" y="1655382"/>
            <a:ext cx="3082155" cy="4620015"/>
          </a:xfrm>
          <a:prstGeom prst="irregularSeal2">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a:t>
            </a:r>
            <a:r>
              <a:rPr lang="en-US" sz="2800" b="1" dirty="0" err="1">
                <a:solidFill>
                  <a:srgbClr val="FF0000"/>
                </a:solidFill>
                <a:latin typeface="Times New Roman" panose="02020603050405020304" pitchFamily="18" charset="0"/>
                <a:cs typeface="Times New Roman" panose="02020603050405020304" pitchFamily="18" charset="0"/>
              </a:rPr>
              <a:t>Sinh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viên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tự</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có</a:t>
            </a:r>
            <a:r>
              <a:rPr lang="en-US" sz="2800" b="1" dirty="0">
                <a:solidFill>
                  <a:srgbClr val="FF0000"/>
                </a:solidFill>
                <a:latin typeface="Times New Roman" panose="02020603050405020304" pitchFamily="18" charset="0"/>
                <a:cs typeface="Times New Roman" panose="02020603050405020304" pitchFamily="18" charset="0"/>
              </a:rPr>
              <a:t> h</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ớng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dẫn</a:t>
            </a:r>
            <a:r>
              <a:rPr lang="en-US" sz="2800" b="1" dirty="0">
                <a:solidFill>
                  <a:srgbClr val="FF0000"/>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6578369D-4CED-43A5-BBCE-B173225F3076}"/>
              </a:ext>
            </a:extLst>
          </p:cNvPr>
          <p:cNvSpPr>
            <a:spLocks noGrp="1"/>
          </p:cNvSpPr>
          <p:nvPr>
            <p:ph type="sldNum" sz="quarter" idx="12"/>
          </p:nvPr>
        </p:nvSpPr>
        <p:spPr/>
        <p:txBody>
          <a:bodyPr/>
          <a:lstStyle/>
          <a:p>
            <a:fld id="{BCA9E365-C2E6-427D-B945-C61DCC8F5720}" type="slidenum">
              <a:rPr lang="en-US" smtClean="0"/>
              <a:t>271</a:t>
            </a:fld>
            <a:endParaRPr lang="en-US"/>
          </a:p>
        </p:txBody>
      </p:sp>
    </p:spTree>
    <p:extLst>
      <p:ext uri="{BB962C8B-B14F-4D97-AF65-F5344CB8AC3E}">
        <p14:creationId xmlns:p14="http://schemas.microsoft.com/office/powerpoint/2010/main" val="7229408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4641ABE-EB2F-45B6-AC25-7EC744B24CC7}"/>
              </a:ext>
            </a:extLst>
          </p:cNvPr>
          <p:cNvSpPr txBox="1"/>
          <p:nvPr/>
        </p:nvSpPr>
        <p:spPr>
          <a:xfrm>
            <a:off x="3626069" y="346840"/>
            <a:ext cx="4556234" cy="707886"/>
          </a:xfrm>
          <a:prstGeom prst="rect">
            <a:avLst/>
          </a:prstGeom>
          <a:noFill/>
        </p:spPr>
        <p:txBody>
          <a:bodyPr wrap="square" rtlCol="0">
            <a:spAutoFit/>
          </a:bodyPr>
          <a:lstStyle/>
          <a:p>
            <a:pPr algn="ctr"/>
            <a:r>
              <a:rPr lang="en-US" sz="4000" b="1" dirty="0">
                <a:solidFill>
                  <a:srgbClr val="FF0000"/>
                </a:solidFill>
                <a:latin typeface="Times New Roman" panose="02020603050405020304" pitchFamily="18" charset="0"/>
                <a:cs typeface="Times New Roman" panose="02020603050405020304" pitchFamily="18" charset="0"/>
              </a:rPr>
              <a:t>1. </a:t>
            </a:r>
            <a:r>
              <a:rPr lang="en-US" sz="4000" b="1" dirty="0" err="1">
                <a:solidFill>
                  <a:srgbClr val="FF0000"/>
                </a:solidFill>
                <a:latin typeface="Times New Roman" panose="02020603050405020304" pitchFamily="18" charset="0"/>
                <a:cs typeface="Times New Roman" panose="02020603050405020304" pitchFamily="18" charset="0"/>
              </a:rPr>
              <a:t>Nhà</a:t>
            </a:r>
            <a:r>
              <a:rPr lang="en-US" sz="4000" b="1" dirty="0">
                <a:solidFill>
                  <a:srgbClr val="FF0000"/>
                </a:solidFill>
                <a:latin typeface="Times New Roman" panose="02020603050405020304" pitchFamily="18" charset="0"/>
                <a:cs typeface="Times New Roman" panose="02020603050405020304" pitchFamily="18" charset="0"/>
              </a:rPr>
              <a:t> n</a:t>
            </a:r>
            <a:r>
              <a:rPr lang="vi-VN" sz="4000" b="1" dirty="0">
                <a:solidFill>
                  <a:srgbClr val="FF0000"/>
                </a:solidFill>
                <a:latin typeface="Times New Roman" panose="02020603050405020304" pitchFamily="18" charset="0"/>
                <a:cs typeface="Times New Roman" panose="02020603050405020304" pitchFamily="18" charset="0"/>
              </a:rPr>
              <a:t>ư</a:t>
            </a:r>
            <a:r>
              <a:rPr lang="en-US" sz="4000" b="1" dirty="0" err="1">
                <a:solidFill>
                  <a:srgbClr val="FF0000"/>
                </a:solidFill>
                <a:latin typeface="Times New Roman" panose="02020603050405020304" pitchFamily="18" charset="0"/>
                <a:cs typeface="Times New Roman" panose="02020603050405020304" pitchFamily="18" charset="0"/>
              </a:rPr>
              <a:t>ớc</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5BB52869-192B-4700-B998-9BA040B527BB}"/>
              </a:ext>
            </a:extLst>
          </p:cNvPr>
          <p:cNvSpPr/>
          <p:nvPr/>
        </p:nvSpPr>
        <p:spPr>
          <a:xfrm>
            <a:off x="930161" y="1923392"/>
            <a:ext cx="1450431" cy="416209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921EAA-4323-4E20-8E15-CFCE0DAC0AFD}"/>
              </a:ext>
            </a:extLst>
          </p:cNvPr>
          <p:cNvSpPr/>
          <p:nvPr/>
        </p:nvSpPr>
        <p:spPr>
          <a:xfrm>
            <a:off x="1970690" y="2033752"/>
            <a:ext cx="898634" cy="646380"/>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a.</a:t>
            </a:r>
          </a:p>
        </p:txBody>
      </p:sp>
      <p:sp>
        <p:nvSpPr>
          <p:cNvPr id="10" name="Oval 9">
            <a:extLst>
              <a:ext uri="{FF2B5EF4-FFF2-40B4-BE49-F238E27FC236}">
                <a16:creationId xmlns:a16="http://schemas.microsoft.com/office/drawing/2014/main" id="{A5ABD090-FFB7-40D0-938B-77A258941EEB}"/>
              </a:ext>
            </a:extLst>
          </p:cNvPr>
          <p:cNvSpPr/>
          <p:nvPr/>
        </p:nvSpPr>
        <p:spPr>
          <a:xfrm>
            <a:off x="1939158" y="4437985"/>
            <a:ext cx="898634" cy="646380"/>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d.</a:t>
            </a:r>
          </a:p>
        </p:txBody>
      </p:sp>
      <p:sp>
        <p:nvSpPr>
          <p:cNvPr id="11" name="Oval 10">
            <a:extLst>
              <a:ext uri="{FF2B5EF4-FFF2-40B4-BE49-F238E27FC236}">
                <a16:creationId xmlns:a16="http://schemas.microsoft.com/office/drawing/2014/main" id="{A2F54EB1-D792-4E6E-94D7-011E1847E7F3}"/>
              </a:ext>
            </a:extLst>
          </p:cNvPr>
          <p:cNvSpPr/>
          <p:nvPr/>
        </p:nvSpPr>
        <p:spPr>
          <a:xfrm>
            <a:off x="1970690" y="2814147"/>
            <a:ext cx="898634" cy="646380"/>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b.</a:t>
            </a:r>
          </a:p>
        </p:txBody>
      </p:sp>
      <p:sp>
        <p:nvSpPr>
          <p:cNvPr id="12" name="Oval 11">
            <a:extLst>
              <a:ext uri="{FF2B5EF4-FFF2-40B4-BE49-F238E27FC236}">
                <a16:creationId xmlns:a16="http://schemas.microsoft.com/office/drawing/2014/main" id="{0C2C69E4-FED3-4BB6-9C03-64F128FB1E0F}"/>
              </a:ext>
            </a:extLst>
          </p:cNvPr>
          <p:cNvSpPr/>
          <p:nvPr/>
        </p:nvSpPr>
        <p:spPr>
          <a:xfrm>
            <a:off x="1931275" y="3610304"/>
            <a:ext cx="898634" cy="646380"/>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c.</a:t>
            </a:r>
          </a:p>
        </p:txBody>
      </p:sp>
      <p:sp>
        <p:nvSpPr>
          <p:cNvPr id="13" name="Oval 12">
            <a:extLst>
              <a:ext uri="{FF2B5EF4-FFF2-40B4-BE49-F238E27FC236}">
                <a16:creationId xmlns:a16="http://schemas.microsoft.com/office/drawing/2014/main" id="{B077D666-576A-4BAA-8473-C10C3AEA1D7D}"/>
              </a:ext>
            </a:extLst>
          </p:cNvPr>
          <p:cNvSpPr/>
          <p:nvPr/>
        </p:nvSpPr>
        <p:spPr>
          <a:xfrm>
            <a:off x="1939158" y="5147439"/>
            <a:ext cx="898634" cy="646380"/>
          </a:xfrm>
          <a:prstGeom prst="ellips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e</a:t>
            </a:r>
          </a:p>
        </p:txBody>
      </p:sp>
      <p:sp>
        <p:nvSpPr>
          <p:cNvPr id="14" name="Hexagon 13">
            <a:extLst>
              <a:ext uri="{FF2B5EF4-FFF2-40B4-BE49-F238E27FC236}">
                <a16:creationId xmlns:a16="http://schemas.microsoft.com/office/drawing/2014/main" id="{14774CCD-A9EF-4E51-BE08-E2984214CE4A}"/>
              </a:ext>
            </a:extLst>
          </p:cNvPr>
          <p:cNvSpPr/>
          <p:nvPr/>
        </p:nvSpPr>
        <p:spPr>
          <a:xfrm>
            <a:off x="2869324" y="2017988"/>
            <a:ext cx="7866993" cy="646380"/>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Nguồn</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gốc</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nhà</a:t>
            </a:r>
            <a:r>
              <a:rPr lang="en-US" sz="3200" b="1" dirty="0">
                <a:solidFill>
                  <a:srgbClr val="002060"/>
                </a:solidFill>
                <a:latin typeface="Times New Roman" panose="02020603050405020304" pitchFamily="18" charset="0"/>
                <a:cs typeface="Times New Roman" panose="02020603050405020304" pitchFamily="18" charset="0"/>
              </a:rPr>
              <a:t> n</a:t>
            </a:r>
            <a:r>
              <a:rPr lang="vi-VN" sz="3200" b="1" dirty="0">
                <a:solidFill>
                  <a:srgbClr val="002060"/>
                </a:solidFill>
                <a:latin typeface="Times New Roman" panose="02020603050405020304" pitchFamily="18" charset="0"/>
                <a:cs typeface="Times New Roman" panose="02020603050405020304" pitchFamily="18" charset="0"/>
              </a:rPr>
              <a:t>ư</a:t>
            </a:r>
            <a:r>
              <a:rPr lang="en-US" sz="3200" b="1" dirty="0" err="1">
                <a:solidFill>
                  <a:srgbClr val="002060"/>
                </a:solidFill>
                <a:latin typeface="Times New Roman" panose="02020603050405020304" pitchFamily="18" charset="0"/>
                <a:cs typeface="Times New Roman" panose="02020603050405020304" pitchFamily="18" charset="0"/>
              </a:rPr>
              <a:t>ớc</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15" name="Hexagon 14">
            <a:extLst>
              <a:ext uri="{FF2B5EF4-FFF2-40B4-BE49-F238E27FC236}">
                <a16:creationId xmlns:a16="http://schemas.microsoft.com/office/drawing/2014/main" id="{A6304E0E-8BF6-4736-B0E2-3122916EF2B6}"/>
              </a:ext>
            </a:extLst>
          </p:cNvPr>
          <p:cNvSpPr/>
          <p:nvPr/>
        </p:nvSpPr>
        <p:spPr>
          <a:xfrm>
            <a:off x="2829909" y="3641826"/>
            <a:ext cx="7866993" cy="646380"/>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Đặc</a:t>
            </a:r>
            <a:r>
              <a:rPr lang="en-US" sz="3200" b="1" dirty="0">
                <a:solidFill>
                  <a:srgbClr val="002060"/>
                </a:solidFill>
                <a:latin typeface="Times New Roman" panose="02020603050405020304" pitchFamily="18" charset="0"/>
                <a:cs typeface="Times New Roman" panose="02020603050405020304" pitchFamily="18" charset="0"/>
              </a:rPr>
              <a:t> tr</a:t>
            </a:r>
            <a:r>
              <a:rPr lang="vi-VN" sz="3200" b="1" dirty="0">
                <a:solidFill>
                  <a:srgbClr val="002060"/>
                </a:solidFill>
                <a:latin typeface="Times New Roman" panose="02020603050405020304" pitchFamily="18" charset="0"/>
                <a:cs typeface="Times New Roman" panose="02020603050405020304" pitchFamily="18" charset="0"/>
              </a:rPr>
              <a:t>ư</a:t>
            </a:r>
            <a:r>
              <a:rPr lang="en-US" sz="3200" b="1" dirty="0">
                <a:solidFill>
                  <a:srgbClr val="002060"/>
                </a:solidFill>
                <a:latin typeface="Times New Roman" panose="02020603050405020304" pitchFamily="18" charset="0"/>
                <a:cs typeface="Times New Roman" panose="02020603050405020304" pitchFamily="18" charset="0"/>
              </a:rPr>
              <a:t>ng c</a:t>
            </a:r>
            <a:r>
              <a:rPr lang="vi-VN" sz="3200" b="1" dirty="0">
                <a:solidFill>
                  <a:srgbClr val="002060"/>
                </a:solidFill>
                <a:latin typeface="Times New Roman" panose="02020603050405020304" pitchFamily="18" charset="0"/>
                <a:cs typeface="Times New Roman" panose="02020603050405020304" pitchFamily="18" charset="0"/>
              </a:rPr>
              <a:t>ơ</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bản</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của</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nhà</a:t>
            </a:r>
            <a:r>
              <a:rPr lang="en-US" sz="3200" b="1" dirty="0">
                <a:solidFill>
                  <a:srgbClr val="002060"/>
                </a:solidFill>
                <a:latin typeface="Times New Roman" panose="02020603050405020304" pitchFamily="18" charset="0"/>
                <a:cs typeface="Times New Roman" panose="02020603050405020304" pitchFamily="18" charset="0"/>
              </a:rPr>
              <a:t> n</a:t>
            </a:r>
            <a:r>
              <a:rPr lang="vi-VN" sz="3200" b="1" dirty="0">
                <a:solidFill>
                  <a:srgbClr val="002060"/>
                </a:solidFill>
                <a:latin typeface="Times New Roman" panose="02020603050405020304" pitchFamily="18" charset="0"/>
                <a:cs typeface="Times New Roman" panose="02020603050405020304" pitchFamily="18" charset="0"/>
              </a:rPr>
              <a:t>ư</a:t>
            </a:r>
            <a:r>
              <a:rPr lang="en-US" sz="3200" b="1" dirty="0" err="1">
                <a:solidFill>
                  <a:srgbClr val="002060"/>
                </a:solidFill>
                <a:latin typeface="Times New Roman" panose="02020603050405020304" pitchFamily="18" charset="0"/>
                <a:cs typeface="Times New Roman" panose="02020603050405020304" pitchFamily="18" charset="0"/>
              </a:rPr>
              <a:t>ớc</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16" name="Hexagon 15">
            <a:extLst>
              <a:ext uri="{FF2B5EF4-FFF2-40B4-BE49-F238E27FC236}">
                <a16:creationId xmlns:a16="http://schemas.microsoft.com/office/drawing/2014/main" id="{97F27EF3-6308-44CF-BD50-DDC4BE9FF527}"/>
              </a:ext>
            </a:extLst>
          </p:cNvPr>
          <p:cNvSpPr/>
          <p:nvPr/>
        </p:nvSpPr>
        <p:spPr>
          <a:xfrm>
            <a:off x="2869324" y="2837789"/>
            <a:ext cx="7866993" cy="646380"/>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Bản</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chất</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nhà</a:t>
            </a:r>
            <a:r>
              <a:rPr lang="en-US" sz="3200" b="1" dirty="0">
                <a:solidFill>
                  <a:srgbClr val="002060"/>
                </a:solidFill>
                <a:latin typeface="Times New Roman" panose="02020603050405020304" pitchFamily="18" charset="0"/>
                <a:cs typeface="Times New Roman" panose="02020603050405020304" pitchFamily="18" charset="0"/>
              </a:rPr>
              <a:t> n</a:t>
            </a:r>
            <a:r>
              <a:rPr lang="vi-VN" sz="3200" b="1" dirty="0">
                <a:solidFill>
                  <a:srgbClr val="002060"/>
                </a:solidFill>
                <a:latin typeface="Times New Roman" panose="02020603050405020304" pitchFamily="18" charset="0"/>
                <a:cs typeface="Times New Roman" panose="02020603050405020304" pitchFamily="18" charset="0"/>
              </a:rPr>
              <a:t>ư</a:t>
            </a:r>
            <a:r>
              <a:rPr lang="en-US" sz="3200" b="1" dirty="0" err="1">
                <a:solidFill>
                  <a:srgbClr val="002060"/>
                </a:solidFill>
                <a:latin typeface="Times New Roman" panose="02020603050405020304" pitchFamily="18" charset="0"/>
                <a:cs typeface="Times New Roman" panose="02020603050405020304" pitchFamily="18" charset="0"/>
              </a:rPr>
              <a:t>ớc</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17" name="Hexagon 16">
            <a:extLst>
              <a:ext uri="{FF2B5EF4-FFF2-40B4-BE49-F238E27FC236}">
                <a16:creationId xmlns:a16="http://schemas.microsoft.com/office/drawing/2014/main" id="{BF9BA2EB-2E7C-47E7-90B9-BB49C78A93D8}"/>
              </a:ext>
            </a:extLst>
          </p:cNvPr>
          <p:cNvSpPr/>
          <p:nvPr/>
        </p:nvSpPr>
        <p:spPr>
          <a:xfrm>
            <a:off x="2869324" y="4461619"/>
            <a:ext cx="7866993" cy="646380"/>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Chức</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năng</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của</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nhà</a:t>
            </a:r>
            <a:r>
              <a:rPr lang="en-US" sz="3200" b="1" dirty="0">
                <a:solidFill>
                  <a:srgbClr val="002060"/>
                </a:solidFill>
                <a:latin typeface="Times New Roman" panose="02020603050405020304" pitchFamily="18" charset="0"/>
                <a:cs typeface="Times New Roman" panose="02020603050405020304" pitchFamily="18" charset="0"/>
              </a:rPr>
              <a:t> n</a:t>
            </a:r>
            <a:r>
              <a:rPr lang="vi-VN" sz="3200" b="1" dirty="0">
                <a:solidFill>
                  <a:srgbClr val="002060"/>
                </a:solidFill>
                <a:latin typeface="Times New Roman" panose="02020603050405020304" pitchFamily="18" charset="0"/>
                <a:cs typeface="Times New Roman" panose="02020603050405020304" pitchFamily="18" charset="0"/>
              </a:rPr>
              <a:t>ư</a:t>
            </a:r>
            <a:r>
              <a:rPr lang="en-US" sz="3200" b="1" dirty="0" err="1">
                <a:solidFill>
                  <a:srgbClr val="002060"/>
                </a:solidFill>
                <a:latin typeface="Times New Roman" panose="02020603050405020304" pitchFamily="18" charset="0"/>
                <a:cs typeface="Times New Roman" panose="02020603050405020304" pitchFamily="18" charset="0"/>
              </a:rPr>
              <a:t>ớc</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18" name="Hexagon 17">
            <a:extLst>
              <a:ext uri="{FF2B5EF4-FFF2-40B4-BE49-F238E27FC236}">
                <a16:creationId xmlns:a16="http://schemas.microsoft.com/office/drawing/2014/main" id="{679E0962-CE78-44EB-8BD9-0EC3E5C81CFC}"/>
              </a:ext>
            </a:extLst>
          </p:cNvPr>
          <p:cNvSpPr/>
          <p:nvPr/>
        </p:nvSpPr>
        <p:spPr>
          <a:xfrm>
            <a:off x="2869324" y="5202581"/>
            <a:ext cx="7866993" cy="646380"/>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Các</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kiểu</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và</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hình</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thức</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nhà</a:t>
            </a:r>
            <a:r>
              <a:rPr lang="en-US" sz="3200" b="1" dirty="0">
                <a:solidFill>
                  <a:srgbClr val="002060"/>
                </a:solidFill>
                <a:latin typeface="Times New Roman" panose="02020603050405020304" pitchFamily="18" charset="0"/>
                <a:cs typeface="Times New Roman" panose="02020603050405020304" pitchFamily="18" charset="0"/>
              </a:rPr>
              <a:t> n</a:t>
            </a:r>
            <a:r>
              <a:rPr lang="vi-VN" sz="3200" b="1" dirty="0">
                <a:solidFill>
                  <a:srgbClr val="002060"/>
                </a:solidFill>
                <a:latin typeface="Times New Roman" panose="02020603050405020304" pitchFamily="18" charset="0"/>
                <a:cs typeface="Times New Roman" panose="02020603050405020304" pitchFamily="18" charset="0"/>
              </a:rPr>
              <a:t>ư</a:t>
            </a:r>
            <a:r>
              <a:rPr lang="en-US" sz="3200" b="1" dirty="0" err="1">
                <a:solidFill>
                  <a:srgbClr val="002060"/>
                </a:solidFill>
                <a:latin typeface="Times New Roman" panose="02020603050405020304" pitchFamily="18" charset="0"/>
                <a:cs typeface="Times New Roman" panose="02020603050405020304" pitchFamily="18" charset="0"/>
              </a:rPr>
              <a:t>ớc</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C01DFD7-E7F8-4074-915A-641589BDA4A9}"/>
              </a:ext>
            </a:extLst>
          </p:cNvPr>
          <p:cNvSpPr>
            <a:spLocks noGrp="1"/>
          </p:cNvSpPr>
          <p:nvPr>
            <p:ph type="sldNum" sz="quarter" idx="12"/>
          </p:nvPr>
        </p:nvSpPr>
        <p:spPr/>
        <p:txBody>
          <a:bodyPr/>
          <a:lstStyle/>
          <a:p>
            <a:fld id="{BCA9E365-C2E6-427D-B945-C61DCC8F5720}" type="slidenum">
              <a:rPr lang="en-US" smtClean="0"/>
              <a:t>272</a:t>
            </a:fld>
            <a:endParaRPr lang="en-US"/>
          </a:p>
        </p:txBody>
      </p:sp>
    </p:spTree>
    <p:extLst>
      <p:ext uri="{BB962C8B-B14F-4D97-AF65-F5344CB8AC3E}">
        <p14:creationId xmlns:p14="http://schemas.microsoft.com/office/powerpoint/2010/main" val="41735257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8D9B-F1BF-4759-B49E-45297FABB974}"/>
              </a:ext>
            </a:extLst>
          </p:cNvPr>
          <p:cNvSpPr>
            <a:spLocks noGrp="1"/>
          </p:cNvSpPr>
          <p:nvPr>
            <p:ph type="title"/>
          </p:nvPr>
        </p:nvSpPr>
        <p:spPr>
          <a:xfrm>
            <a:off x="2648606" y="365125"/>
            <a:ext cx="7441325" cy="772511"/>
          </a:xfrm>
        </p:spPr>
        <p:txBody>
          <a:bodyPr>
            <a:norm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a. </a:t>
            </a:r>
            <a:r>
              <a:rPr lang="en-US" sz="3600" b="1" dirty="0" err="1">
                <a:solidFill>
                  <a:srgbClr val="FF0000"/>
                </a:solidFill>
                <a:latin typeface="Times New Roman" panose="02020603050405020304" pitchFamily="18" charset="0"/>
                <a:cs typeface="Times New Roman" panose="02020603050405020304" pitchFamily="18" charset="0"/>
              </a:rPr>
              <a:t>Nguồn</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gốc</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của</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nhà</a:t>
            </a:r>
            <a:r>
              <a:rPr lang="en-US" sz="3600" b="1" dirty="0">
                <a:solidFill>
                  <a:srgbClr val="FF0000"/>
                </a:solidFill>
                <a:latin typeface="Times New Roman" panose="02020603050405020304" pitchFamily="18" charset="0"/>
                <a:cs typeface="Times New Roman" panose="02020603050405020304" pitchFamily="18" charset="0"/>
              </a:rPr>
              <a:t> n</a:t>
            </a:r>
            <a:r>
              <a:rPr lang="vi-VN" sz="3600" b="1" dirty="0">
                <a:solidFill>
                  <a:srgbClr val="FF0000"/>
                </a:solidFill>
                <a:cs typeface="Times New Roman" panose="02020603050405020304" pitchFamily="18" charset="0"/>
              </a:rPr>
              <a:t>ư</a:t>
            </a:r>
            <a:r>
              <a:rPr lang="en-US" sz="3600" b="1" dirty="0" err="1">
                <a:solidFill>
                  <a:srgbClr val="FF0000"/>
                </a:solidFill>
                <a:latin typeface="Times New Roman" panose="02020603050405020304" pitchFamily="18" charset="0"/>
                <a:cs typeface="Times New Roman" panose="02020603050405020304" pitchFamily="18" charset="0"/>
              </a:rPr>
              <a:t>ớc</a:t>
            </a:r>
            <a:endParaRPr lang="en-US" sz="3600" dirty="0">
              <a:solidFill>
                <a:srgbClr val="FF0000"/>
              </a:solidFill>
            </a:endParaRPr>
          </a:p>
        </p:txBody>
      </p:sp>
      <p:sp>
        <p:nvSpPr>
          <p:cNvPr id="3" name="Text Placeholder 2">
            <a:extLst>
              <a:ext uri="{FF2B5EF4-FFF2-40B4-BE49-F238E27FC236}">
                <a16:creationId xmlns:a16="http://schemas.microsoft.com/office/drawing/2014/main" id="{CC8645B6-C420-49DA-B2C1-D9351E4C8C99}"/>
              </a:ext>
            </a:extLst>
          </p:cNvPr>
          <p:cNvSpPr>
            <a:spLocks noGrp="1"/>
          </p:cNvSpPr>
          <p:nvPr>
            <p:ph type="body" idx="1"/>
          </p:nvPr>
        </p:nvSpPr>
        <p:spPr>
          <a:xfrm>
            <a:off x="930162" y="2617577"/>
            <a:ext cx="4808486" cy="644744"/>
          </a:xfrm>
          <a:solidFill>
            <a:srgbClr val="FFFF00"/>
          </a:solidFill>
          <a:ln>
            <a:solidFill>
              <a:srgbClr val="FF0000"/>
            </a:solidFill>
          </a:ln>
        </p:spPr>
        <p:txBody>
          <a:bodyPr/>
          <a:lstStyle/>
          <a:p>
            <a:pPr algn="ctr"/>
            <a:r>
              <a:rPr lang="en-US" dirty="0" err="1"/>
              <a:t>Nguyên</a:t>
            </a:r>
            <a:r>
              <a:rPr lang="en-US" dirty="0"/>
              <a:t> </a:t>
            </a:r>
            <a:r>
              <a:rPr lang="en-US" dirty="0" err="1"/>
              <a:t>nhân</a:t>
            </a:r>
            <a:r>
              <a:rPr lang="en-US" dirty="0"/>
              <a:t> </a:t>
            </a:r>
            <a:r>
              <a:rPr lang="en-US" dirty="0" err="1"/>
              <a:t>sâu</a:t>
            </a:r>
            <a:r>
              <a:rPr lang="en-US" dirty="0"/>
              <a:t> </a:t>
            </a:r>
            <a:r>
              <a:rPr lang="en-US" dirty="0" err="1"/>
              <a:t>xa</a:t>
            </a:r>
            <a:endParaRPr lang="en-US" dirty="0"/>
          </a:p>
        </p:txBody>
      </p:sp>
      <p:sp>
        <p:nvSpPr>
          <p:cNvPr id="4" name="Content Placeholder 3">
            <a:extLst>
              <a:ext uri="{FF2B5EF4-FFF2-40B4-BE49-F238E27FC236}">
                <a16:creationId xmlns:a16="http://schemas.microsoft.com/office/drawing/2014/main" id="{EDC3D85D-E8BF-46B2-ACED-402A655241DA}"/>
              </a:ext>
            </a:extLst>
          </p:cNvPr>
          <p:cNvSpPr>
            <a:spLocks noGrp="1"/>
          </p:cNvSpPr>
          <p:nvPr>
            <p:ph sz="half" idx="2"/>
          </p:nvPr>
        </p:nvSpPr>
        <p:spPr>
          <a:xfrm>
            <a:off x="930162" y="3262321"/>
            <a:ext cx="4808486" cy="3075413"/>
          </a:xfrm>
          <a:solidFill>
            <a:schemeClr val="accent4">
              <a:lumMod val="20000"/>
              <a:lumOff val="80000"/>
            </a:schemeClr>
          </a:solidFill>
          <a:ln>
            <a:solidFill>
              <a:srgbClr val="FF0000"/>
            </a:solidFill>
          </a:ln>
        </p:spPr>
        <p:txBody>
          <a:bodyPr>
            <a:normAutofit/>
          </a:bodyPr>
          <a:lstStyle/>
          <a:p>
            <a:pPr marL="0" indent="0" algn="just">
              <a:buNone/>
            </a:pPr>
            <a:r>
              <a:rPr lang="en-US" sz="3200" dirty="0">
                <a:latin typeface="Times New Roman" panose="02020603050405020304" pitchFamily="18" charset="0"/>
                <a:cs typeface="Times New Roman" panose="02020603050405020304" pitchFamily="18" charset="0"/>
              </a:rPr>
              <a:t>	Do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phát triển của lực lượng sản xuất </a:t>
            </a:r>
            <a:r>
              <a:rPr lang="en-US" sz="3200" dirty="0" err="1">
                <a:latin typeface="Times New Roman" panose="02020603050405020304" pitchFamily="18" charset="0"/>
                <a:cs typeface="Times New Roman" panose="02020603050405020304" pitchFamily="18" charset="0"/>
              </a:rPr>
              <a:t>dẫn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dư thừa </a:t>
            </a:r>
            <a:r>
              <a:rPr lang="en-US" sz="3200" dirty="0" err="1">
                <a:latin typeface="Times New Roman" panose="02020603050405020304" pitchFamily="18" charset="0"/>
                <a:cs typeface="Times New Roman" panose="02020603050405020304" pitchFamily="18" charset="0"/>
              </a:rPr>
              <a:t>tương</a:t>
            </a:r>
            <a:r>
              <a:rPr lang="en-US" sz="3200" dirty="0">
                <a:latin typeface="Times New Roman" panose="02020603050405020304" pitchFamily="18" charset="0"/>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đối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xuất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chế độ tư hữu về tư liệu sản xuất và về của cải. </a:t>
            </a:r>
            <a:endParaRPr lang="en-US" sz="32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390A8B8-2315-4480-85BD-EC0B247FC7E1}"/>
              </a:ext>
            </a:extLst>
          </p:cNvPr>
          <p:cNvSpPr>
            <a:spLocks noGrp="1"/>
          </p:cNvSpPr>
          <p:nvPr>
            <p:ph type="body" sz="quarter" idx="3"/>
          </p:nvPr>
        </p:nvSpPr>
        <p:spPr>
          <a:xfrm>
            <a:off x="6921062" y="2617577"/>
            <a:ext cx="4340775" cy="644744"/>
          </a:xfrm>
          <a:solidFill>
            <a:srgbClr val="FFFF00"/>
          </a:solidFill>
          <a:ln>
            <a:solidFill>
              <a:srgbClr val="FF0000"/>
            </a:solidFill>
          </a:ln>
        </p:spPr>
        <p:txBody>
          <a:bodyPr/>
          <a:lstStyle/>
          <a:p>
            <a:pPr algn="ctr"/>
            <a:r>
              <a:rPr lang="en-US" dirty="0" err="1"/>
              <a:t>Nguyên</a:t>
            </a:r>
            <a:r>
              <a:rPr lang="en-US" dirty="0"/>
              <a:t> </a:t>
            </a:r>
            <a:r>
              <a:rPr lang="en-US" dirty="0" err="1"/>
              <a:t>nhân</a:t>
            </a:r>
            <a:r>
              <a:rPr lang="en-US" dirty="0"/>
              <a:t> </a:t>
            </a:r>
            <a:r>
              <a:rPr lang="en-US" dirty="0" err="1"/>
              <a:t>trực</a:t>
            </a:r>
            <a:r>
              <a:rPr lang="en-US" dirty="0"/>
              <a:t> </a:t>
            </a:r>
            <a:r>
              <a:rPr lang="en-US" dirty="0" err="1"/>
              <a:t>tiếp</a:t>
            </a:r>
            <a:endParaRPr lang="en-US" dirty="0"/>
          </a:p>
        </p:txBody>
      </p:sp>
      <p:sp>
        <p:nvSpPr>
          <p:cNvPr id="6" name="Content Placeholder 5">
            <a:extLst>
              <a:ext uri="{FF2B5EF4-FFF2-40B4-BE49-F238E27FC236}">
                <a16:creationId xmlns:a16="http://schemas.microsoft.com/office/drawing/2014/main" id="{CA62526A-DAA0-4647-92E5-58885AE1BC95}"/>
              </a:ext>
            </a:extLst>
          </p:cNvPr>
          <p:cNvSpPr>
            <a:spLocks noGrp="1"/>
          </p:cNvSpPr>
          <p:nvPr>
            <p:ph sz="quarter" idx="4"/>
          </p:nvPr>
        </p:nvSpPr>
        <p:spPr>
          <a:xfrm>
            <a:off x="6921062" y="3262322"/>
            <a:ext cx="4340775" cy="2981312"/>
          </a:xfrm>
          <a:solidFill>
            <a:schemeClr val="accent4">
              <a:lumMod val="20000"/>
              <a:lumOff val="80000"/>
            </a:schemeClr>
          </a:solidFill>
          <a:ln>
            <a:solidFill>
              <a:srgbClr val="FF0000"/>
            </a:solidFill>
          </a:ln>
        </p:spPr>
        <p:txBody>
          <a:bodyPr>
            <a:normAutofit/>
          </a:bodyPr>
          <a:lstStyle/>
          <a:p>
            <a:pPr marL="0" indent="0" algn="just">
              <a:buNone/>
            </a:pPr>
            <a:r>
              <a:rPr lang="en-US" sz="3200" dirty="0">
                <a:latin typeface="Times New Roman" panose="02020603050405020304" pitchFamily="18" charset="0"/>
                <a:cs typeface="Times New Roman" panose="02020603050405020304" pitchFamily="18" charset="0"/>
              </a:rPr>
              <a:t>	Do </a:t>
            </a:r>
            <a:r>
              <a:rPr lang="vi-VN" sz="3200" dirty="0">
                <a:latin typeface="Times New Roman" panose="02020603050405020304" pitchFamily="18" charset="0"/>
                <a:cs typeface="Times New Roman" panose="02020603050405020304" pitchFamily="18" charset="0"/>
              </a:rPr>
              <a:t>mâu thuẫn giai cấp trong xã hội gay gắt không thể điều hòa được.</a:t>
            </a:r>
            <a:endParaRPr lang="en-US" sz="3200" dirty="0">
              <a:latin typeface="Times New Roman" panose="02020603050405020304" pitchFamily="18" charset="0"/>
              <a:cs typeface="Times New Roman" panose="02020603050405020304" pitchFamily="18" charset="0"/>
            </a:endParaRPr>
          </a:p>
          <a:p>
            <a:pPr marL="0" indent="0" algn="just">
              <a:buNone/>
            </a:pPr>
            <a:endParaRPr lang="en-US" sz="3200"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850F54CB-8F77-4074-9E6B-9F1768DAD088}"/>
              </a:ext>
            </a:extLst>
          </p:cNvPr>
          <p:cNvSpPr/>
          <p:nvPr/>
        </p:nvSpPr>
        <p:spPr>
          <a:xfrm>
            <a:off x="2490952" y="1639615"/>
            <a:ext cx="6621517" cy="772510"/>
          </a:xfrm>
          <a:prstGeom prst="ellipse">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err="1">
                <a:latin typeface="Times New Roman" panose="02020603050405020304" pitchFamily="18" charset="0"/>
                <a:cs typeface="Times New Roman" panose="02020603050405020304" pitchFamily="18" charset="0"/>
              </a:rPr>
              <a:t>Nguyên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xuất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hiện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nhà</a:t>
            </a:r>
            <a:r>
              <a:rPr lang="en-US" sz="2400" b="1" dirty="0">
                <a:latin typeface="Times New Roman" panose="02020603050405020304" pitchFamily="18" charset="0"/>
                <a:cs typeface="Times New Roman" panose="02020603050405020304" pitchFamily="18" charset="0"/>
              </a:rPr>
              <a:t> n</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ớc</a:t>
            </a:r>
            <a:endParaRPr lang="en-US" sz="2400" b="1"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77BE01B6-16FC-45D5-9F8A-E6416679A3F3}"/>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42225E-09E0-45DD-A4A9-4EACE9EEB8B4}"/>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49EED89A-002F-405E-9734-D413F712E362}"/>
              </a:ext>
            </a:extLst>
          </p:cNvPr>
          <p:cNvSpPr>
            <a:spLocks noGrp="1"/>
          </p:cNvSpPr>
          <p:nvPr>
            <p:ph type="sldNum" sz="quarter" idx="12"/>
          </p:nvPr>
        </p:nvSpPr>
        <p:spPr/>
        <p:txBody>
          <a:bodyPr/>
          <a:lstStyle/>
          <a:p>
            <a:fld id="{BCA9E365-C2E6-427D-B945-C61DCC8F5720}" type="slidenum">
              <a:rPr lang="en-US" smtClean="0"/>
              <a:t>273</a:t>
            </a:fld>
            <a:endParaRPr lang="en-US"/>
          </a:p>
        </p:txBody>
      </p:sp>
    </p:spTree>
    <p:extLst>
      <p:ext uri="{BB962C8B-B14F-4D97-AF65-F5344CB8AC3E}">
        <p14:creationId xmlns:p14="http://schemas.microsoft.com/office/powerpoint/2010/main" val="364530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bg/>
                                          </p:spTgt>
                                        </p:tgtEl>
                                        <p:attrNameLst>
                                          <p:attrName>style.visibility</p:attrName>
                                        </p:attrNameLst>
                                      </p:cBhvr>
                                      <p:to>
                                        <p:strVal val="visible"/>
                                      </p:to>
                                    </p:set>
                                    <p:anim calcmode="lin" valueType="num">
                                      <p:cBhvr additive="base">
                                        <p:cTn id="23" dur="500" fill="hold"/>
                                        <p:tgtEl>
                                          <p:spTgt spid="5">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 calcmode="lin" valueType="num">
                                      <p:cBhvr additive="base">
                                        <p:cTn id="2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
                                            <p:bg/>
                                          </p:spTgt>
                                        </p:tgtEl>
                                        <p:attrNameLst>
                                          <p:attrName>style.visibility</p:attrName>
                                        </p:attrNameLst>
                                      </p:cBhvr>
                                      <p:to>
                                        <p:strVal val="visible"/>
                                      </p:to>
                                    </p:set>
                                    <p:anim calcmode="lin" valueType="num">
                                      <p:cBhvr additive="base">
                                        <p:cTn id="4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42"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build="p" animBg="1"/>
      <p:bldP spid="6" grpId="0" build="p" animBg="1"/>
      <p:bldP spid="7"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CDAA4A4-0E19-495F-BAA0-E57AB5D1F8EF}"/>
              </a:ext>
            </a:extLst>
          </p:cNvPr>
          <p:cNvSpPr txBox="1"/>
          <p:nvPr/>
        </p:nvSpPr>
        <p:spPr>
          <a:xfrm>
            <a:off x="3547241" y="504497"/>
            <a:ext cx="5391807"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b. </a:t>
            </a:r>
            <a:r>
              <a:rPr lang="en-US" sz="3200" b="1" dirty="0" err="1">
                <a:solidFill>
                  <a:srgbClr val="FF0000"/>
                </a:solidFill>
                <a:latin typeface="Times New Roman" panose="02020603050405020304" pitchFamily="18" charset="0"/>
                <a:cs typeface="Times New Roman" panose="02020603050405020304" pitchFamily="18" charset="0"/>
              </a:rPr>
              <a:t>Bản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nhà</a:t>
            </a:r>
            <a:r>
              <a:rPr lang="en-US" sz="3200" b="1" dirty="0">
                <a:solidFill>
                  <a:srgbClr val="FF0000"/>
                </a:solidFill>
                <a:latin typeface="Times New Roman" panose="02020603050405020304" pitchFamily="18" charset="0"/>
                <a:cs typeface="Times New Roman" panose="02020603050405020304" pitchFamily="18" charset="0"/>
              </a:rPr>
              <a:t> n</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ớc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Arrow: Pentagon 5">
            <a:extLst>
              <a:ext uri="{FF2B5EF4-FFF2-40B4-BE49-F238E27FC236}">
                <a16:creationId xmlns:a16="http://schemas.microsoft.com/office/drawing/2014/main" id="{07A305C1-F1F7-479A-8F25-2C6E44240399}"/>
              </a:ext>
            </a:extLst>
          </p:cNvPr>
          <p:cNvSpPr/>
          <p:nvPr/>
        </p:nvSpPr>
        <p:spPr>
          <a:xfrm>
            <a:off x="299545" y="1970697"/>
            <a:ext cx="5975127" cy="2844264"/>
          </a:xfrm>
          <a:prstGeom prst="homePlate">
            <a:avLst>
              <a:gd name="adj" fmla="val 28350"/>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err="1">
                <a:solidFill>
                  <a:srgbClr val="002060"/>
                </a:solidFill>
                <a:latin typeface="Times New Roman" panose="02020603050405020304" pitchFamily="18" charset="0"/>
                <a:cs typeface="Times New Roman" panose="02020603050405020304" pitchFamily="18" charset="0"/>
              </a:rPr>
              <a:t>Về</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bản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nước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tổ</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chức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chính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trị</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giai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cấp</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thống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trị</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về</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mặt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kinh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tế</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nhằm</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bảo</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vệ</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hiện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hành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đàn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áp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phản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kháng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giai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cấp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khác</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7" name="Arrow: Striped Right 6">
            <a:extLst>
              <a:ext uri="{FF2B5EF4-FFF2-40B4-BE49-F238E27FC236}">
                <a16:creationId xmlns:a16="http://schemas.microsoft.com/office/drawing/2014/main" id="{A4F12E0B-4DDE-493C-B5AE-59AE8C686940}"/>
              </a:ext>
            </a:extLst>
          </p:cNvPr>
          <p:cNvSpPr/>
          <p:nvPr/>
        </p:nvSpPr>
        <p:spPr>
          <a:xfrm>
            <a:off x="6642533" y="2530388"/>
            <a:ext cx="788280" cy="1686898"/>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lowchart: Display 7">
            <a:extLst>
              <a:ext uri="{FF2B5EF4-FFF2-40B4-BE49-F238E27FC236}">
                <a16:creationId xmlns:a16="http://schemas.microsoft.com/office/drawing/2014/main" id="{2723FC95-6C5F-48B9-8F60-AD03E12FFA05}"/>
              </a:ext>
            </a:extLst>
          </p:cNvPr>
          <p:cNvSpPr/>
          <p:nvPr/>
        </p:nvSpPr>
        <p:spPr>
          <a:xfrm>
            <a:off x="7798674" y="2530388"/>
            <a:ext cx="3831021" cy="1686875"/>
          </a:xfrm>
          <a:prstGeom prst="flowChartDisplay">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Mang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bản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chất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giai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cấp</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9" name="Arrow: Striped Right 8">
            <a:extLst>
              <a:ext uri="{FF2B5EF4-FFF2-40B4-BE49-F238E27FC236}">
                <a16:creationId xmlns:a16="http://schemas.microsoft.com/office/drawing/2014/main" id="{0BC8A369-FFC8-4D4B-9525-F327BA0DBD2A}"/>
              </a:ext>
            </a:extLst>
          </p:cNvPr>
          <p:cNvSpPr/>
          <p:nvPr/>
        </p:nvSpPr>
        <p:spPr>
          <a:xfrm>
            <a:off x="5420703" y="4666605"/>
            <a:ext cx="2159881" cy="1686898"/>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latin typeface="Times New Roman" panose="02020603050405020304" pitchFamily="18" charset="0"/>
                <a:cs typeface="Times New Roman" panose="02020603050405020304" pitchFamily="18" charset="0"/>
              </a:rPr>
              <a:t>Ngoài</a:t>
            </a:r>
            <a:r>
              <a:rPr lang="en-US" sz="2800" dirty="0">
                <a:latin typeface="Times New Roman" panose="02020603050405020304" pitchFamily="18" charset="0"/>
                <a:cs typeface="Times New Roman" panose="02020603050405020304" pitchFamily="18" charset="0"/>
              </a:rPr>
              <a:t> ra</a:t>
            </a:r>
          </a:p>
        </p:txBody>
      </p:sp>
      <p:sp>
        <p:nvSpPr>
          <p:cNvPr id="10" name="Flowchart: Display 9">
            <a:extLst>
              <a:ext uri="{FF2B5EF4-FFF2-40B4-BE49-F238E27FC236}">
                <a16:creationId xmlns:a16="http://schemas.microsoft.com/office/drawing/2014/main" id="{2C4DAEAB-E15B-4A00-AFB0-A3DF2DE14C00}"/>
              </a:ext>
            </a:extLst>
          </p:cNvPr>
          <p:cNvSpPr/>
          <p:nvPr/>
        </p:nvSpPr>
        <p:spPr>
          <a:xfrm>
            <a:off x="7798673" y="4548381"/>
            <a:ext cx="3831021" cy="1686875"/>
          </a:xfrm>
          <a:prstGeom prst="flowChartDisplay">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Mang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bản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chất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xã</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hội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4F028D2-A3FD-4F45-82F0-70FF85689D26}"/>
              </a:ext>
            </a:extLst>
          </p:cNvPr>
          <p:cNvSpPr>
            <a:spLocks noGrp="1"/>
          </p:cNvSpPr>
          <p:nvPr>
            <p:ph type="sldNum" sz="quarter" idx="12"/>
          </p:nvPr>
        </p:nvSpPr>
        <p:spPr/>
        <p:txBody>
          <a:bodyPr/>
          <a:lstStyle/>
          <a:p>
            <a:fld id="{BCA9E365-C2E6-427D-B945-C61DCC8F5720}" type="slidenum">
              <a:rPr lang="en-US" smtClean="0"/>
              <a:t>274</a:t>
            </a:fld>
            <a:endParaRPr lang="en-US"/>
          </a:p>
        </p:txBody>
      </p:sp>
    </p:spTree>
    <p:extLst>
      <p:ext uri="{BB962C8B-B14F-4D97-AF65-F5344CB8AC3E}">
        <p14:creationId xmlns:p14="http://schemas.microsoft.com/office/powerpoint/2010/main" val="39997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CFB6C21-0E21-4F02-9DCD-EC40790B998F}"/>
              </a:ext>
            </a:extLst>
          </p:cNvPr>
          <p:cNvSpPr txBox="1"/>
          <p:nvPr/>
        </p:nvSpPr>
        <p:spPr>
          <a:xfrm>
            <a:off x="3783724" y="567559"/>
            <a:ext cx="5486400"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c. </a:t>
            </a:r>
            <a:r>
              <a:rPr lang="en-US" sz="3200" b="1" i="1" dirty="0" err="1">
                <a:solidFill>
                  <a:srgbClr val="FF0000"/>
                </a:solidFill>
                <a:latin typeface="Times New Roman" panose="02020603050405020304" pitchFamily="18" charset="0"/>
                <a:cs typeface="Times New Roman" panose="02020603050405020304" pitchFamily="18" charset="0"/>
              </a:rPr>
              <a:t>Đặc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trưng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nhà</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nước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A6AC530-5B3C-429C-8FB9-DEA05BAD884A}"/>
              </a:ext>
            </a:extLst>
          </p:cNvPr>
          <p:cNvSpPr/>
          <p:nvPr/>
        </p:nvSpPr>
        <p:spPr>
          <a:xfrm>
            <a:off x="1571296" y="2175641"/>
            <a:ext cx="9858700" cy="89863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Quản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lý</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một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vùng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lãnh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thổ</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định</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2D9229B4-1845-4A33-BC71-78B6AA39FF92}"/>
              </a:ext>
            </a:extLst>
          </p:cNvPr>
          <p:cNvSpPr/>
          <p:nvPr/>
        </p:nvSpPr>
        <p:spPr>
          <a:xfrm>
            <a:off x="472966" y="1686886"/>
            <a:ext cx="1762533" cy="119815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Thứ</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nhất</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D745F7D8-E80B-461B-9DC7-6BEEEED963A7}"/>
              </a:ext>
            </a:extLst>
          </p:cNvPr>
          <p:cNvSpPr/>
          <p:nvPr/>
        </p:nvSpPr>
        <p:spPr>
          <a:xfrm>
            <a:off x="1571296" y="3659044"/>
            <a:ext cx="9858700" cy="89863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quyền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lực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chuyên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nghiệp</a:t>
            </a:r>
            <a:r>
              <a:rPr lang="en-US" sz="2800" dirty="0">
                <a:solidFill>
                  <a:srgbClr val="002060"/>
                </a:solidFill>
                <a:latin typeface="Times New Roman" panose="02020603050405020304" pitchFamily="18" charset="0"/>
                <a:cs typeface="Times New Roman" panose="02020603050405020304" pitchFamily="18" charset="0"/>
              </a:rPr>
              <a:t> </a:t>
            </a:r>
          </a:p>
          <a:p>
            <a:pPr algn="ctr"/>
            <a:r>
              <a:rPr lang="en-US" sz="2800" dirty="0" err="1">
                <a:solidFill>
                  <a:srgbClr val="002060"/>
                </a:solidFill>
                <a:latin typeface="Times New Roman" panose="02020603050405020304" pitchFamily="18" charset="0"/>
                <a:cs typeface="Times New Roman" panose="02020603050405020304" pitchFamily="18" charset="0"/>
              </a:rPr>
              <a:t>mang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cưỡng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mọi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thành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viên</a:t>
            </a:r>
            <a:r>
              <a:rPr lang="en-US" sz="2800" dirty="0">
                <a:solidFill>
                  <a:srgbClr val="002060"/>
                </a:solidFill>
                <a:latin typeface="Times New Roman" panose="02020603050405020304" pitchFamily="18" charset="0"/>
                <a:cs typeface="Times New Roman" panose="02020603050405020304" pitchFamily="18" charset="0"/>
              </a:rPr>
              <a:t>.</a:t>
            </a:r>
            <a:endParaRPr lang="en-US" sz="4000" dirty="0">
              <a:solidFill>
                <a:srgbClr val="00206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3DD9DA0A-3554-4AB3-B81D-6B549EF726B1}"/>
              </a:ext>
            </a:extLst>
          </p:cNvPr>
          <p:cNvSpPr/>
          <p:nvPr/>
        </p:nvSpPr>
        <p:spPr>
          <a:xfrm>
            <a:off x="472966" y="3168866"/>
            <a:ext cx="1762533" cy="119815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Thứ</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hai</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5246122B-3A0B-4E0F-94B9-DEF9E08CCAC9}"/>
              </a:ext>
            </a:extLst>
          </p:cNvPr>
          <p:cNvSpPr/>
          <p:nvPr/>
        </p:nvSpPr>
        <p:spPr>
          <a:xfrm>
            <a:off x="1571296" y="5202602"/>
            <a:ext cx="9858700" cy="89863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khóa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để</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nuôi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máy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quyền</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13" name="Rectangle 12">
            <a:extLst>
              <a:ext uri="{FF2B5EF4-FFF2-40B4-BE49-F238E27FC236}">
                <a16:creationId xmlns:a16="http://schemas.microsoft.com/office/drawing/2014/main" id="{B9FF7B9A-D6C0-483F-B05A-9924BB01877F}"/>
              </a:ext>
            </a:extLst>
          </p:cNvPr>
          <p:cNvSpPr/>
          <p:nvPr/>
        </p:nvSpPr>
        <p:spPr>
          <a:xfrm>
            <a:off x="436179" y="4685266"/>
            <a:ext cx="1762533" cy="119815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Thứ</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ba</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873E0E6-A559-46B4-AF0D-06E0D56FDEC2}"/>
              </a:ext>
            </a:extLst>
          </p:cNvPr>
          <p:cNvSpPr>
            <a:spLocks noGrp="1"/>
          </p:cNvSpPr>
          <p:nvPr>
            <p:ph type="sldNum" sz="quarter" idx="12"/>
          </p:nvPr>
        </p:nvSpPr>
        <p:spPr/>
        <p:txBody>
          <a:bodyPr/>
          <a:lstStyle/>
          <a:p>
            <a:fld id="{BCA9E365-C2E6-427D-B945-C61DCC8F5720}" type="slidenum">
              <a:rPr lang="en-US" smtClean="0"/>
              <a:t>275</a:t>
            </a:fld>
            <a:endParaRPr lang="en-US"/>
          </a:p>
        </p:txBody>
      </p:sp>
    </p:spTree>
    <p:extLst>
      <p:ext uri="{BB962C8B-B14F-4D97-AF65-F5344CB8AC3E}">
        <p14:creationId xmlns:p14="http://schemas.microsoft.com/office/powerpoint/2010/main" val="240653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425D09-6B7A-4A8C-B0B6-54C15CBD14F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C27575-0625-4097-AE19-A4511E62BC5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C22E6C-924E-4BCF-BC3E-2A0E541BCA7C}"/>
              </a:ext>
            </a:extLst>
          </p:cNvPr>
          <p:cNvSpPr txBox="1"/>
          <p:nvPr/>
        </p:nvSpPr>
        <p:spPr>
          <a:xfrm>
            <a:off x="2948152" y="457200"/>
            <a:ext cx="5959365"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d) </a:t>
            </a:r>
            <a:r>
              <a:rPr lang="en-US" sz="3200" b="1" i="1" dirty="0" err="1">
                <a:solidFill>
                  <a:srgbClr val="FF0000"/>
                </a:solidFill>
                <a:latin typeface="Times New Roman" panose="02020603050405020304" pitchFamily="18" charset="0"/>
                <a:cs typeface="Times New Roman" panose="02020603050405020304" pitchFamily="18" charset="0"/>
              </a:rPr>
              <a:t>Chức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năng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nhà</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nước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E2546CED-3FA8-4D11-A2EE-4D82D34B9B3E}"/>
              </a:ext>
            </a:extLst>
          </p:cNvPr>
          <p:cNvSpPr/>
          <p:nvPr/>
        </p:nvSpPr>
        <p:spPr>
          <a:xfrm>
            <a:off x="4543096" y="2502780"/>
            <a:ext cx="3105807" cy="185243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Chức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năng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nhà</a:t>
            </a:r>
            <a:r>
              <a:rPr lang="en-US" sz="2800" b="1" dirty="0">
                <a:solidFill>
                  <a:srgbClr val="002060"/>
                </a:solidFill>
                <a:latin typeface="Times New Roman" panose="02020603050405020304" pitchFamily="18" charset="0"/>
                <a:cs typeface="Times New Roman" panose="02020603050405020304" pitchFamily="18" charset="0"/>
              </a:rPr>
              <a:t> n</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err="1">
                <a:solidFill>
                  <a:srgbClr val="002060"/>
                </a:solidFill>
                <a:latin typeface="Times New Roman" panose="02020603050405020304" pitchFamily="18" charset="0"/>
                <a:cs typeface="Times New Roman" panose="02020603050405020304" pitchFamily="18" charset="0"/>
              </a:rPr>
              <a:t>ớc</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65CF12B5-8394-4214-89EE-50A00AC26456}"/>
              </a:ext>
            </a:extLst>
          </p:cNvPr>
          <p:cNvSpPr/>
          <p:nvPr/>
        </p:nvSpPr>
        <p:spPr>
          <a:xfrm>
            <a:off x="1027386" y="2008864"/>
            <a:ext cx="3515710" cy="1158764"/>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Chức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năng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trị</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trị</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D8B3F144-58A4-43C7-9570-D17F23E05632}"/>
              </a:ext>
            </a:extLst>
          </p:cNvPr>
          <p:cNvSpPr/>
          <p:nvPr/>
        </p:nvSpPr>
        <p:spPr>
          <a:xfrm>
            <a:off x="7648901" y="1923398"/>
            <a:ext cx="3563009" cy="1158764"/>
          </a:xfrm>
          <a:prstGeom prst="hexagon">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Chức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năng</a:t>
            </a:r>
            <a:endParaRPr lang="en-US" sz="2800" dirty="0">
              <a:solidFill>
                <a:srgbClr val="002060"/>
              </a:solidFill>
              <a:latin typeface="Times New Roman" panose="02020603050405020304" pitchFamily="18" charset="0"/>
              <a:cs typeface="Times New Roman" panose="02020603050405020304" pitchFamily="18" charset="0"/>
            </a:endParaRPr>
          </a:p>
          <a:p>
            <a:pPr algn="ct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nội</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B62B387C-F671-4F51-BF97-F2FC87536429}"/>
              </a:ext>
            </a:extLst>
          </p:cNvPr>
          <p:cNvSpPr/>
          <p:nvPr/>
        </p:nvSpPr>
        <p:spPr>
          <a:xfrm>
            <a:off x="980089" y="3895540"/>
            <a:ext cx="3515710" cy="1158764"/>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Chức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năng</a:t>
            </a:r>
            <a:r>
              <a:rPr lang="en-US" sz="2800" dirty="0">
                <a:solidFill>
                  <a:srgbClr val="002060"/>
                </a:solidFill>
                <a:latin typeface="Times New Roman" panose="02020603050405020304" pitchFamily="18" charset="0"/>
                <a:cs typeface="Times New Roman" panose="02020603050405020304" pitchFamily="18" charset="0"/>
              </a:rPr>
              <a:t> </a:t>
            </a:r>
          </a:p>
          <a:p>
            <a:pPr algn="ct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F4FD427C-CBDA-498A-8FFE-4C7B2C3CC7C8}"/>
              </a:ext>
            </a:extLst>
          </p:cNvPr>
          <p:cNvSpPr/>
          <p:nvPr/>
        </p:nvSpPr>
        <p:spPr>
          <a:xfrm>
            <a:off x="7648902" y="3681653"/>
            <a:ext cx="3563009" cy="1158764"/>
          </a:xfrm>
          <a:prstGeom prst="hexagon">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Chức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năng</a:t>
            </a:r>
            <a:r>
              <a:rPr lang="en-US" sz="2800" dirty="0">
                <a:solidFill>
                  <a:srgbClr val="002060"/>
                </a:solidFill>
                <a:latin typeface="Times New Roman" panose="02020603050405020304" pitchFamily="18" charset="0"/>
                <a:cs typeface="Times New Roman" panose="02020603050405020304" pitchFamily="18" charset="0"/>
              </a:rPr>
              <a:t> </a:t>
            </a:r>
          </a:p>
          <a:p>
            <a:pPr algn="ct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ngoại</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1" name="Arrow: Down 10">
            <a:extLst>
              <a:ext uri="{FF2B5EF4-FFF2-40B4-BE49-F238E27FC236}">
                <a16:creationId xmlns:a16="http://schemas.microsoft.com/office/drawing/2014/main" id="{2D3AC524-FA67-4A35-BB8C-0EC42D819814}"/>
              </a:ext>
            </a:extLst>
          </p:cNvPr>
          <p:cNvSpPr/>
          <p:nvPr/>
        </p:nvSpPr>
        <p:spPr>
          <a:xfrm>
            <a:off x="2017986" y="3316158"/>
            <a:ext cx="740980" cy="42027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Arrow: Down 11">
            <a:extLst>
              <a:ext uri="{FF2B5EF4-FFF2-40B4-BE49-F238E27FC236}">
                <a16:creationId xmlns:a16="http://schemas.microsoft.com/office/drawing/2014/main" id="{1D99D922-4814-45ED-9B58-DAA02D89CEB9}"/>
              </a:ext>
            </a:extLst>
          </p:cNvPr>
          <p:cNvSpPr/>
          <p:nvPr/>
        </p:nvSpPr>
        <p:spPr>
          <a:xfrm>
            <a:off x="8166537" y="3218860"/>
            <a:ext cx="740980" cy="42027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Arrow: Up 12">
            <a:extLst>
              <a:ext uri="{FF2B5EF4-FFF2-40B4-BE49-F238E27FC236}">
                <a16:creationId xmlns:a16="http://schemas.microsoft.com/office/drawing/2014/main" id="{29D7080D-3E4D-49B0-8465-F146735CA1DC}"/>
              </a:ext>
            </a:extLst>
          </p:cNvPr>
          <p:cNvSpPr/>
          <p:nvPr/>
        </p:nvSpPr>
        <p:spPr>
          <a:xfrm>
            <a:off x="3146533" y="3294994"/>
            <a:ext cx="620111" cy="420278"/>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Arrow: Up 13">
            <a:extLst>
              <a:ext uri="{FF2B5EF4-FFF2-40B4-BE49-F238E27FC236}">
                <a16:creationId xmlns:a16="http://schemas.microsoft.com/office/drawing/2014/main" id="{5F7E4B4F-E102-4C4D-BEDC-852A928979CB}"/>
              </a:ext>
            </a:extLst>
          </p:cNvPr>
          <p:cNvSpPr/>
          <p:nvPr/>
        </p:nvSpPr>
        <p:spPr>
          <a:xfrm>
            <a:off x="9553903" y="3148137"/>
            <a:ext cx="620111" cy="420278"/>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Explosion: 8 Points 14">
            <a:extLst>
              <a:ext uri="{FF2B5EF4-FFF2-40B4-BE49-F238E27FC236}">
                <a16:creationId xmlns:a16="http://schemas.microsoft.com/office/drawing/2014/main" id="{2526B97F-6279-495B-BE31-6A494E74E217}"/>
              </a:ext>
            </a:extLst>
          </p:cNvPr>
          <p:cNvSpPr/>
          <p:nvPr/>
        </p:nvSpPr>
        <p:spPr>
          <a:xfrm>
            <a:off x="0" y="5242007"/>
            <a:ext cx="3515711" cy="1158763"/>
          </a:xfrm>
          <a:prstGeom prst="irregularSeal1">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latin typeface="Times New Roman" panose="02020603050405020304" pitchFamily="18" charset="0"/>
                <a:cs typeface="Times New Roman" panose="02020603050405020304" pitchFamily="18" charset="0"/>
              </a:rPr>
              <a:t>Chú</a:t>
            </a:r>
            <a:r>
              <a:rPr lang="en-US" sz="2800" b="1" dirty="0">
                <a:latin typeface="Times New Roman" panose="02020603050405020304" pitchFamily="18" charset="0"/>
                <a:cs typeface="Times New Roman" panose="02020603050405020304" pitchFamily="18" charset="0"/>
              </a:rPr>
              <a:t> ý</a:t>
            </a:r>
          </a:p>
        </p:txBody>
      </p:sp>
      <p:sp>
        <p:nvSpPr>
          <p:cNvPr id="16" name="Flowchart: Display 15">
            <a:extLst>
              <a:ext uri="{FF2B5EF4-FFF2-40B4-BE49-F238E27FC236}">
                <a16:creationId xmlns:a16="http://schemas.microsoft.com/office/drawing/2014/main" id="{3ECFF0EC-A422-4A8F-881B-C31FB31B9D8F}"/>
              </a:ext>
            </a:extLst>
          </p:cNvPr>
          <p:cNvSpPr/>
          <p:nvPr/>
        </p:nvSpPr>
        <p:spPr>
          <a:xfrm>
            <a:off x="3515712" y="4953655"/>
            <a:ext cx="8676288" cy="1447115"/>
          </a:xfrm>
          <a:prstGeom prst="flowChartDisplay">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nghĩa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bao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46244ABD-6694-4E65-9470-2C1AE0BD08F3}"/>
              </a:ext>
            </a:extLst>
          </p:cNvPr>
          <p:cNvSpPr>
            <a:spLocks noGrp="1"/>
          </p:cNvSpPr>
          <p:nvPr>
            <p:ph type="sldNum" sz="quarter" idx="12"/>
          </p:nvPr>
        </p:nvSpPr>
        <p:spPr/>
        <p:txBody>
          <a:bodyPr/>
          <a:lstStyle/>
          <a:p>
            <a:fld id="{BCA9E365-C2E6-427D-B945-C61DCC8F5720}" type="slidenum">
              <a:rPr lang="en-US" smtClean="0"/>
              <a:t>276</a:t>
            </a:fld>
            <a:endParaRPr lang="en-US"/>
          </a:p>
        </p:txBody>
      </p:sp>
    </p:spTree>
    <p:extLst>
      <p:ext uri="{BB962C8B-B14F-4D97-AF65-F5344CB8AC3E}">
        <p14:creationId xmlns:p14="http://schemas.microsoft.com/office/powerpoint/2010/main" val="210798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4F6ED7-6337-47C8-9C2D-BA85A7421FDD}"/>
              </a:ext>
            </a:extLst>
          </p:cNvPr>
          <p:cNvSpPr txBox="1"/>
          <p:nvPr/>
        </p:nvSpPr>
        <p:spPr>
          <a:xfrm>
            <a:off x="2138856" y="598362"/>
            <a:ext cx="8529144"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đ)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kiểu</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và</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nhà</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nước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D4DB8E64-1D12-44C5-A184-0B1CAAC1E1BE}"/>
              </a:ext>
            </a:extLst>
          </p:cNvPr>
          <p:cNvSpPr/>
          <p:nvPr/>
        </p:nvSpPr>
        <p:spPr>
          <a:xfrm>
            <a:off x="157656" y="2427896"/>
            <a:ext cx="4635062" cy="78825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Nhà</a:t>
            </a:r>
            <a:r>
              <a:rPr lang="en-US" sz="2800" dirty="0">
                <a:solidFill>
                  <a:srgbClr val="FF0000"/>
                </a:solidFill>
                <a:latin typeface="Times New Roman" panose="02020603050405020304" pitchFamily="18" charset="0"/>
                <a:cs typeface="Times New Roman" panose="02020603050405020304" pitchFamily="18" charset="0"/>
              </a:rPr>
              <a:t> n</a:t>
            </a:r>
            <a:r>
              <a:rPr lang="vi-VN" sz="2800" dirty="0">
                <a:solidFill>
                  <a:srgbClr val="FF0000"/>
                </a:solidFill>
                <a:latin typeface="Times New Roman" panose="02020603050405020304" pitchFamily="18" charset="0"/>
                <a:cs typeface="Times New Roman" panose="02020603050405020304" pitchFamily="18" charset="0"/>
              </a:rPr>
              <a:t>ư</a:t>
            </a:r>
            <a:r>
              <a:rPr lang="en-US" sz="2800" dirty="0" err="1">
                <a:solidFill>
                  <a:srgbClr val="FF0000"/>
                </a:solidFill>
                <a:latin typeface="Times New Roman" panose="02020603050405020304" pitchFamily="18" charset="0"/>
                <a:cs typeface="Times New Roman" panose="02020603050405020304" pitchFamily="18" charset="0"/>
              </a:rPr>
              <a:t>ớc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chủ</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nô</a:t>
            </a:r>
            <a:r>
              <a:rPr lang="en-US" sz="2800" dirty="0">
                <a:solidFill>
                  <a:srgbClr val="FF0000"/>
                </a:solidFill>
                <a:latin typeface="Times New Roman" panose="02020603050405020304" pitchFamily="18" charset="0"/>
                <a:cs typeface="Times New Roman" panose="02020603050405020304" pitchFamily="18" charset="0"/>
              </a:rPr>
              <a:t> </a:t>
            </a:r>
          </a:p>
          <a:p>
            <a:pPr algn="ctr"/>
            <a:r>
              <a:rPr lang="en-US" sz="2800" dirty="0" err="1">
                <a:solidFill>
                  <a:srgbClr val="FF0000"/>
                </a:solidFill>
                <a:latin typeface="Times New Roman" panose="02020603050405020304" pitchFamily="18" charset="0"/>
                <a:cs typeface="Times New Roman" panose="02020603050405020304" pitchFamily="18" charset="0"/>
              </a:rPr>
              <a:t>quý</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tộc</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09072400-3434-4B00-A838-7B473A7158F8}"/>
              </a:ext>
            </a:extLst>
          </p:cNvPr>
          <p:cNvSpPr/>
          <p:nvPr/>
        </p:nvSpPr>
        <p:spPr>
          <a:xfrm>
            <a:off x="157656" y="3310756"/>
            <a:ext cx="4635062" cy="78825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Nhà</a:t>
            </a:r>
            <a:r>
              <a:rPr lang="en-US" sz="2800" dirty="0">
                <a:solidFill>
                  <a:srgbClr val="FF0000"/>
                </a:solidFill>
                <a:latin typeface="Times New Roman" panose="02020603050405020304" pitchFamily="18" charset="0"/>
                <a:cs typeface="Times New Roman" panose="02020603050405020304" pitchFamily="18" charset="0"/>
              </a:rPr>
              <a:t> n</a:t>
            </a:r>
            <a:r>
              <a:rPr lang="vi-VN" sz="2800" dirty="0">
                <a:solidFill>
                  <a:srgbClr val="FF0000"/>
                </a:solidFill>
                <a:latin typeface="Times New Roman" panose="02020603050405020304" pitchFamily="18" charset="0"/>
                <a:cs typeface="Times New Roman" panose="02020603050405020304" pitchFamily="18" charset="0"/>
              </a:rPr>
              <a:t>ư</a:t>
            </a:r>
            <a:r>
              <a:rPr lang="en-US" sz="2800" dirty="0" err="1">
                <a:solidFill>
                  <a:srgbClr val="FF0000"/>
                </a:solidFill>
                <a:latin typeface="Times New Roman" panose="02020603050405020304" pitchFamily="18" charset="0"/>
                <a:cs typeface="Times New Roman" panose="02020603050405020304" pitchFamily="18" charset="0"/>
              </a:rPr>
              <a:t>ớc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phong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kiến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10C2712E-060D-4C8B-912B-ED1810643D5A}"/>
              </a:ext>
            </a:extLst>
          </p:cNvPr>
          <p:cNvSpPr/>
          <p:nvPr/>
        </p:nvSpPr>
        <p:spPr>
          <a:xfrm>
            <a:off x="157656" y="4280685"/>
            <a:ext cx="4635062" cy="78825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Nhà</a:t>
            </a:r>
            <a:r>
              <a:rPr lang="en-US" sz="2800" dirty="0">
                <a:solidFill>
                  <a:srgbClr val="FF0000"/>
                </a:solidFill>
                <a:latin typeface="Times New Roman" panose="02020603050405020304" pitchFamily="18" charset="0"/>
                <a:cs typeface="Times New Roman" panose="02020603050405020304" pitchFamily="18" charset="0"/>
              </a:rPr>
              <a:t> n</a:t>
            </a:r>
            <a:r>
              <a:rPr lang="vi-VN" sz="2800" dirty="0">
                <a:solidFill>
                  <a:srgbClr val="FF0000"/>
                </a:solidFill>
                <a:latin typeface="Times New Roman" panose="02020603050405020304" pitchFamily="18" charset="0"/>
                <a:cs typeface="Times New Roman" panose="02020603050405020304" pitchFamily="18" charset="0"/>
              </a:rPr>
              <a:t>ư</a:t>
            </a:r>
            <a:r>
              <a:rPr lang="en-US" sz="2800" dirty="0" err="1">
                <a:solidFill>
                  <a:srgbClr val="FF0000"/>
                </a:solidFill>
                <a:latin typeface="Times New Roman" panose="02020603050405020304" pitchFamily="18" charset="0"/>
                <a:cs typeface="Times New Roman" panose="02020603050405020304" pitchFamily="18" charset="0"/>
              </a:rPr>
              <a:t>ớc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tư</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sản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A272F6BE-85D5-4B8B-BAB0-CD8C20175FA9}"/>
              </a:ext>
            </a:extLst>
          </p:cNvPr>
          <p:cNvSpPr/>
          <p:nvPr/>
        </p:nvSpPr>
        <p:spPr>
          <a:xfrm>
            <a:off x="157656" y="5250615"/>
            <a:ext cx="4635062" cy="788259"/>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Nhà</a:t>
            </a:r>
            <a:r>
              <a:rPr lang="en-US" sz="2800" dirty="0">
                <a:solidFill>
                  <a:srgbClr val="FF0000"/>
                </a:solidFill>
                <a:latin typeface="Times New Roman" panose="02020603050405020304" pitchFamily="18" charset="0"/>
                <a:cs typeface="Times New Roman" panose="02020603050405020304" pitchFamily="18" charset="0"/>
              </a:rPr>
              <a:t> n</a:t>
            </a:r>
            <a:r>
              <a:rPr lang="vi-VN" sz="2800" dirty="0">
                <a:solidFill>
                  <a:srgbClr val="FF0000"/>
                </a:solidFill>
                <a:latin typeface="Times New Roman" panose="02020603050405020304" pitchFamily="18" charset="0"/>
                <a:cs typeface="Times New Roman" panose="02020603050405020304" pitchFamily="18" charset="0"/>
              </a:rPr>
              <a:t>ư</a:t>
            </a:r>
            <a:r>
              <a:rPr lang="en-US" sz="2800" dirty="0" err="1">
                <a:solidFill>
                  <a:srgbClr val="FF0000"/>
                </a:solidFill>
                <a:latin typeface="Times New Roman" panose="02020603050405020304" pitchFamily="18" charset="0"/>
                <a:cs typeface="Times New Roman" panose="02020603050405020304" pitchFamily="18" charset="0"/>
              </a:rPr>
              <a:t>ớc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vô</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sản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693F35A4-BEE4-4EEE-A2C8-F6037C75128B}"/>
              </a:ext>
            </a:extLst>
          </p:cNvPr>
          <p:cNvSpPr/>
          <p:nvPr/>
        </p:nvSpPr>
        <p:spPr>
          <a:xfrm>
            <a:off x="157656" y="1591606"/>
            <a:ext cx="4987266" cy="567557"/>
          </a:xfrm>
          <a:prstGeom prst="ellipse">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b="1" dirty="0" err="1">
                <a:latin typeface="Times New Roman" panose="02020603050405020304" pitchFamily="18" charset="0"/>
                <a:cs typeface="Times New Roman" panose="02020603050405020304" pitchFamily="18" charset="0"/>
              </a:rPr>
              <a:t>KIỂU</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NHÀ</a:t>
            </a:r>
            <a:r>
              <a:rPr lang="en-US" sz="2600" b="1" dirty="0">
                <a:latin typeface="Times New Roman" panose="02020603050405020304" pitchFamily="18" charset="0"/>
                <a:cs typeface="Times New Roman" panose="02020603050405020304" pitchFamily="18" charset="0"/>
              </a:rPr>
              <a:t> N</a:t>
            </a:r>
            <a:r>
              <a:rPr lang="vi-VN" sz="2600" b="1" dirty="0">
                <a:latin typeface="Times New Roman" panose="02020603050405020304" pitchFamily="18" charset="0"/>
                <a:cs typeface="Times New Roman" panose="02020603050405020304" pitchFamily="18" charset="0"/>
              </a:rPr>
              <a:t>Ư</a:t>
            </a:r>
            <a:r>
              <a:rPr lang="en-US" sz="2600" b="1" dirty="0" err="1">
                <a:latin typeface="Times New Roman" panose="02020603050405020304" pitchFamily="18" charset="0"/>
                <a:cs typeface="Times New Roman" panose="02020603050405020304" pitchFamily="18" charset="0"/>
              </a:rPr>
              <a:t>ỚC</a:t>
            </a:r>
            <a:endParaRPr lang="en-US" sz="2600" b="1"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AC8CC9D5-7498-447C-A089-C67668C240D9}"/>
              </a:ext>
            </a:extLst>
          </p:cNvPr>
          <p:cNvSpPr/>
          <p:nvPr/>
        </p:nvSpPr>
        <p:spPr>
          <a:xfrm>
            <a:off x="5801708" y="1604766"/>
            <a:ext cx="5785941" cy="567557"/>
          </a:xfrm>
          <a:prstGeom prst="ellipse">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b="1" dirty="0" err="1">
                <a:latin typeface="Times New Roman" panose="02020603050405020304" pitchFamily="18" charset="0"/>
                <a:cs typeface="Times New Roman" panose="02020603050405020304" pitchFamily="18" charset="0"/>
              </a:rPr>
              <a:t>HÌNH</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THỨC</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NHÀ</a:t>
            </a:r>
            <a:r>
              <a:rPr lang="en-US" sz="2600" b="1" dirty="0">
                <a:latin typeface="Times New Roman" panose="02020603050405020304" pitchFamily="18" charset="0"/>
                <a:cs typeface="Times New Roman" panose="02020603050405020304" pitchFamily="18" charset="0"/>
              </a:rPr>
              <a:t> N</a:t>
            </a:r>
            <a:r>
              <a:rPr lang="vi-VN" sz="2600" b="1" dirty="0">
                <a:latin typeface="Times New Roman" panose="02020603050405020304" pitchFamily="18" charset="0"/>
                <a:cs typeface="Times New Roman" panose="02020603050405020304" pitchFamily="18" charset="0"/>
              </a:rPr>
              <a:t>Ư</a:t>
            </a:r>
            <a:r>
              <a:rPr lang="en-US" sz="2600" b="1" dirty="0" err="1">
                <a:latin typeface="Times New Roman" panose="02020603050405020304" pitchFamily="18" charset="0"/>
                <a:cs typeface="Times New Roman" panose="02020603050405020304" pitchFamily="18" charset="0"/>
              </a:rPr>
              <a:t>ỚC</a:t>
            </a:r>
            <a:endParaRPr lang="en-US" sz="2600" b="1" dirty="0">
              <a:latin typeface="Times New Roman" panose="02020603050405020304" pitchFamily="18" charset="0"/>
              <a:cs typeface="Times New Roman" panose="02020603050405020304" pitchFamily="18" charset="0"/>
            </a:endParaRPr>
          </a:p>
        </p:txBody>
      </p:sp>
      <p:sp>
        <p:nvSpPr>
          <p:cNvPr id="13" name="Arrow: Striped Right 12">
            <a:extLst>
              <a:ext uri="{FF2B5EF4-FFF2-40B4-BE49-F238E27FC236}">
                <a16:creationId xmlns:a16="http://schemas.microsoft.com/office/drawing/2014/main" id="{D9F4E4FE-1CF1-4DF3-9E46-A9B99176F3C7}"/>
              </a:ext>
            </a:extLst>
          </p:cNvPr>
          <p:cNvSpPr/>
          <p:nvPr/>
        </p:nvSpPr>
        <p:spPr>
          <a:xfrm>
            <a:off x="4981902" y="2312556"/>
            <a:ext cx="299545" cy="830997"/>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0CF0FA85-3104-4A97-90FE-7D3C17BCC2EC}"/>
              </a:ext>
            </a:extLst>
          </p:cNvPr>
          <p:cNvSpPr txBox="1"/>
          <p:nvPr/>
        </p:nvSpPr>
        <p:spPr>
          <a:xfrm>
            <a:off x="5644054" y="2286628"/>
            <a:ext cx="5785941"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nô</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nô</a:t>
            </a:r>
            <a:endParaRPr lang="en-US" sz="2400" dirty="0">
              <a:latin typeface="Times New Roman" panose="02020603050405020304" pitchFamily="18" charset="0"/>
              <a:cs typeface="Times New Roman" panose="02020603050405020304" pitchFamily="18" charset="0"/>
            </a:endParaRPr>
          </a:p>
        </p:txBody>
      </p:sp>
      <p:sp>
        <p:nvSpPr>
          <p:cNvPr id="16" name="Arrow: Striped Right 15">
            <a:extLst>
              <a:ext uri="{FF2B5EF4-FFF2-40B4-BE49-F238E27FC236}">
                <a16:creationId xmlns:a16="http://schemas.microsoft.com/office/drawing/2014/main" id="{1F16C97B-E8B3-42CF-B05B-22006AE68FD2}"/>
              </a:ext>
            </a:extLst>
          </p:cNvPr>
          <p:cNvSpPr/>
          <p:nvPr/>
        </p:nvSpPr>
        <p:spPr>
          <a:xfrm>
            <a:off x="4942486" y="3268018"/>
            <a:ext cx="299545" cy="830997"/>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Arrow: Striped Right 16">
            <a:extLst>
              <a:ext uri="{FF2B5EF4-FFF2-40B4-BE49-F238E27FC236}">
                <a16:creationId xmlns:a16="http://schemas.microsoft.com/office/drawing/2014/main" id="{8CAF091D-FB40-48D6-BBAF-17D99965756C}"/>
              </a:ext>
            </a:extLst>
          </p:cNvPr>
          <p:cNvSpPr/>
          <p:nvPr/>
        </p:nvSpPr>
        <p:spPr>
          <a:xfrm>
            <a:off x="4981902" y="4251792"/>
            <a:ext cx="299545" cy="830997"/>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Arrow: Striped Right 17">
            <a:extLst>
              <a:ext uri="{FF2B5EF4-FFF2-40B4-BE49-F238E27FC236}">
                <a16:creationId xmlns:a16="http://schemas.microsoft.com/office/drawing/2014/main" id="{A4651E0B-1430-4AE7-83A2-7268A6A34A09}"/>
              </a:ext>
            </a:extLst>
          </p:cNvPr>
          <p:cNvSpPr/>
          <p:nvPr/>
        </p:nvSpPr>
        <p:spPr>
          <a:xfrm>
            <a:off x="4981902" y="5187940"/>
            <a:ext cx="299545" cy="830997"/>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2FBC80A6-4D29-4B72-9834-120E0C81B89F}"/>
              </a:ext>
            </a:extLst>
          </p:cNvPr>
          <p:cNvSpPr txBox="1"/>
          <p:nvPr/>
        </p:nvSpPr>
        <p:spPr>
          <a:xfrm>
            <a:off x="5644053" y="3257859"/>
            <a:ext cx="5785941"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quyền</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quyền</a:t>
            </a:r>
            <a:endParaRPr lang="en-US" sz="24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22C4541-0688-4352-8557-CDC18F5F7C89}"/>
              </a:ext>
            </a:extLst>
          </p:cNvPr>
          <p:cNvSpPr txBox="1"/>
          <p:nvPr/>
        </p:nvSpPr>
        <p:spPr>
          <a:xfrm>
            <a:off x="5644053" y="4210098"/>
            <a:ext cx="616431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thủ</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bang…</a:t>
            </a:r>
          </a:p>
        </p:txBody>
      </p:sp>
      <p:sp>
        <p:nvSpPr>
          <p:cNvPr id="21" name="TextBox 20">
            <a:extLst>
              <a:ext uri="{FF2B5EF4-FFF2-40B4-BE49-F238E27FC236}">
                <a16:creationId xmlns:a16="http://schemas.microsoft.com/office/drawing/2014/main" id="{3E1B2EED-D0D9-432A-BBD7-BF5FD5C15831}"/>
              </a:ext>
            </a:extLst>
          </p:cNvPr>
          <p:cNvSpPr txBox="1"/>
          <p:nvPr/>
        </p:nvSpPr>
        <p:spPr>
          <a:xfrm>
            <a:off x="5644053" y="5181952"/>
            <a:ext cx="616431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Pari; </a:t>
            </a:r>
            <a:r>
              <a:rPr lang="en-US" sz="2400" dirty="0" err="1">
                <a:latin typeface="Times New Roman" panose="02020603050405020304" pitchFamily="18" charset="0"/>
                <a:cs typeface="Times New Roman" panose="02020603050405020304" pitchFamily="18" charset="0"/>
              </a:rPr>
              <a:t>Xô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CHXHCNVN</a:t>
            </a:r>
            <a:r>
              <a:rPr lang="en-US" sz="2400" dirty="0">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238D163E-71EF-44E8-9A37-5F2F5F794F63}"/>
              </a:ext>
            </a:extLst>
          </p:cNvPr>
          <p:cNvSpPr>
            <a:spLocks noGrp="1"/>
          </p:cNvSpPr>
          <p:nvPr>
            <p:ph type="sldNum" sz="quarter" idx="12"/>
          </p:nvPr>
        </p:nvSpPr>
        <p:spPr/>
        <p:txBody>
          <a:bodyPr/>
          <a:lstStyle/>
          <a:p>
            <a:fld id="{BCA9E365-C2E6-427D-B945-C61DCC8F5720}" type="slidenum">
              <a:rPr lang="en-US" smtClean="0"/>
              <a:t>277</a:t>
            </a:fld>
            <a:endParaRPr lang="en-US"/>
          </a:p>
        </p:txBody>
      </p:sp>
    </p:spTree>
    <p:extLst>
      <p:ext uri="{BB962C8B-B14F-4D97-AF65-F5344CB8AC3E}">
        <p14:creationId xmlns:p14="http://schemas.microsoft.com/office/powerpoint/2010/main" val="348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p:bldP spid="16" grpId="0" animBg="1"/>
      <p:bldP spid="17" grpId="0" animBg="1"/>
      <p:bldP spid="18" grpId="0" animBg="1"/>
      <p:bldP spid="19" grpId="0"/>
      <p:bldP spid="20" grpId="0"/>
      <p:bldP spid="21"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12C87C-7164-484E-82DF-D016904FB374}"/>
              </a:ext>
            </a:extLst>
          </p:cNvPr>
          <p:cNvSpPr txBox="1"/>
          <p:nvPr/>
        </p:nvSpPr>
        <p:spPr>
          <a:xfrm>
            <a:off x="2892968" y="525966"/>
            <a:ext cx="6574221"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2. </a:t>
            </a:r>
            <a:r>
              <a:rPr lang="en-US" sz="3200" b="1" dirty="0" err="1">
                <a:solidFill>
                  <a:srgbClr val="FF0000"/>
                </a:solidFill>
                <a:latin typeface="Times New Roman" panose="02020603050405020304" pitchFamily="18" charset="0"/>
                <a:cs typeface="Times New Roman" panose="02020603050405020304" pitchFamily="18" charset="0"/>
              </a:rPr>
              <a:t>Cách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mạng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6" name="Diamond 5">
            <a:extLst>
              <a:ext uri="{FF2B5EF4-FFF2-40B4-BE49-F238E27FC236}">
                <a16:creationId xmlns:a16="http://schemas.microsoft.com/office/drawing/2014/main" id="{07F98E82-4980-4958-B0FF-083D0F4F222D}"/>
              </a:ext>
            </a:extLst>
          </p:cNvPr>
          <p:cNvSpPr/>
          <p:nvPr/>
        </p:nvSpPr>
        <p:spPr>
          <a:xfrm>
            <a:off x="930162" y="1655376"/>
            <a:ext cx="1087827" cy="898629"/>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latin typeface="Times New Roman" panose="02020603050405020304" pitchFamily="18" charset="0"/>
                <a:cs typeface="Times New Roman" panose="02020603050405020304" pitchFamily="18" charset="0"/>
              </a:rPr>
              <a:t>a.</a:t>
            </a:r>
          </a:p>
        </p:txBody>
      </p:sp>
      <p:sp>
        <p:nvSpPr>
          <p:cNvPr id="7" name="Hexagon 6">
            <a:extLst>
              <a:ext uri="{FF2B5EF4-FFF2-40B4-BE49-F238E27FC236}">
                <a16:creationId xmlns:a16="http://schemas.microsoft.com/office/drawing/2014/main" id="{76986821-AC87-449B-A18C-E669B09CB471}"/>
              </a:ext>
            </a:extLst>
          </p:cNvPr>
          <p:cNvSpPr/>
          <p:nvPr/>
        </p:nvSpPr>
        <p:spPr>
          <a:xfrm>
            <a:off x="2017989" y="1765734"/>
            <a:ext cx="8923282" cy="693653"/>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002060"/>
                </a:solidFill>
                <a:latin typeface="Times New Roman" panose="02020603050405020304" pitchFamily="18" charset="0"/>
                <a:cs typeface="Times New Roman" panose="02020603050405020304" pitchFamily="18" charset="0"/>
              </a:rPr>
              <a:t>Nguồn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gốc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của</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cách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mạng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xã</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hội</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10" name="Diamond 9">
            <a:extLst>
              <a:ext uri="{FF2B5EF4-FFF2-40B4-BE49-F238E27FC236}">
                <a16:creationId xmlns:a16="http://schemas.microsoft.com/office/drawing/2014/main" id="{4A802369-8824-4C6B-872A-41D407404E50}"/>
              </a:ext>
            </a:extLst>
          </p:cNvPr>
          <p:cNvSpPr/>
          <p:nvPr/>
        </p:nvSpPr>
        <p:spPr>
          <a:xfrm>
            <a:off x="930162" y="2664363"/>
            <a:ext cx="1087827" cy="898629"/>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latin typeface="Times New Roman" panose="02020603050405020304" pitchFamily="18" charset="0"/>
                <a:cs typeface="Times New Roman" panose="02020603050405020304" pitchFamily="18" charset="0"/>
              </a:rPr>
              <a:t>b.</a:t>
            </a:r>
          </a:p>
        </p:txBody>
      </p:sp>
      <p:sp>
        <p:nvSpPr>
          <p:cNvPr id="11" name="Hexagon 10">
            <a:extLst>
              <a:ext uri="{FF2B5EF4-FFF2-40B4-BE49-F238E27FC236}">
                <a16:creationId xmlns:a16="http://schemas.microsoft.com/office/drawing/2014/main" id="{E5CF959A-E2BA-4191-BCDA-DF39AB79E5DC}"/>
              </a:ext>
            </a:extLst>
          </p:cNvPr>
          <p:cNvSpPr/>
          <p:nvPr/>
        </p:nvSpPr>
        <p:spPr>
          <a:xfrm>
            <a:off x="2017989" y="2774721"/>
            <a:ext cx="8923282" cy="693653"/>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002060"/>
                </a:solidFill>
                <a:latin typeface="Times New Roman" panose="02020603050405020304" pitchFamily="18" charset="0"/>
                <a:cs typeface="Times New Roman" panose="02020603050405020304" pitchFamily="18" charset="0"/>
              </a:rPr>
              <a:t>Bản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chất</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của</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cách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mạng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xã</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hội</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12" name="Diamond 11">
            <a:extLst>
              <a:ext uri="{FF2B5EF4-FFF2-40B4-BE49-F238E27FC236}">
                <a16:creationId xmlns:a16="http://schemas.microsoft.com/office/drawing/2014/main" id="{31731B24-2DDC-4FA6-8868-CCB788F04DD9}"/>
              </a:ext>
            </a:extLst>
          </p:cNvPr>
          <p:cNvSpPr/>
          <p:nvPr/>
        </p:nvSpPr>
        <p:spPr>
          <a:xfrm>
            <a:off x="930162" y="3689090"/>
            <a:ext cx="1087827" cy="898629"/>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latin typeface="Times New Roman" panose="02020603050405020304" pitchFamily="18" charset="0"/>
                <a:cs typeface="Times New Roman" panose="02020603050405020304" pitchFamily="18" charset="0"/>
              </a:rPr>
              <a:t>c.</a:t>
            </a:r>
          </a:p>
        </p:txBody>
      </p:sp>
      <p:sp>
        <p:nvSpPr>
          <p:cNvPr id="13" name="Hexagon 12">
            <a:extLst>
              <a:ext uri="{FF2B5EF4-FFF2-40B4-BE49-F238E27FC236}">
                <a16:creationId xmlns:a16="http://schemas.microsoft.com/office/drawing/2014/main" id="{75F05B72-EE0B-440D-992B-BBF54C74EB7C}"/>
              </a:ext>
            </a:extLst>
          </p:cNvPr>
          <p:cNvSpPr/>
          <p:nvPr/>
        </p:nvSpPr>
        <p:spPr>
          <a:xfrm>
            <a:off x="2017989" y="3799448"/>
            <a:ext cx="8923282" cy="693653"/>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latin typeface="Times New Roman" panose="02020603050405020304" pitchFamily="18" charset="0"/>
                <a:cs typeface="Times New Roman" panose="02020603050405020304" pitchFamily="18" charset="0"/>
              </a:rPr>
              <a:t>Ph</a:t>
            </a:r>
            <a:r>
              <a:rPr lang="vi-VN" sz="3200" dirty="0">
                <a:solidFill>
                  <a:srgbClr val="002060"/>
                </a:solidFill>
                <a:latin typeface="Times New Roman" panose="02020603050405020304" pitchFamily="18" charset="0"/>
                <a:cs typeface="Times New Roman" panose="02020603050405020304" pitchFamily="18" charset="0"/>
              </a:rPr>
              <a:t>ư</a:t>
            </a:r>
            <a:r>
              <a:rPr lang="en-US" sz="3200" dirty="0" err="1">
                <a:solidFill>
                  <a:srgbClr val="002060"/>
                </a:solidFill>
                <a:latin typeface="Times New Roman" panose="02020603050405020304" pitchFamily="18" charset="0"/>
                <a:cs typeface="Times New Roman" panose="02020603050405020304" pitchFamily="18" charset="0"/>
              </a:rPr>
              <a:t>ơng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pháp</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của</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cách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mạng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xã</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hội</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14" name="Diamond 13">
            <a:extLst>
              <a:ext uri="{FF2B5EF4-FFF2-40B4-BE49-F238E27FC236}">
                <a16:creationId xmlns:a16="http://schemas.microsoft.com/office/drawing/2014/main" id="{8F243435-253B-48F8-A351-521E41D8D861}"/>
              </a:ext>
            </a:extLst>
          </p:cNvPr>
          <p:cNvSpPr/>
          <p:nvPr/>
        </p:nvSpPr>
        <p:spPr>
          <a:xfrm>
            <a:off x="930162" y="4619199"/>
            <a:ext cx="1087827" cy="898629"/>
          </a:xfrm>
          <a:prstGeom prst="diamond">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latin typeface="Times New Roman" panose="02020603050405020304" pitchFamily="18" charset="0"/>
                <a:cs typeface="Times New Roman" panose="02020603050405020304" pitchFamily="18" charset="0"/>
              </a:rPr>
              <a:t>d.</a:t>
            </a:r>
          </a:p>
        </p:txBody>
      </p:sp>
      <p:sp>
        <p:nvSpPr>
          <p:cNvPr id="15" name="Hexagon 14">
            <a:extLst>
              <a:ext uri="{FF2B5EF4-FFF2-40B4-BE49-F238E27FC236}">
                <a16:creationId xmlns:a16="http://schemas.microsoft.com/office/drawing/2014/main" id="{FC41FAE8-5390-4760-99AF-9CCF408D27BC}"/>
              </a:ext>
            </a:extLst>
          </p:cNvPr>
          <p:cNvSpPr/>
          <p:nvPr/>
        </p:nvSpPr>
        <p:spPr>
          <a:xfrm>
            <a:off x="2017989" y="4729557"/>
            <a:ext cx="8923282" cy="693653"/>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002060"/>
                </a:solidFill>
                <a:latin typeface="Times New Roman" panose="02020603050405020304" pitchFamily="18" charset="0"/>
                <a:cs typeface="Times New Roman" panose="02020603050405020304" pitchFamily="18" charset="0"/>
              </a:rPr>
              <a:t>Vấn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đề</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CMXH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trên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thế</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giới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hiện</a:t>
            </a:r>
            <a:r>
              <a:rPr lang="en-US" sz="3200" dirty="0">
                <a:solidFill>
                  <a:srgbClr val="002060"/>
                </a:solidFill>
                <a:latin typeface="Times New Roman" panose="02020603050405020304" pitchFamily="18" charset="0"/>
                <a:cs typeface="Times New Roman" panose="02020603050405020304" pitchFamily="18" charset="0"/>
              </a:rPr>
              <a:t> nay</a:t>
            </a:r>
          </a:p>
        </p:txBody>
      </p:sp>
      <p:sp>
        <p:nvSpPr>
          <p:cNvPr id="3" name="Slide Number Placeholder 2">
            <a:extLst>
              <a:ext uri="{FF2B5EF4-FFF2-40B4-BE49-F238E27FC236}">
                <a16:creationId xmlns:a16="http://schemas.microsoft.com/office/drawing/2014/main" id="{ECAE904D-06FB-4CBC-971C-82C6CFE68CD3}"/>
              </a:ext>
            </a:extLst>
          </p:cNvPr>
          <p:cNvSpPr>
            <a:spLocks noGrp="1"/>
          </p:cNvSpPr>
          <p:nvPr>
            <p:ph type="sldNum" sz="quarter" idx="12"/>
          </p:nvPr>
        </p:nvSpPr>
        <p:spPr/>
        <p:txBody>
          <a:bodyPr/>
          <a:lstStyle/>
          <a:p>
            <a:fld id="{BCA9E365-C2E6-427D-B945-C61DCC8F5720}" type="slidenum">
              <a:rPr lang="en-US" smtClean="0"/>
              <a:t>278</a:t>
            </a:fld>
            <a:endParaRPr lang="en-US"/>
          </a:p>
        </p:txBody>
      </p:sp>
    </p:spTree>
    <p:extLst>
      <p:ext uri="{BB962C8B-B14F-4D97-AF65-F5344CB8AC3E}">
        <p14:creationId xmlns:p14="http://schemas.microsoft.com/office/powerpoint/2010/main" val="41944214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11F0655-96CA-45E1-88FB-8BEF5AB13A3F}"/>
              </a:ext>
            </a:extLst>
          </p:cNvPr>
          <p:cNvSpPr txBox="1"/>
          <p:nvPr/>
        </p:nvSpPr>
        <p:spPr>
          <a:xfrm>
            <a:off x="2427890" y="567559"/>
            <a:ext cx="7336220"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 </a:t>
            </a:r>
            <a:r>
              <a:rPr lang="en-US" sz="3200" b="1" dirty="0" err="1">
                <a:solidFill>
                  <a:srgbClr val="FF0000"/>
                </a:solidFill>
                <a:latin typeface="Times New Roman" panose="02020603050405020304" pitchFamily="18" charset="0"/>
                <a:cs typeface="Times New Roman" panose="02020603050405020304" pitchFamily="18" charset="0"/>
              </a:rPr>
              <a:t>Nguồn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gốc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cách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mạng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Arrow: Pentagon 5">
            <a:extLst>
              <a:ext uri="{FF2B5EF4-FFF2-40B4-BE49-F238E27FC236}">
                <a16:creationId xmlns:a16="http://schemas.microsoft.com/office/drawing/2014/main" id="{55E1CAF0-3F62-497C-B4B7-E3324BD19C96}"/>
              </a:ext>
            </a:extLst>
          </p:cNvPr>
          <p:cNvSpPr/>
          <p:nvPr/>
        </p:nvSpPr>
        <p:spPr>
          <a:xfrm>
            <a:off x="0" y="1954924"/>
            <a:ext cx="3594538" cy="1103562"/>
          </a:xfrm>
          <a:prstGeom prst="homePlat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latin typeface="Times New Roman" panose="02020603050405020304" pitchFamily="18" charset="0"/>
                <a:cs typeface="Times New Roman" panose="02020603050405020304" pitchFamily="18" charset="0"/>
              </a:rPr>
              <a:t>Nguồn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gốc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sâu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xa</a:t>
            </a:r>
            <a:endParaRPr lang="en-US" sz="2800" b="1" dirty="0">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4A1996BE-BD22-489A-AF61-84A1787DD51D}"/>
              </a:ext>
            </a:extLst>
          </p:cNvPr>
          <p:cNvSpPr/>
          <p:nvPr/>
        </p:nvSpPr>
        <p:spPr>
          <a:xfrm>
            <a:off x="0" y="4099034"/>
            <a:ext cx="3594538" cy="1103562"/>
          </a:xfrm>
          <a:prstGeom prst="homePlat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latin typeface="Times New Roman" panose="02020603050405020304" pitchFamily="18" charset="0"/>
                <a:cs typeface="Times New Roman" panose="02020603050405020304" pitchFamily="18" charset="0"/>
              </a:rPr>
              <a:t>Nguồn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gốc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tiếp</a:t>
            </a:r>
            <a:endParaRPr 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BD31E80-1D91-487F-99E7-8AF6E0213571}"/>
              </a:ext>
            </a:extLst>
          </p:cNvPr>
          <p:cNvSpPr txBox="1"/>
          <p:nvPr/>
        </p:nvSpPr>
        <p:spPr>
          <a:xfrm>
            <a:off x="3846786" y="2049900"/>
            <a:ext cx="7803931" cy="954107"/>
          </a:xfrm>
          <a:prstGeom prst="rect">
            <a:avLst/>
          </a:prstGeom>
          <a:noFill/>
        </p:spPr>
        <p:txBody>
          <a:bodyPr wrap="square" rtlCol="0">
            <a:spAutoFit/>
          </a:bodyPr>
          <a:lstStyle/>
          <a:p>
            <a:pPr algn="just"/>
            <a:r>
              <a:rPr lang="en-US" sz="2800" i="1" dirty="0" err="1">
                <a:latin typeface="Times New Roman" panose="02020603050405020304" pitchFamily="18" charset="0"/>
                <a:cs typeface="Times New Roman" panose="02020603050405020304" pitchFamily="18" charset="0"/>
              </a:rPr>
              <a:t>là</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mâu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thuẫn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giữa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LLSX</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tiến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bộ</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với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QHSX</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đã</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lỗi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thời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lạc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hậu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đang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LLSX</a:t>
            </a:r>
            <a:r>
              <a:rPr lang="en-US" sz="28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FDE2B350-4F81-40C1-B3CD-98D134B87DA9}"/>
              </a:ext>
            </a:extLst>
          </p:cNvPr>
          <p:cNvSpPr txBox="1"/>
          <p:nvPr/>
        </p:nvSpPr>
        <p:spPr>
          <a:xfrm>
            <a:off x="3846786" y="4173761"/>
            <a:ext cx="7803930" cy="954107"/>
          </a:xfrm>
          <a:prstGeom prst="rect">
            <a:avLst/>
          </a:prstGeom>
          <a:noFill/>
        </p:spPr>
        <p:txBody>
          <a:bodyPr wrap="square" rtlCol="0">
            <a:spAutoFit/>
          </a:bodyPr>
          <a:lstStyle/>
          <a:p>
            <a:r>
              <a:rPr lang="en-US" sz="2800" i="1" dirty="0" err="1">
                <a:latin typeface="Times New Roman" panose="02020603050405020304" pitchFamily="18" charset="0"/>
                <a:cs typeface="Times New Roman" panose="02020603050405020304" pitchFamily="18" charset="0"/>
              </a:rPr>
              <a:t>Đấu</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tranh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giai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cấp</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là</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nguyên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nhân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trực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tiếp</a:t>
            </a:r>
            <a:r>
              <a:rPr lang="en-US" sz="2800" i="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dẫn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p>
        </p:txBody>
      </p:sp>
      <p:sp>
        <p:nvSpPr>
          <p:cNvPr id="3" name="Slide Number Placeholder 2">
            <a:extLst>
              <a:ext uri="{FF2B5EF4-FFF2-40B4-BE49-F238E27FC236}">
                <a16:creationId xmlns:a16="http://schemas.microsoft.com/office/drawing/2014/main" id="{D78D471D-0D56-4EE3-BF20-320F103139F8}"/>
              </a:ext>
            </a:extLst>
          </p:cNvPr>
          <p:cNvSpPr>
            <a:spLocks noGrp="1"/>
          </p:cNvSpPr>
          <p:nvPr>
            <p:ph type="sldNum" sz="quarter" idx="12"/>
          </p:nvPr>
        </p:nvSpPr>
        <p:spPr/>
        <p:txBody>
          <a:bodyPr/>
          <a:lstStyle/>
          <a:p>
            <a:fld id="{BCA9E365-C2E6-427D-B945-C61DCC8F5720}" type="slidenum">
              <a:rPr lang="en-US" smtClean="0"/>
              <a:t>279</a:t>
            </a:fld>
            <a:endParaRPr lang="en-US"/>
          </a:p>
        </p:txBody>
      </p:sp>
    </p:spTree>
    <p:extLst>
      <p:ext uri="{BB962C8B-B14F-4D97-AF65-F5344CB8AC3E}">
        <p14:creationId xmlns:p14="http://schemas.microsoft.com/office/powerpoint/2010/main" val="8894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D775CC-275F-4A00-A905-B7D36BC358A1}"/>
              </a:ext>
            </a:extLst>
          </p:cNvPr>
          <p:cNvSpPr>
            <a:spLocks noGrp="1"/>
          </p:cNvSpPr>
          <p:nvPr>
            <p:ph type="subTitle" idx="1"/>
          </p:nvPr>
        </p:nvSpPr>
        <p:spPr>
          <a:xfrm>
            <a:off x="1524000" y="1857829"/>
            <a:ext cx="9144000" cy="4281714"/>
          </a:xfrm>
        </p:spPr>
        <p:txBody>
          <a:bodyPr>
            <a:normAutofit/>
          </a:bodyPr>
          <a:lstStyle/>
          <a:p>
            <a:r>
              <a:rPr lang="en-US" sz="2800" b="1" i="1" dirty="0">
                <a:solidFill>
                  <a:srgbClr val="7030A0"/>
                </a:solidFill>
              </a:rPr>
              <a:t> </a:t>
            </a:r>
            <a:endParaRPr lang="en-US" sz="2800" dirty="0">
              <a:solidFill>
                <a:srgbClr val="7030A0"/>
              </a:solidFill>
            </a:endParaRPr>
          </a:p>
          <a:p>
            <a:pPr marL="342900" indent="-3429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CNDT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rằng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thần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trước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sau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thừa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siêu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nhiên</a:t>
            </a:r>
            <a:endParaRPr lang="en-US" sz="2800" dirty="0">
              <a:solidFill>
                <a:srgbClr val="7030A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giai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cấp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thống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trị</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lượng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hội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phản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Liên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thiết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tôn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giáo</a:t>
            </a:r>
            <a:endParaRPr lang="en-US" sz="2800" dirty="0">
              <a:solidFill>
                <a:srgbClr val="7030A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Chống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CNDV</a:t>
            </a:r>
            <a:r>
              <a:rPr lang="en-US" sz="2800" i="1" dirty="0">
                <a:solidFill>
                  <a:srgbClr val="7030A0"/>
                </a:solidFill>
                <a:latin typeface="Times New Roman" panose="02020603050405020304" pitchFamily="18" charset="0"/>
                <a:cs typeface="Times New Roman" panose="02020603050405020304" pitchFamily="18" charset="0"/>
              </a:rPr>
              <a:t> &amp; </a:t>
            </a:r>
            <a:r>
              <a:rPr lang="en-US" sz="2800" i="1" dirty="0" err="1">
                <a:solidFill>
                  <a:srgbClr val="7030A0"/>
                </a:solidFill>
                <a:latin typeface="Times New Roman" panose="02020603050405020304" pitchFamily="18" charset="0"/>
                <a:cs typeface="Times New Roman" panose="02020603050405020304" pitchFamily="18" charset="0"/>
              </a:rPr>
              <a:t>KHTN</a:t>
            </a:r>
            <a:endParaRPr lang="en-US" sz="2800" dirty="0">
              <a:solidFill>
                <a:srgbClr val="7030A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Nhất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nguyên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luận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nhị</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nguyên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luận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học</a:t>
            </a:r>
            <a:endParaRPr lang="en-US" sz="2800" dirty="0">
              <a:solidFill>
                <a:srgbClr val="7030A0"/>
              </a:solidFill>
              <a:latin typeface="Times New Roman" panose="02020603050405020304" pitchFamily="18" charset="0"/>
              <a:cs typeface="Times New Roman" panose="02020603050405020304" pitchFamily="18" charset="0"/>
            </a:endParaRPr>
          </a:p>
          <a:p>
            <a:endParaRPr lang="en-US" sz="2800" dirty="0">
              <a:solidFill>
                <a:srgbClr val="7030A0"/>
              </a:solidFill>
            </a:endParaRPr>
          </a:p>
        </p:txBody>
      </p:sp>
      <p:sp>
        <p:nvSpPr>
          <p:cNvPr id="4" name="Oval 3">
            <a:extLst>
              <a:ext uri="{FF2B5EF4-FFF2-40B4-BE49-F238E27FC236}">
                <a16:creationId xmlns:a16="http://schemas.microsoft.com/office/drawing/2014/main" id="{12DBC4C9-F169-49A4-A9C6-0647C5242E3D}"/>
              </a:ext>
            </a:extLst>
          </p:cNvPr>
          <p:cNvSpPr/>
          <p:nvPr/>
        </p:nvSpPr>
        <p:spPr>
          <a:xfrm>
            <a:off x="2717925" y="1590264"/>
            <a:ext cx="7308943" cy="711200"/>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GB" altLang="en-US" sz="2800" b="1" i="1" kern="0" dirty="0" err="1">
                <a:solidFill>
                  <a:srgbClr val="FF0000"/>
                </a:solidFill>
                <a:latin typeface="Times New Roman" panose="02020603050405020304" pitchFamily="18" charset="0"/>
                <a:cs typeface="Times New Roman" panose="02020603050405020304" pitchFamily="18" charset="0"/>
              </a:rPr>
              <a:t>Đặc</a:t>
            </a:r>
            <a:r>
              <a:rPr lang="en-GB" altLang="en-US" sz="2800" b="1" i="1" kern="0" dirty="0">
                <a:solidFill>
                  <a:srgbClr val="FF0000"/>
                </a:solidFill>
                <a:latin typeface="Times New Roman" panose="02020603050405020304" pitchFamily="18" charset="0"/>
                <a:cs typeface="Times New Roman" panose="02020603050405020304" pitchFamily="18" charset="0"/>
              </a:rPr>
              <a:t> </a:t>
            </a:r>
            <a:r>
              <a:rPr lang="en-GB" altLang="en-US" sz="2800" b="1" i="1" kern="0" dirty="0" err="1">
                <a:solidFill>
                  <a:srgbClr val="FF0000"/>
                </a:solidFill>
                <a:latin typeface="Times New Roman" panose="02020603050405020304" pitchFamily="18" charset="0"/>
                <a:cs typeface="Times New Roman" panose="02020603050405020304" pitchFamily="18" charset="0"/>
              </a:rPr>
              <a:t>điểm</a:t>
            </a:r>
            <a:r>
              <a:rPr lang="en-GB" altLang="en-US" sz="2800" b="1" i="1" kern="0" dirty="0">
                <a:solidFill>
                  <a:srgbClr val="FF0000"/>
                </a:solidFill>
                <a:latin typeface="Times New Roman" panose="02020603050405020304" pitchFamily="18" charset="0"/>
                <a:cs typeface="Times New Roman" panose="02020603050405020304" pitchFamily="18" charset="0"/>
              </a:rPr>
              <a:t> </a:t>
            </a:r>
            <a:r>
              <a:rPr lang="en-GB" altLang="en-US" sz="2800" b="1" i="1" kern="0" dirty="0" err="1">
                <a:solidFill>
                  <a:srgbClr val="FF0000"/>
                </a:solidFill>
                <a:latin typeface="Times New Roman" panose="02020603050405020304" pitchFamily="18" charset="0"/>
                <a:cs typeface="Times New Roman" panose="02020603050405020304" pitchFamily="18" charset="0"/>
              </a:rPr>
              <a:t>của</a:t>
            </a:r>
            <a:r>
              <a:rPr lang="en-GB" altLang="en-US" sz="2800" b="1" i="1" kern="0" dirty="0">
                <a:solidFill>
                  <a:srgbClr val="FF0000"/>
                </a:solidFill>
                <a:latin typeface="Times New Roman" panose="02020603050405020304" pitchFamily="18" charset="0"/>
                <a:cs typeface="Times New Roman" panose="02020603050405020304" pitchFamily="18" charset="0"/>
              </a:rPr>
              <a:t> </a:t>
            </a:r>
            <a:r>
              <a:rPr lang="en-GB" altLang="en-US" sz="2800" b="1" i="1" kern="0" dirty="0" err="1">
                <a:solidFill>
                  <a:srgbClr val="FF0000"/>
                </a:solidFill>
                <a:latin typeface="Times New Roman" panose="02020603050405020304" pitchFamily="18" charset="0"/>
                <a:cs typeface="Times New Roman" panose="02020603050405020304" pitchFamily="18" charset="0"/>
              </a:rPr>
              <a:t>chủ</a:t>
            </a:r>
            <a:r>
              <a:rPr lang="en-GB" altLang="en-US" sz="2800" b="1" i="1" kern="0" dirty="0">
                <a:solidFill>
                  <a:srgbClr val="FF0000"/>
                </a:solidFill>
                <a:latin typeface="Times New Roman" panose="02020603050405020304" pitchFamily="18" charset="0"/>
                <a:cs typeface="Times New Roman" panose="02020603050405020304" pitchFamily="18" charset="0"/>
              </a:rPr>
              <a:t> </a:t>
            </a:r>
            <a:r>
              <a:rPr lang="en-GB" altLang="en-US" sz="2800" b="1" i="1" kern="0" dirty="0" err="1">
                <a:solidFill>
                  <a:srgbClr val="FF0000"/>
                </a:solidFill>
                <a:latin typeface="Times New Roman" panose="02020603050405020304" pitchFamily="18" charset="0"/>
                <a:cs typeface="Times New Roman" panose="02020603050405020304" pitchFamily="18" charset="0"/>
              </a:rPr>
              <a:t>nghĩa</a:t>
            </a:r>
            <a:r>
              <a:rPr lang="en-GB" altLang="en-US" sz="2800" b="1" i="1" kern="0" dirty="0">
                <a:solidFill>
                  <a:srgbClr val="FF0000"/>
                </a:solidFill>
                <a:latin typeface="Times New Roman" panose="02020603050405020304" pitchFamily="18" charset="0"/>
                <a:cs typeface="Times New Roman" panose="02020603050405020304" pitchFamily="18" charset="0"/>
              </a:rPr>
              <a:t> </a:t>
            </a:r>
            <a:r>
              <a:rPr lang="en-GB" altLang="en-US" sz="2800" b="1" i="1" kern="0" dirty="0" err="1">
                <a:solidFill>
                  <a:srgbClr val="FF0000"/>
                </a:solidFill>
                <a:latin typeface="Times New Roman" panose="02020603050405020304" pitchFamily="18" charset="0"/>
                <a:cs typeface="Times New Roman" panose="02020603050405020304" pitchFamily="18" charset="0"/>
              </a:rPr>
              <a:t>duy</a:t>
            </a:r>
            <a:r>
              <a:rPr lang="en-GB" altLang="en-US" sz="2800" b="1" i="1" kern="0" dirty="0">
                <a:solidFill>
                  <a:srgbClr val="FF0000"/>
                </a:solidFill>
                <a:latin typeface="Times New Roman" panose="02020603050405020304" pitchFamily="18" charset="0"/>
                <a:cs typeface="Times New Roman" panose="02020603050405020304" pitchFamily="18" charset="0"/>
              </a:rPr>
              <a:t> </a:t>
            </a:r>
            <a:r>
              <a:rPr lang="en-GB" altLang="en-US" sz="2800" b="1" i="1" kern="0" dirty="0" err="1">
                <a:solidFill>
                  <a:srgbClr val="FF0000"/>
                </a:solidFill>
                <a:latin typeface="Times New Roman" panose="02020603050405020304" pitchFamily="18" charset="0"/>
                <a:cs typeface="Times New Roman" panose="02020603050405020304" pitchFamily="18" charset="0"/>
              </a:rPr>
              <a:t>tâm</a:t>
            </a:r>
            <a:endParaRPr lang="en-US" sz="1400" dirty="0">
              <a:solidFill>
                <a:srgbClr val="FF0000"/>
              </a:solidFill>
            </a:endParaRPr>
          </a:p>
        </p:txBody>
      </p:sp>
      <p:sp>
        <p:nvSpPr>
          <p:cNvPr id="5" name="TextBox 4">
            <a:extLst>
              <a:ext uri="{FF2B5EF4-FFF2-40B4-BE49-F238E27FC236}">
                <a16:creationId xmlns:a16="http://schemas.microsoft.com/office/drawing/2014/main" id="{753D7FB2-E9A1-4C64-8C6F-7505DE98F92C}"/>
              </a:ext>
            </a:extLst>
          </p:cNvPr>
          <p:cNvSpPr txBox="1"/>
          <p:nvPr/>
        </p:nvSpPr>
        <p:spPr>
          <a:xfrm>
            <a:off x="2033753" y="227859"/>
            <a:ext cx="9222827"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tâm</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309516AE-9F91-4B69-B2D6-EC515454693D}"/>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53BE5A-FEA8-4AE5-A4AD-BF4ABC642125}"/>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79E6C59-4487-42DB-9B48-1DDB3D4D1EBF}"/>
              </a:ext>
            </a:extLst>
          </p:cNvPr>
          <p:cNvSpPr>
            <a:spLocks noGrp="1"/>
          </p:cNvSpPr>
          <p:nvPr>
            <p:ph type="sldNum" sz="quarter" idx="12"/>
          </p:nvPr>
        </p:nvSpPr>
        <p:spPr/>
        <p:txBody>
          <a:bodyPr/>
          <a:lstStyle/>
          <a:p>
            <a:fld id="{BCA9E365-C2E6-427D-B945-C61DCC8F5720}" type="slidenum">
              <a:rPr lang="en-US" smtClean="0"/>
              <a:t>28</a:t>
            </a:fld>
            <a:endParaRPr lang="en-US"/>
          </a:p>
        </p:txBody>
      </p:sp>
    </p:spTree>
    <p:extLst>
      <p:ext uri="{BB962C8B-B14F-4D97-AF65-F5344CB8AC3E}">
        <p14:creationId xmlns:p14="http://schemas.microsoft.com/office/powerpoint/2010/main" val="361188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D03AE9A-E879-45B9-9018-63CD22E855BF}"/>
              </a:ext>
            </a:extLst>
          </p:cNvPr>
          <p:cNvSpPr txBox="1"/>
          <p:nvPr/>
        </p:nvSpPr>
        <p:spPr>
          <a:xfrm>
            <a:off x="3021724" y="457199"/>
            <a:ext cx="6148552"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b) </a:t>
            </a:r>
            <a:r>
              <a:rPr lang="en-US" sz="3200" b="1" i="1" dirty="0" err="1">
                <a:solidFill>
                  <a:srgbClr val="FF0000"/>
                </a:solidFill>
                <a:latin typeface="Times New Roman" panose="02020603050405020304" pitchFamily="18" charset="0"/>
                <a:cs typeface="Times New Roman" panose="02020603050405020304" pitchFamily="18" charset="0"/>
              </a:rPr>
              <a:t>Bản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chất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cách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mạng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6" name="Arrow: Pentagon 5">
            <a:extLst>
              <a:ext uri="{FF2B5EF4-FFF2-40B4-BE49-F238E27FC236}">
                <a16:creationId xmlns:a16="http://schemas.microsoft.com/office/drawing/2014/main" id="{0AF690A4-3727-49DD-B020-772758D324C7}"/>
              </a:ext>
            </a:extLst>
          </p:cNvPr>
          <p:cNvSpPr/>
          <p:nvPr/>
        </p:nvSpPr>
        <p:spPr>
          <a:xfrm>
            <a:off x="0" y="1986455"/>
            <a:ext cx="3405352" cy="898633"/>
          </a:xfrm>
          <a:prstGeom prst="homePlat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Khái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niệm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cách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mạng</a:t>
            </a:r>
            <a:r>
              <a:rPr lang="en-US" sz="2800" b="1" i="1" dirty="0">
                <a:solidFill>
                  <a:srgbClr val="002060"/>
                </a:solidFill>
                <a:latin typeface="Times New Roman" panose="02020603050405020304" pitchFamily="18" charset="0"/>
                <a:cs typeface="Times New Roman" panose="02020603050405020304" pitchFamily="18" charset="0"/>
              </a:rPr>
              <a:t>:</a:t>
            </a:r>
          </a:p>
        </p:txBody>
      </p:sp>
      <p:sp>
        <p:nvSpPr>
          <p:cNvPr id="7" name="Flowchart: Terminator 6">
            <a:extLst>
              <a:ext uri="{FF2B5EF4-FFF2-40B4-BE49-F238E27FC236}">
                <a16:creationId xmlns:a16="http://schemas.microsoft.com/office/drawing/2014/main" id="{77DBC813-C45E-4DD0-8DE0-8C48D7DBD9B9}"/>
              </a:ext>
            </a:extLst>
          </p:cNvPr>
          <p:cNvSpPr/>
          <p:nvPr/>
        </p:nvSpPr>
        <p:spPr>
          <a:xfrm>
            <a:off x="3594538" y="1767190"/>
            <a:ext cx="8261131" cy="1269506"/>
          </a:xfrm>
          <a:prstGeom prst="flowChartTerminator">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là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khái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niệm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chỉ</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về</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sự</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thay</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đổi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căn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bản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về</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sự</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vật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hiện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tượng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nào</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đó</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trong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thế</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giới</a:t>
            </a:r>
            <a:r>
              <a:rPr lang="en-US" sz="2800" b="1" i="1" dirty="0">
                <a:solidFill>
                  <a:srgbClr val="002060"/>
                </a:solidFill>
                <a:latin typeface="Times New Roman" panose="02020603050405020304" pitchFamily="18" charset="0"/>
                <a:cs typeface="Times New Roman" panose="02020603050405020304" pitchFamily="18" charset="0"/>
              </a:rPr>
              <a:t>.</a:t>
            </a:r>
          </a:p>
        </p:txBody>
      </p:sp>
      <p:sp>
        <p:nvSpPr>
          <p:cNvPr id="8" name="Arrow: Pentagon 7">
            <a:extLst>
              <a:ext uri="{FF2B5EF4-FFF2-40B4-BE49-F238E27FC236}">
                <a16:creationId xmlns:a16="http://schemas.microsoft.com/office/drawing/2014/main" id="{D7590354-365B-4E96-81BB-6A4A556F8DCD}"/>
              </a:ext>
            </a:extLst>
          </p:cNvPr>
          <p:cNvSpPr/>
          <p:nvPr/>
        </p:nvSpPr>
        <p:spPr>
          <a:xfrm>
            <a:off x="0" y="3353461"/>
            <a:ext cx="3594538" cy="2798764"/>
          </a:xfrm>
          <a:prstGeom prst="homePlate">
            <a:avLst>
              <a:gd name="adj" fmla="val 20145"/>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Khái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niệm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cách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mạng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xã</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hội</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9" name="Flowchart: Terminator 8">
            <a:extLst>
              <a:ext uri="{FF2B5EF4-FFF2-40B4-BE49-F238E27FC236}">
                <a16:creationId xmlns:a16="http://schemas.microsoft.com/office/drawing/2014/main" id="{474B6E46-89BB-4B9D-8103-ADDD41D68897}"/>
              </a:ext>
            </a:extLst>
          </p:cNvPr>
          <p:cNvSpPr/>
          <p:nvPr/>
        </p:nvSpPr>
        <p:spPr>
          <a:xfrm>
            <a:off x="3594538" y="3146181"/>
            <a:ext cx="8261131" cy="1615005"/>
          </a:xfrm>
          <a:prstGeom prst="flowChartTerminator">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b="1" dirty="0">
                <a:solidFill>
                  <a:srgbClr val="002060"/>
                </a:solidFill>
                <a:latin typeface="Times New Roman" panose="02020603050405020304" pitchFamily="18" charset="0"/>
                <a:cs typeface="Times New Roman" panose="02020603050405020304" pitchFamily="18" charset="0"/>
              </a:rPr>
              <a:t> + Theo </a:t>
            </a:r>
            <a:r>
              <a:rPr lang="en-US" sz="2400" b="1" dirty="0" err="1">
                <a:solidFill>
                  <a:srgbClr val="002060"/>
                </a:solidFill>
                <a:latin typeface="Times New Roman" panose="02020603050405020304" pitchFamily="18" charset="0"/>
                <a:cs typeface="Times New Roman" panose="02020603050405020304" pitchFamily="18" charset="0"/>
              </a:rPr>
              <a:t>nghĩa</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rộng</a:t>
            </a:r>
            <a:r>
              <a:rPr lang="en-US" sz="2400" b="1" dirty="0">
                <a:solidFill>
                  <a:srgbClr val="002060"/>
                </a:solidFill>
                <a:latin typeface="Times New Roman" panose="02020603050405020304" pitchFamily="18" charset="0"/>
                <a:cs typeface="Times New Roman" panose="02020603050405020304" pitchFamily="18" charset="0"/>
              </a:rPr>
              <a: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CMXH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là</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sự</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thay</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đổi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có</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tính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chất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căn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bản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về</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chất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của</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một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HTKTXH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là</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bước</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chuyển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từ</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một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HTKTXH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này</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lên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một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HTKTXH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mới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tiến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bộ</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hơn</a:t>
            </a:r>
            <a:r>
              <a:rPr lang="en-US" sz="2400" b="1" i="1" dirty="0">
                <a:solidFill>
                  <a:srgbClr val="002060"/>
                </a:solidFill>
                <a:latin typeface="Times New Roman" panose="02020603050405020304" pitchFamily="18" charset="0"/>
                <a:cs typeface="Times New Roman" panose="02020603050405020304" pitchFamily="18" charset="0"/>
              </a:rPr>
              <a:t>.</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10" name="Flowchart: Terminator 9">
            <a:extLst>
              <a:ext uri="{FF2B5EF4-FFF2-40B4-BE49-F238E27FC236}">
                <a16:creationId xmlns:a16="http://schemas.microsoft.com/office/drawing/2014/main" id="{85AA80FD-4188-4076-B30E-6F43A5E70245}"/>
              </a:ext>
            </a:extLst>
          </p:cNvPr>
          <p:cNvSpPr/>
          <p:nvPr/>
        </p:nvSpPr>
        <p:spPr>
          <a:xfrm>
            <a:off x="3767958" y="4958259"/>
            <a:ext cx="8261131" cy="1269506"/>
          </a:xfrm>
          <a:prstGeom prst="flowChartTerminator">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b="1" i="1" dirty="0" err="1">
                <a:solidFill>
                  <a:srgbClr val="002060"/>
                </a:solidFill>
                <a:latin typeface="Times New Roman" panose="02020603050405020304" pitchFamily="18" charset="0"/>
                <a:cs typeface="Times New Roman" panose="02020603050405020304" pitchFamily="18" charset="0"/>
              </a:rPr>
              <a:t>Còn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theo</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nghĩa</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hẹp</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CMXH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là</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đỉnh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cao</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của</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đấu</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tranh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giai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cấp</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là</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cuộc</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đấu</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tranh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lật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đổ</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chính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quyền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thiết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lập</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một</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chính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quyền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mới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tiến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bộ</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hơn</a:t>
            </a:r>
            <a:r>
              <a:rPr lang="en-US" sz="2400" b="1" i="1" dirty="0">
                <a:solidFill>
                  <a:srgbClr val="002060"/>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42171B6D-6A54-4F1D-8C5D-4BBD8BD68480}"/>
              </a:ext>
            </a:extLst>
          </p:cNvPr>
          <p:cNvSpPr>
            <a:spLocks noGrp="1"/>
          </p:cNvSpPr>
          <p:nvPr>
            <p:ph type="sldNum" sz="quarter" idx="12"/>
          </p:nvPr>
        </p:nvSpPr>
        <p:spPr/>
        <p:txBody>
          <a:bodyPr/>
          <a:lstStyle/>
          <a:p>
            <a:fld id="{BCA9E365-C2E6-427D-B945-C61DCC8F5720}" type="slidenum">
              <a:rPr lang="en-US" smtClean="0"/>
              <a:t>280</a:t>
            </a:fld>
            <a:endParaRPr lang="en-US"/>
          </a:p>
        </p:txBody>
      </p:sp>
    </p:spTree>
    <p:extLst>
      <p:ext uri="{BB962C8B-B14F-4D97-AF65-F5344CB8AC3E}">
        <p14:creationId xmlns:p14="http://schemas.microsoft.com/office/powerpoint/2010/main" val="42136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E94A4A4-B283-4B5A-8043-3ACBA9FCE9F3}"/>
              </a:ext>
            </a:extLst>
          </p:cNvPr>
          <p:cNvSpPr txBox="1"/>
          <p:nvPr/>
        </p:nvSpPr>
        <p:spPr>
          <a:xfrm>
            <a:off x="2422635" y="221128"/>
            <a:ext cx="8140262" cy="1077218"/>
          </a:xfrm>
          <a:prstGeom prst="rect">
            <a:avLst/>
          </a:prstGeom>
          <a:noFill/>
        </p:spPr>
        <p:txBody>
          <a:bodyPr wrap="square" rtlCol="0">
            <a:spAutoFit/>
          </a:bodyPr>
          <a:lstStyle/>
          <a:p>
            <a:pPr algn="ctr"/>
            <a:r>
              <a:rPr lang="en-US" sz="3200" b="1" i="1" dirty="0" err="1">
                <a:solidFill>
                  <a:srgbClr val="FF0000"/>
                </a:solidFill>
                <a:latin typeface="Times New Roman" panose="02020603050405020304" pitchFamily="18" charset="0"/>
                <a:cs typeface="Times New Roman" panose="02020603050405020304" pitchFamily="18" charset="0"/>
              </a:rPr>
              <a:t>Phân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biệt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CMXH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với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cải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cách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tiến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hoá</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đảo</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chính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cải</a:t>
            </a:r>
            <a:r>
              <a:rPr lang="en-US" sz="3200" b="1" i="1" dirty="0">
                <a:solidFill>
                  <a:srgbClr val="FF0000"/>
                </a:solidFill>
                <a:latin typeface="Times New Roman" panose="02020603050405020304" pitchFamily="18" charset="0"/>
                <a:cs typeface="Times New Roman" panose="02020603050405020304" pitchFamily="18" charset="0"/>
              </a:rPr>
              <a:t> l</a:t>
            </a:r>
            <a:r>
              <a:rPr lang="vi-VN" sz="3200" b="1" i="1" dirty="0">
                <a:solidFill>
                  <a:srgbClr val="FF0000"/>
                </a:solidFill>
                <a:latin typeface="Times New Roman" panose="02020603050405020304" pitchFamily="18" charset="0"/>
                <a:cs typeface="Times New Roman" panose="02020603050405020304" pitchFamily="18" charset="0"/>
              </a:rPr>
              <a:t>ư</a:t>
            </a:r>
            <a:r>
              <a:rPr lang="en-US" sz="3200" b="1" i="1" dirty="0" err="1">
                <a:solidFill>
                  <a:srgbClr val="FF0000"/>
                </a:solidFill>
                <a:latin typeface="Times New Roman" panose="02020603050405020304" pitchFamily="18" charset="0"/>
                <a:cs typeface="Times New Roman" panose="02020603050405020304" pitchFamily="18" charset="0"/>
              </a:rPr>
              <a:t>ơng</a:t>
            </a:r>
            <a:r>
              <a:rPr lang="en-US" sz="3200" b="1" i="1" dirty="0">
                <a:solidFill>
                  <a:srgbClr val="FF0000"/>
                </a:solidFill>
                <a:latin typeface="Times New Roman" panose="02020603050405020304" pitchFamily="18" charset="0"/>
                <a:cs typeface="Times New Roman" panose="02020603050405020304" pitchFamily="18" charset="0"/>
              </a:rPr>
              <a:t>…</a:t>
            </a:r>
          </a:p>
        </p:txBody>
      </p:sp>
      <p:sp>
        <p:nvSpPr>
          <p:cNvPr id="12" name="Hexagon 11">
            <a:extLst>
              <a:ext uri="{FF2B5EF4-FFF2-40B4-BE49-F238E27FC236}">
                <a16:creationId xmlns:a16="http://schemas.microsoft.com/office/drawing/2014/main" id="{C8D2A582-EEFC-4EF1-8617-6B0774C76833}"/>
              </a:ext>
            </a:extLst>
          </p:cNvPr>
          <p:cNvSpPr/>
          <p:nvPr/>
        </p:nvSpPr>
        <p:spPr>
          <a:xfrm>
            <a:off x="5516617" y="2793769"/>
            <a:ext cx="2317531" cy="1849181"/>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FF0000"/>
                </a:solidFill>
                <a:latin typeface="Times New Roman" panose="02020603050405020304" pitchFamily="18" charset="0"/>
                <a:cs typeface="Times New Roman" panose="02020603050405020304" pitchFamily="18" charset="0"/>
              </a:rPr>
              <a:t>Cách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mạng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14" name="Hexagon 13">
            <a:extLst>
              <a:ext uri="{FF2B5EF4-FFF2-40B4-BE49-F238E27FC236}">
                <a16:creationId xmlns:a16="http://schemas.microsoft.com/office/drawing/2014/main" id="{23DABEA6-47D9-4285-B7D8-97014D48C285}"/>
              </a:ext>
            </a:extLst>
          </p:cNvPr>
          <p:cNvSpPr/>
          <p:nvPr/>
        </p:nvSpPr>
        <p:spPr>
          <a:xfrm>
            <a:off x="8011509" y="1579819"/>
            <a:ext cx="2317531" cy="1849181"/>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latin typeface="Times New Roman" panose="02020603050405020304" pitchFamily="18" charset="0"/>
                <a:cs typeface="Times New Roman" panose="02020603050405020304" pitchFamily="18" charset="0"/>
              </a:rPr>
              <a:t>Tiến</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hoá</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XH</a:t>
            </a:r>
            <a:endParaRPr lang="en-US" sz="3200" b="1" dirty="0">
              <a:latin typeface="Times New Roman" panose="02020603050405020304" pitchFamily="18" charset="0"/>
              <a:cs typeface="Times New Roman" panose="02020603050405020304" pitchFamily="18" charset="0"/>
            </a:endParaRPr>
          </a:p>
        </p:txBody>
      </p:sp>
      <p:sp>
        <p:nvSpPr>
          <p:cNvPr id="15" name="Hexagon 14">
            <a:extLst>
              <a:ext uri="{FF2B5EF4-FFF2-40B4-BE49-F238E27FC236}">
                <a16:creationId xmlns:a16="http://schemas.microsoft.com/office/drawing/2014/main" id="{9F834B5A-80C3-4A70-8131-4C76F886D3DD}"/>
              </a:ext>
            </a:extLst>
          </p:cNvPr>
          <p:cNvSpPr/>
          <p:nvPr/>
        </p:nvSpPr>
        <p:spPr>
          <a:xfrm>
            <a:off x="2911356" y="4110190"/>
            <a:ext cx="2317531" cy="1849181"/>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latin typeface="Times New Roman" panose="02020603050405020304" pitchFamily="18" charset="0"/>
                <a:cs typeface="Times New Roman" panose="02020603050405020304" pitchFamily="18" charset="0"/>
              </a:rPr>
              <a:t>Cải</a:t>
            </a:r>
            <a:r>
              <a:rPr lang="en-US" sz="3200" b="1" i="1" dirty="0">
                <a:latin typeface="Times New Roman" panose="02020603050405020304" pitchFamily="18" charset="0"/>
                <a:cs typeface="Times New Roman" panose="02020603050405020304" pitchFamily="18" charset="0"/>
              </a:rPr>
              <a:t> l</a:t>
            </a:r>
            <a:r>
              <a:rPr lang="vi-VN" sz="3200" b="1" i="1" dirty="0">
                <a:latin typeface="Times New Roman" panose="02020603050405020304" pitchFamily="18" charset="0"/>
                <a:cs typeface="Times New Roman" panose="02020603050405020304" pitchFamily="18" charset="0"/>
              </a:rPr>
              <a:t>ư</a:t>
            </a:r>
            <a:r>
              <a:rPr lang="en-US" sz="3200" b="1" i="1" dirty="0" err="1">
                <a:latin typeface="Times New Roman" panose="02020603050405020304" pitchFamily="18" charset="0"/>
                <a:cs typeface="Times New Roman" panose="02020603050405020304" pitchFamily="18" charset="0"/>
              </a:rPr>
              <a:t>ơng</a:t>
            </a:r>
            <a:endParaRPr lang="en-US" sz="3200" b="1" i="1" dirty="0">
              <a:latin typeface="Times New Roman" panose="02020603050405020304" pitchFamily="18" charset="0"/>
              <a:cs typeface="Times New Roman" panose="02020603050405020304" pitchFamily="18" charset="0"/>
            </a:endParaRPr>
          </a:p>
          <a:p>
            <a:pPr algn="ctr"/>
            <a:r>
              <a:rPr lang="en-US" sz="2400" i="1" dirty="0">
                <a:latin typeface="Times New Roman" panose="02020603050405020304" pitchFamily="18" charset="0"/>
                <a:cs typeface="Times New Roman" panose="02020603050405020304" pitchFamily="18" charset="0"/>
              </a:rPr>
              <a:t>(</a:t>
            </a:r>
            <a:r>
              <a:rPr lang="en-US" sz="2400" i="1" dirty="0" err="1">
                <a:latin typeface="Times New Roman" panose="02020603050405020304" pitchFamily="18" charset="0"/>
                <a:cs typeface="Times New Roman" panose="02020603050405020304" pitchFamily="18" charset="0"/>
              </a:rPr>
              <a:t>Phản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động</a:t>
            </a:r>
            <a:r>
              <a:rPr lang="en-US" sz="2400" i="1" dirty="0">
                <a:latin typeface="Times New Roman" panose="02020603050405020304" pitchFamily="18" charset="0"/>
                <a:cs typeface="Times New Roman" panose="02020603050405020304" pitchFamily="18" charset="0"/>
              </a:rPr>
              <a:t>)</a:t>
            </a:r>
          </a:p>
        </p:txBody>
      </p:sp>
      <p:sp>
        <p:nvSpPr>
          <p:cNvPr id="16" name="Hexagon 15">
            <a:extLst>
              <a:ext uri="{FF2B5EF4-FFF2-40B4-BE49-F238E27FC236}">
                <a16:creationId xmlns:a16="http://schemas.microsoft.com/office/drawing/2014/main" id="{D59AF75F-E5FD-4752-85EB-02D585947D19}"/>
              </a:ext>
            </a:extLst>
          </p:cNvPr>
          <p:cNvSpPr/>
          <p:nvPr/>
        </p:nvSpPr>
        <p:spPr>
          <a:xfrm>
            <a:off x="2756326" y="1698062"/>
            <a:ext cx="2317531" cy="1849181"/>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latin typeface="Times New Roman" panose="02020603050405020304" pitchFamily="18" charset="0"/>
                <a:cs typeface="Times New Roman" panose="02020603050405020304" pitchFamily="18" charset="0"/>
              </a:rPr>
              <a:t>Cải</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cách</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XH</a:t>
            </a:r>
            <a:endParaRPr lang="en-US" sz="3200" b="1" dirty="0">
              <a:latin typeface="Times New Roman" panose="02020603050405020304" pitchFamily="18" charset="0"/>
              <a:cs typeface="Times New Roman" panose="02020603050405020304" pitchFamily="18" charset="0"/>
            </a:endParaRPr>
          </a:p>
        </p:txBody>
      </p:sp>
      <p:sp>
        <p:nvSpPr>
          <p:cNvPr id="17" name="Hexagon 16">
            <a:extLst>
              <a:ext uri="{FF2B5EF4-FFF2-40B4-BE49-F238E27FC236}">
                <a16:creationId xmlns:a16="http://schemas.microsoft.com/office/drawing/2014/main" id="{7A851E2C-1D01-4AD7-95ED-4B50943B0C0E}"/>
              </a:ext>
            </a:extLst>
          </p:cNvPr>
          <p:cNvSpPr/>
          <p:nvPr/>
        </p:nvSpPr>
        <p:spPr>
          <a:xfrm>
            <a:off x="8121878" y="3905239"/>
            <a:ext cx="2317531" cy="1849181"/>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latin typeface="Times New Roman" panose="02020603050405020304" pitchFamily="18" charset="0"/>
                <a:cs typeface="Times New Roman" panose="02020603050405020304" pitchFamily="18" charset="0"/>
              </a:rPr>
              <a:t>Đảo</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chính</a:t>
            </a:r>
            <a:endParaRPr lang="en-US" sz="3200" b="1" dirty="0">
              <a:latin typeface="Times New Roman" panose="02020603050405020304" pitchFamily="18" charset="0"/>
              <a:cs typeface="Times New Roman" panose="02020603050405020304" pitchFamily="18" charset="0"/>
            </a:endParaRPr>
          </a:p>
        </p:txBody>
      </p:sp>
      <p:sp>
        <p:nvSpPr>
          <p:cNvPr id="20" name="Arrow: Striped Right 19">
            <a:extLst>
              <a:ext uri="{FF2B5EF4-FFF2-40B4-BE49-F238E27FC236}">
                <a16:creationId xmlns:a16="http://schemas.microsoft.com/office/drawing/2014/main" id="{763E4F51-C4CF-4E75-94F0-4D18E0B87372}"/>
              </a:ext>
            </a:extLst>
          </p:cNvPr>
          <p:cNvSpPr/>
          <p:nvPr/>
        </p:nvSpPr>
        <p:spPr>
          <a:xfrm>
            <a:off x="5073857" y="2747810"/>
            <a:ext cx="442760" cy="635225"/>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07BB0AAC-D729-4361-8D1C-854425B6E9F9}"/>
              </a:ext>
            </a:extLst>
          </p:cNvPr>
          <p:cNvSpPr/>
          <p:nvPr/>
        </p:nvSpPr>
        <p:spPr>
          <a:xfrm>
            <a:off x="7568749" y="2558618"/>
            <a:ext cx="322393" cy="557240"/>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Arrow: Striped Right 21">
            <a:extLst>
              <a:ext uri="{FF2B5EF4-FFF2-40B4-BE49-F238E27FC236}">
                <a16:creationId xmlns:a16="http://schemas.microsoft.com/office/drawing/2014/main" id="{6709EEBE-D915-4C89-A682-048F24CC6999}"/>
              </a:ext>
            </a:extLst>
          </p:cNvPr>
          <p:cNvSpPr/>
          <p:nvPr/>
        </p:nvSpPr>
        <p:spPr>
          <a:xfrm rot="10510865">
            <a:off x="7887018" y="3128416"/>
            <a:ext cx="322393" cy="557240"/>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Arrow: Striped Right 22">
            <a:extLst>
              <a:ext uri="{FF2B5EF4-FFF2-40B4-BE49-F238E27FC236}">
                <a16:creationId xmlns:a16="http://schemas.microsoft.com/office/drawing/2014/main" id="{5E9EC910-F254-4043-B5CD-DC3A0674AF2E}"/>
              </a:ext>
            </a:extLst>
          </p:cNvPr>
          <p:cNvSpPr/>
          <p:nvPr/>
        </p:nvSpPr>
        <p:spPr>
          <a:xfrm>
            <a:off x="5223622" y="4132736"/>
            <a:ext cx="442760" cy="635225"/>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D058A3D-EF98-4E35-81CF-E55AE77976AA}"/>
              </a:ext>
            </a:extLst>
          </p:cNvPr>
          <p:cNvCxnSpPr/>
          <p:nvPr/>
        </p:nvCxnSpPr>
        <p:spPr>
          <a:xfrm flipH="1" flipV="1">
            <a:off x="7834148" y="4132736"/>
            <a:ext cx="398100" cy="1870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87BD178-478A-42BD-B82E-106A0EF59F15}"/>
              </a:ext>
            </a:extLst>
          </p:cNvPr>
          <p:cNvSpPr>
            <a:spLocks noGrp="1"/>
          </p:cNvSpPr>
          <p:nvPr>
            <p:ph type="sldNum" sz="quarter" idx="12"/>
          </p:nvPr>
        </p:nvSpPr>
        <p:spPr/>
        <p:txBody>
          <a:bodyPr/>
          <a:lstStyle/>
          <a:p>
            <a:fld id="{BCA9E365-C2E6-427D-B945-C61DCC8F5720}" type="slidenum">
              <a:rPr lang="en-US" smtClean="0"/>
              <a:t>281</a:t>
            </a:fld>
            <a:endParaRPr lang="en-US"/>
          </a:p>
        </p:txBody>
      </p:sp>
    </p:spTree>
    <p:extLst>
      <p:ext uri="{BB962C8B-B14F-4D97-AF65-F5344CB8AC3E}">
        <p14:creationId xmlns:p14="http://schemas.microsoft.com/office/powerpoint/2010/main" val="45515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20" grpId="0" animBg="1"/>
      <p:bldP spid="21" grpId="0" animBg="1"/>
      <p:bldP spid="22" grpId="0" animBg="1"/>
      <p:bldP spid="23"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67FCB5-3105-44AA-89B2-1F276B220CC7}"/>
              </a:ext>
            </a:extLst>
          </p:cNvPr>
          <p:cNvSpPr txBox="1"/>
          <p:nvPr/>
        </p:nvSpPr>
        <p:spPr>
          <a:xfrm>
            <a:off x="2727434" y="599090"/>
            <a:ext cx="6637283"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Tính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chất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cách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mạng</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8" name="Rounded Rectangle 1">
            <a:extLst>
              <a:ext uri="{FF2B5EF4-FFF2-40B4-BE49-F238E27FC236}">
                <a16:creationId xmlns:a16="http://schemas.microsoft.com/office/drawing/2014/main" id="{F4E0289C-98D3-49C6-8B91-A18B2D7D3BF0}"/>
              </a:ext>
            </a:extLst>
          </p:cNvPr>
          <p:cNvSpPr/>
          <p:nvPr/>
        </p:nvSpPr>
        <p:spPr>
          <a:xfrm>
            <a:off x="930161" y="1650070"/>
            <a:ext cx="10499833" cy="1345367"/>
          </a:xfrm>
          <a:prstGeom prst="round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anchor="ctr"/>
          <a:lstStyle/>
          <a:p>
            <a:pPr algn="just">
              <a:defRPr/>
            </a:pPr>
            <a:r>
              <a:rPr lang="vi-VN" altLang="en-US" sz="2800" b="1" i="1" dirty="0">
                <a:solidFill>
                  <a:srgbClr val="7030A0"/>
                </a:solidFill>
                <a:latin typeface="Times New Roman" panose="02020603050405020304" pitchFamily="18" charset="0"/>
                <a:cs typeface="Times New Roman" panose="02020603050405020304" pitchFamily="18" charset="0"/>
              </a:rPr>
              <a:t>Tính chất của CMXH </a:t>
            </a:r>
            <a:r>
              <a:rPr lang="vi-VN" altLang="en-US" sz="2800" dirty="0">
                <a:solidFill>
                  <a:srgbClr val="7030A0"/>
                </a:solidFill>
                <a:latin typeface="Times New Roman" panose="02020603050405020304" pitchFamily="18" charset="0"/>
                <a:cs typeface="Times New Roman" panose="02020603050405020304" pitchFamily="18" charset="0"/>
              </a:rPr>
              <a:t>phụ thuộc vào mâu thuẫn cơ bản và nhiệm vụ chính trị mà cuộc cách mạng đó phải giải quyết và để từ đó quy định những yếu tố sau:</a:t>
            </a:r>
          </a:p>
        </p:txBody>
      </p:sp>
      <p:sp>
        <p:nvSpPr>
          <p:cNvPr id="14" name="Hexagon 13">
            <a:extLst>
              <a:ext uri="{FF2B5EF4-FFF2-40B4-BE49-F238E27FC236}">
                <a16:creationId xmlns:a16="http://schemas.microsoft.com/office/drawing/2014/main" id="{824D709C-F97B-4D2C-8072-FF3400C4C122}"/>
              </a:ext>
            </a:extLst>
          </p:cNvPr>
          <p:cNvSpPr/>
          <p:nvPr/>
        </p:nvSpPr>
        <p:spPr>
          <a:xfrm>
            <a:off x="512381" y="3633958"/>
            <a:ext cx="1734206" cy="2577659"/>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rPr>
              <a:t>Lực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lượng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CM</a:t>
            </a:r>
          </a:p>
        </p:txBody>
      </p:sp>
      <p:sp>
        <p:nvSpPr>
          <p:cNvPr id="15" name="Hexagon 14">
            <a:extLst>
              <a:ext uri="{FF2B5EF4-FFF2-40B4-BE49-F238E27FC236}">
                <a16:creationId xmlns:a16="http://schemas.microsoft.com/office/drawing/2014/main" id="{EAB24090-5CEC-4C4A-B2E7-F2D3591DF482}"/>
              </a:ext>
            </a:extLst>
          </p:cNvPr>
          <p:cNvSpPr/>
          <p:nvPr/>
        </p:nvSpPr>
        <p:spPr>
          <a:xfrm>
            <a:off x="2372712" y="3633957"/>
            <a:ext cx="1734206" cy="2577659"/>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CM</a:t>
            </a:r>
          </a:p>
        </p:txBody>
      </p:sp>
      <p:sp>
        <p:nvSpPr>
          <p:cNvPr id="16" name="Hexagon 15">
            <a:extLst>
              <a:ext uri="{FF2B5EF4-FFF2-40B4-BE49-F238E27FC236}">
                <a16:creationId xmlns:a16="http://schemas.microsoft.com/office/drawing/2014/main" id="{C520BB93-3DE4-4DEB-8062-7EAFF0C63F1A}"/>
              </a:ext>
            </a:extLst>
          </p:cNvPr>
          <p:cNvSpPr/>
          <p:nvPr/>
        </p:nvSpPr>
        <p:spPr>
          <a:xfrm>
            <a:off x="4233043" y="3633956"/>
            <a:ext cx="1734206" cy="2577659"/>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rPr>
              <a:t>Đối</a:t>
            </a:r>
            <a:r>
              <a:rPr lang="en-US" sz="2800" dirty="0">
                <a:solidFill>
                  <a:srgbClr val="7030A0"/>
                </a:solidFill>
                <a:latin typeface="Times New Roman" panose="02020603050405020304" pitchFamily="18" charset="0"/>
                <a:cs typeface="Times New Roman" panose="02020603050405020304" pitchFamily="18" charset="0"/>
              </a:rPr>
              <a:t> t</a:t>
            </a:r>
            <a:r>
              <a:rPr lang="vi-VN" sz="2800" dirty="0">
                <a:solidFill>
                  <a:srgbClr val="7030A0"/>
                </a:solidFill>
                <a:latin typeface="Times New Roman" panose="02020603050405020304" pitchFamily="18" charset="0"/>
                <a:cs typeface="Times New Roman" panose="02020603050405020304" pitchFamily="18" charset="0"/>
              </a:rPr>
              <a:t>ư</a:t>
            </a:r>
            <a:r>
              <a:rPr lang="en-US" sz="2800" dirty="0" err="1">
                <a:solidFill>
                  <a:srgbClr val="7030A0"/>
                </a:solidFill>
                <a:latin typeface="Times New Roman" panose="02020603050405020304" pitchFamily="18" charset="0"/>
                <a:cs typeface="Times New Roman" panose="02020603050405020304" pitchFamily="18" charset="0"/>
              </a:rPr>
              <a:t>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CM</a:t>
            </a:r>
          </a:p>
        </p:txBody>
      </p:sp>
      <p:sp>
        <p:nvSpPr>
          <p:cNvPr id="17" name="Hexagon 16">
            <a:extLst>
              <a:ext uri="{FF2B5EF4-FFF2-40B4-BE49-F238E27FC236}">
                <a16:creationId xmlns:a16="http://schemas.microsoft.com/office/drawing/2014/main" id="{9BE168D5-A4AF-45CF-8174-513421B44B1F}"/>
              </a:ext>
            </a:extLst>
          </p:cNvPr>
          <p:cNvSpPr/>
          <p:nvPr/>
        </p:nvSpPr>
        <p:spPr>
          <a:xfrm>
            <a:off x="6093373" y="3637893"/>
            <a:ext cx="1734206" cy="2577659"/>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7030A0"/>
                </a:solidFill>
                <a:latin typeface="Times New Roman" panose="02020603050405020304" pitchFamily="18" charset="0"/>
                <a:cs typeface="Times New Roman" panose="02020603050405020304" pitchFamily="18" charset="0"/>
              </a:rPr>
              <a:t>GC </a:t>
            </a:r>
            <a:r>
              <a:rPr lang="en-US" sz="2800" dirty="0" err="1">
                <a:solidFill>
                  <a:srgbClr val="7030A0"/>
                </a:solidFill>
                <a:latin typeface="Times New Roman" panose="02020603050405020304" pitchFamily="18" charset="0"/>
                <a:cs typeface="Times New Roman" panose="02020603050405020304" pitchFamily="18" charset="0"/>
              </a:rPr>
              <a:t>lãnh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đạo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CM</a:t>
            </a:r>
          </a:p>
        </p:txBody>
      </p:sp>
      <p:sp>
        <p:nvSpPr>
          <p:cNvPr id="18" name="Hexagon 17">
            <a:extLst>
              <a:ext uri="{FF2B5EF4-FFF2-40B4-BE49-F238E27FC236}">
                <a16:creationId xmlns:a16="http://schemas.microsoft.com/office/drawing/2014/main" id="{29AC17DF-902F-45D1-8DAC-10289CDFD5C7}"/>
              </a:ext>
            </a:extLst>
          </p:cNvPr>
          <p:cNvSpPr/>
          <p:nvPr/>
        </p:nvSpPr>
        <p:spPr>
          <a:xfrm>
            <a:off x="7945821" y="3637893"/>
            <a:ext cx="1860331" cy="2577659"/>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rPr>
              <a:t>ĐK</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KQ</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Tình</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thế</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CM</a:t>
            </a:r>
          </a:p>
        </p:txBody>
      </p:sp>
      <p:sp>
        <p:nvSpPr>
          <p:cNvPr id="19" name="Hexagon 18">
            <a:extLst>
              <a:ext uri="{FF2B5EF4-FFF2-40B4-BE49-F238E27FC236}">
                <a16:creationId xmlns:a16="http://schemas.microsoft.com/office/drawing/2014/main" id="{E3AA9E02-1C29-4E3A-9311-B490BF2E23E5}"/>
              </a:ext>
            </a:extLst>
          </p:cNvPr>
          <p:cNvSpPr/>
          <p:nvPr/>
        </p:nvSpPr>
        <p:spPr>
          <a:xfrm>
            <a:off x="9900743" y="3649721"/>
            <a:ext cx="1860331" cy="2577659"/>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Nhân</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tố</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QCThời</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CM</a:t>
            </a:r>
          </a:p>
        </p:txBody>
      </p:sp>
      <p:cxnSp>
        <p:nvCxnSpPr>
          <p:cNvPr id="21" name="Straight Arrow Connector 20">
            <a:extLst>
              <a:ext uri="{FF2B5EF4-FFF2-40B4-BE49-F238E27FC236}">
                <a16:creationId xmlns:a16="http://schemas.microsoft.com/office/drawing/2014/main" id="{D16B10CB-EAAA-4660-9BE6-9F6935D53269}"/>
              </a:ext>
            </a:extLst>
          </p:cNvPr>
          <p:cNvCxnSpPr>
            <a:stCxn id="8" idx="2"/>
          </p:cNvCxnSpPr>
          <p:nvPr/>
        </p:nvCxnSpPr>
        <p:spPr>
          <a:xfrm flipH="1">
            <a:off x="1513490" y="2995437"/>
            <a:ext cx="4666588" cy="638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CDE2DA-88F1-4ADA-BFCE-D5235BE532DD}"/>
              </a:ext>
            </a:extLst>
          </p:cNvPr>
          <p:cNvCxnSpPr>
            <a:stCxn id="8" idx="2"/>
          </p:cNvCxnSpPr>
          <p:nvPr/>
        </p:nvCxnSpPr>
        <p:spPr>
          <a:xfrm flipH="1">
            <a:off x="3231932" y="2995437"/>
            <a:ext cx="2948146" cy="638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B071D3-3F44-4A6D-95D2-A55B1FBC9811}"/>
              </a:ext>
            </a:extLst>
          </p:cNvPr>
          <p:cNvCxnSpPr>
            <a:stCxn id="8" idx="2"/>
          </p:cNvCxnSpPr>
          <p:nvPr/>
        </p:nvCxnSpPr>
        <p:spPr>
          <a:xfrm flipH="1">
            <a:off x="5249917" y="2995437"/>
            <a:ext cx="930161" cy="638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823256B-D193-4004-B194-5694080DF917}"/>
              </a:ext>
            </a:extLst>
          </p:cNvPr>
          <p:cNvCxnSpPr>
            <a:stCxn id="8" idx="2"/>
          </p:cNvCxnSpPr>
          <p:nvPr/>
        </p:nvCxnSpPr>
        <p:spPr>
          <a:xfrm>
            <a:off x="6180078" y="2995437"/>
            <a:ext cx="4650830" cy="638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F7EEAF-2F27-4C24-A998-208FAEFFC971}"/>
              </a:ext>
            </a:extLst>
          </p:cNvPr>
          <p:cNvCxnSpPr>
            <a:stCxn id="8" idx="2"/>
          </p:cNvCxnSpPr>
          <p:nvPr/>
        </p:nvCxnSpPr>
        <p:spPr>
          <a:xfrm>
            <a:off x="6180078" y="2995437"/>
            <a:ext cx="2490958" cy="638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0D18A3D-1E0B-446E-862C-DFC43A352051}"/>
              </a:ext>
            </a:extLst>
          </p:cNvPr>
          <p:cNvCxnSpPr>
            <a:stCxn id="8" idx="2"/>
          </p:cNvCxnSpPr>
          <p:nvPr/>
        </p:nvCxnSpPr>
        <p:spPr>
          <a:xfrm>
            <a:off x="6180078" y="2995437"/>
            <a:ext cx="693683" cy="638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ED66B09-4C12-42A9-9629-F1AB895C02D5}"/>
              </a:ext>
            </a:extLst>
          </p:cNvPr>
          <p:cNvSpPr>
            <a:spLocks noGrp="1"/>
          </p:cNvSpPr>
          <p:nvPr>
            <p:ph type="sldNum" sz="quarter" idx="12"/>
          </p:nvPr>
        </p:nvSpPr>
        <p:spPr/>
        <p:txBody>
          <a:bodyPr/>
          <a:lstStyle/>
          <a:p>
            <a:fld id="{BCA9E365-C2E6-427D-B945-C61DCC8F5720}" type="slidenum">
              <a:rPr lang="en-US" smtClean="0"/>
              <a:t>282</a:t>
            </a:fld>
            <a:endParaRPr lang="en-US"/>
          </a:p>
        </p:txBody>
      </p:sp>
    </p:spTree>
    <p:extLst>
      <p:ext uri="{BB962C8B-B14F-4D97-AF65-F5344CB8AC3E}">
        <p14:creationId xmlns:p14="http://schemas.microsoft.com/office/powerpoint/2010/main" val="152553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P spid="17" grpId="0" animBg="1"/>
      <p:bldP spid="18" grpId="0" animBg="1"/>
      <p:bldP spid="19"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Hexagon 5">
            <a:extLst>
              <a:ext uri="{FF2B5EF4-FFF2-40B4-BE49-F238E27FC236}">
                <a16:creationId xmlns:a16="http://schemas.microsoft.com/office/drawing/2014/main" id="{319F2BC2-3FB3-4A2B-8638-E3BFC1BFB1F1}"/>
              </a:ext>
            </a:extLst>
          </p:cNvPr>
          <p:cNvSpPr/>
          <p:nvPr/>
        </p:nvSpPr>
        <p:spPr>
          <a:xfrm>
            <a:off x="0" y="1734203"/>
            <a:ext cx="4280336" cy="859214"/>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Lực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lượng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CM</a:t>
            </a:r>
          </a:p>
        </p:txBody>
      </p:sp>
      <p:sp>
        <p:nvSpPr>
          <p:cNvPr id="7" name="TextBox 6">
            <a:extLst>
              <a:ext uri="{FF2B5EF4-FFF2-40B4-BE49-F238E27FC236}">
                <a16:creationId xmlns:a16="http://schemas.microsoft.com/office/drawing/2014/main" id="{22F05C2D-B8DC-49EF-B96D-3D3C2ADA9456}"/>
              </a:ext>
            </a:extLst>
          </p:cNvPr>
          <p:cNvSpPr txBox="1"/>
          <p:nvPr/>
        </p:nvSpPr>
        <p:spPr>
          <a:xfrm>
            <a:off x="2727434" y="599090"/>
            <a:ext cx="6637283"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Tính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chất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cách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mạng</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2C45F7C-2700-4521-9BA5-B2C481B66703}"/>
              </a:ext>
            </a:extLst>
          </p:cNvPr>
          <p:cNvSpPr txBox="1"/>
          <p:nvPr/>
        </p:nvSpPr>
        <p:spPr>
          <a:xfrm>
            <a:off x="4477407" y="1734203"/>
            <a:ext cx="7141779" cy="954107"/>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GC, </a:t>
            </a:r>
            <a:r>
              <a:rPr lang="en-US" sz="2800" dirty="0" err="1">
                <a:latin typeface="Times New Roman" panose="02020603050405020304" pitchFamily="18" charset="0"/>
                <a:cs typeface="Times New Roman" panose="02020603050405020304" pitchFamily="18" charset="0"/>
              </a:rPr>
              <a:t>tầng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người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gắn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CM.</a:t>
            </a:r>
          </a:p>
        </p:txBody>
      </p:sp>
      <p:sp>
        <p:nvSpPr>
          <p:cNvPr id="8" name="Hexagon 7">
            <a:extLst>
              <a:ext uri="{FF2B5EF4-FFF2-40B4-BE49-F238E27FC236}">
                <a16:creationId xmlns:a16="http://schemas.microsoft.com/office/drawing/2014/main" id="{AD921B6C-9325-47CC-AB87-4D975774BCA1}"/>
              </a:ext>
            </a:extLst>
          </p:cNvPr>
          <p:cNvSpPr/>
          <p:nvPr/>
        </p:nvSpPr>
        <p:spPr>
          <a:xfrm>
            <a:off x="0" y="2744141"/>
            <a:ext cx="4280336" cy="859214"/>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lực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CM</a:t>
            </a:r>
          </a:p>
        </p:txBody>
      </p:sp>
      <p:sp>
        <p:nvSpPr>
          <p:cNvPr id="9" name="TextBox 8">
            <a:extLst>
              <a:ext uri="{FF2B5EF4-FFF2-40B4-BE49-F238E27FC236}">
                <a16:creationId xmlns:a16="http://schemas.microsoft.com/office/drawing/2014/main" id="{0BB2C642-0A6C-420C-8850-2530CAA45149}"/>
              </a:ext>
            </a:extLst>
          </p:cNvPr>
          <p:cNvSpPr txBox="1"/>
          <p:nvPr/>
        </p:nvSpPr>
        <p:spPr>
          <a:xfrm>
            <a:off x="4508937" y="2480586"/>
            <a:ext cx="6984124" cy="1384995"/>
          </a:xfrm>
          <a:prstGeom prst="rect">
            <a:avLst/>
          </a:prstGeom>
          <a:noFill/>
        </p:spPr>
        <p:txBody>
          <a:bodyPr wrap="square" rtlCol="0">
            <a:spAutoFit/>
          </a:bodyPr>
          <a:lstStyle/>
          <a:p>
            <a:pPr algn="just"/>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GC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gắn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lâu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CM,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cuốn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GC, </a:t>
            </a:r>
            <a:r>
              <a:rPr lang="en-US" sz="2800" dirty="0" err="1">
                <a:latin typeface="Times New Roman" panose="02020603050405020304" pitchFamily="18" charset="0"/>
                <a:cs typeface="Times New Roman" panose="02020603050405020304" pitchFamily="18" charset="0"/>
              </a:rPr>
              <a:t>tầng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lớp</a:t>
            </a:r>
            <a:r>
              <a:rPr lang="en-US" sz="2800" dirty="0">
                <a:latin typeface="Times New Roman" panose="02020603050405020304" pitchFamily="18" charset="0"/>
                <a:cs typeface="Times New Roman" panose="02020603050405020304" pitchFamily="18" charset="0"/>
              </a:rPr>
              <a:t>..</a:t>
            </a:r>
          </a:p>
        </p:txBody>
      </p:sp>
      <p:sp>
        <p:nvSpPr>
          <p:cNvPr id="10" name="Hexagon 9">
            <a:extLst>
              <a:ext uri="{FF2B5EF4-FFF2-40B4-BE49-F238E27FC236}">
                <a16:creationId xmlns:a16="http://schemas.microsoft.com/office/drawing/2014/main" id="{9D2447AB-5D35-42F6-BED2-09CEA4CD770B}"/>
              </a:ext>
            </a:extLst>
          </p:cNvPr>
          <p:cNvSpPr/>
          <p:nvPr/>
        </p:nvSpPr>
        <p:spPr>
          <a:xfrm>
            <a:off x="0" y="3718098"/>
            <a:ext cx="4280336" cy="859214"/>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t</a:t>
            </a:r>
            <a:r>
              <a:rPr lang="vi-VN" sz="2800" dirty="0">
                <a:solidFill>
                  <a:srgbClr val="002060"/>
                </a:solidFill>
                <a:latin typeface="Times New Roman" panose="02020603050405020304" pitchFamily="18" charset="0"/>
                <a:cs typeface="Times New Roman" panose="02020603050405020304" pitchFamily="18" charset="0"/>
              </a:rPr>
              <a:t>ư</a:t>
            </a:r>
            <a:r>
              <a:rPr lang="en-US" sz="2800" dirty="0" err="1">
                <a:solidFill>
                  <a:srgbClr val="002060"/>
                </a:solidFill>
                <a:latin typeface="Times New Roman" panose="02020603050405020304" pitchFamily="18" charset="0"/>
                <a:cs typeface="Times New Roman" panose="02020603050405020304" pitchFamily="18" charset="0"/>
              </a:rPr>
              <a:t>ợng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CM</a:t>
            </a:r>
          </a:p>
        </p:txBody>
      </p:sp>
      <p:sp>
        <p:nvSpPr>
          <p:cNvPr id="11" name="TextBox 10">
            <a:extLst>
              <a:ext uri="{FF2B5EF4-FFF2-40B4-BE49-F238E27FC236}">
                <a16:creationId xmlns:a16="http://schemas.microsoft.com/office/drawing/2014/main" id="{BD1C2BA5-CA3A-4A23-9934-BAD71EFA221D}"/>
              </a:ext>
            </a:extLst>
          </p:cNvPr>
          <p:cNvSpPr txBox="1"/>
          <p:nvPr/>
        </p:nvSpPr>
        <p:spPr>
          <a:xfrm>
            <a:off x="4540465" y="3853808"/>
            <a:ext cx="6889531" cy="954107"/>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GC,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đổ</a:t>
            </a:r>
            <a:endParaRPr lang="en-US" sz="2800" dirty="0">
              <a:latin typeface="Times New Roman" panose="02020603050405020304" pitchFamily="18" charset="0"/>
              <a:cs typeface="Times New Roman" panose="02020603050405020304" pitchFamily="18" charset="0"/>
            </a:endParaRPr>
          </a:p>
        </p:txBody>
      </p:sp>
      <p:sp>
        <p:nvSpPr>
          <p:cNvPr id="12" name="Hexagon 11">
            <a:extLst>
              <a:ext uri="{FF2B5EF4-FFF2-40B4-BE49-F238E27FC236}">
                <a16:creationId xmlns:a16="http://schemas.microsoft.com/office/drawing/2014/main" id="{CED8C9EA-77F2-426A-B3AD-A9E55739B1E5}"/>
              </a:ext>
            </a:extLst>
          </p:cNvPr>
          <p:cNvSpPr/>
          <p:nvPr/>
        </p:nvSpPr>
        <p:spPr>
          <a:xfrm>
            <a:off x="0" y="4677666"/>
            <a:ext cx="4280336" cy="859214"/>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002060"/>
                </a:solidFill>
                <a:latin typeface="Times New Roman" panose="02020603050405020304" pitchFamily="18" charset="0"/>
                <a:cs typeface="Times New Roman" panose="02020603050405020304" pitchFamily="18" charset="0"/>
              </a:rPr>
              <a:t>GC </a:t>
            </a:r>
            <a:r>
              <a:rPr lang="en-US" sz="2800" dirty="0" err="1">
                <a:solidFill>
                  <a:srgbClr val="002060"/>
                </a:solidFill>
                <a:latin typeface="Times New Roman" panose="02020603050405020304" pitchFamily="18" charset="0"/>
                <a:cs typeface="Times New Roman" panose="02020603050405020304" pitchFamily="18" charset="0"/>
              </a:rPr>
              <a:t>lãnh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đạo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CM</a:t>
            </a:r>
          </a:p>
        </p:txBody>
      </p:sp>
      <p:sp>
        <p:nvSpPr>
          <p:cNvPr id="13" name="TextBox 12">
            <a:extLst>
              <a:ext uri="{FF2B5EF4-FFF2-40B4-BE49-F238E27FC236}">
                <a16:creationId xmlns:a16="http://schemas.microsoft.com/office/drawing/2014/main" id="{183CA917-A391-4A0B-A704-F75948F8BECB}"/>
              </a:ext>
            </a:extLst>
          </p:cNvPr>
          <p:cNvSpPr txBox="1"/>
          <p:nvPr/>
        </p:nvSpPr>
        <p:spPr>
          <a:xfrm>
            <a:off x="4419604" y="4876440"/>
            <a:ext cx="6984123" cy="523220"/>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GC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tưởng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endParaRPr lang="en-US" sz="2800" dirty="0">
              <a:latin typeface="Times New Roman" panose="02020603050405020304" pitchFamily="18" charset="0"/>
              <a:cs typeface="Times New Roman" panose="02020603050405020304" pitchFamily="18" charset="0"/>
            </a:endParaRPr>
          </a:p>
        </p:txBody>
      </p:sp>
      <p:sp>
        <p:nvSpPr>
          <p:cNvPr id="14" name="Hexagon 13">
            <a:extLst>
              <a:ext uri="{FF2B5EF4-FFF2-40B4-BE49-F238E27FC236}">
                <a16:creationId xmlns:a16="http://schemas.microsoft.com/office/drawing/2014/main" id="{F11EA73C-9204-474E-AA19-AD6740B6C431}"/>
              </a:ext>
            </a:extLst>
          </p:cNvPr>
          <p:cNvSpPr/>
          <p:nvPr/>
        </p:nvSpPr>
        <p:spPr>
          <a:xfrm>
            <a:off x="0" y="5671643"/>
            <a:ext cx="4280336" cy="859214"/>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Điều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KQ</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CM</a:t>
            </a:r>
          </a:p>
        </p:txBody>
      </p:sp>
      <p:sp>
        <p:nvSpPr>
          <p:cNvPr id="15" name="TextBox 14">
            <a:extLst>
              <a:ext uri="{FF2B5EF4-FFF2-40B4-BE49-F238E27FC236}">
                <a16:creationId xmlns:a16="http://schemas.microsoft.com/office/drawing/2014/main" id="{6D50337C-5E88-4B7D-BDAD-2C1AE47A9D6C}"/>
              </a:ext>
            </a:extLst>
          </p:cNvPr>
          <p:cNvSpPr txBox="1"/>
          <p:nvPr/>
        </p:nvSpPr>
        <p:spPr>
          <a:xfrm>
            <a:off x="4493172" y="5671643"/>
            <a:ext cx="7520153"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KT-XH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ngoài</a:t>
            </a:r>
            <a:r>
              <a:rPr lang="en-US" sz="2800" dirty="0">
                <a:latin typeface="Times New Roman" panose="02020603050405020304" pitchFamily="18" charset="0"/>
                <a:cs typeface="Times New Roman" panose="02020603050405020304" pitchFamily="18" charset="0"/>
              </a:rPr>
              <a:t> </a:t>
            </a:r>
          </a:p>
        </p:txBody>
      </p:sp>
      <p:sp>
        <p:nvSpPr>
          <p:cNvPr id="3" name="Slide Number Placeholder 2">
            <a:extLst>
              <a:ext uri="{FF2B5EF4-FFF2-40B4-BE49-F238E27FC236}">
                <a16:creationId xmlns:a16="http://schemas.microsoft.com/office/drawing/2014/main" id="{530EC147-0F02-4E9C-A595-19E3467C21AE}"/>
              </a:ext>
            </a:extLst>
          </p:cNvPr>
          <p:cNvSpPr>
            <a:spLocks noGrp="1"/>
          </p:cNvSpPr>
          <p:nvPr>
            <p:ph type="sldNum" sz="quarter" idx="12"/>
          </p:nvPr>
        </p:nvSpPr>
        <p:spPr/>
        <p:txBody>
          <a:bodyPr/>
          <a:lstStyle/>
          <a:p>
            <a:fld id="{BCA9E365-C2E6-427D-B945-C61DCC8F5720}" type="slidenum">
              <a:rPr lang="en-US" smtClean="0"/>
              <a:t>283</a:t>
            </a:fld>
            <a:endParaRPr lang="en-US"/>
          </a:p>
        </p:txBody>
      </p:sp>
    </p:spTree>
    <p:extLst>
      <p:ext uri="{BB962C8B-B14F-4D97-AF65-F5344CB8AC3E}">
        <p14:creationId xmlns:p14="http://schemas.microsoft.com/office/powerpoint/2010/main" val="217700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 calcmode="lin" valueType="num">
                                      <p:cBhvr additive="base">
                                        <p:cTn id="3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8" grpId="0" animBg="1"/>
      <p:bldP spid="9" grpId="0"/>
      <p:bldP spid="10" grpId="0" animBg="1"/>
      <p:bldP spid="12" grpId="0" animBg="1"/>
      <p:bldP spid="13" grpId="0"/>
      <p:bldP spid="14" grpId="0" animBg="1"/>
      <p:bldP spid="15"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146CEAD-AFCC-4D36-AAC1-4F26316131EC}"/>
              </a:ext>
            </a:extLst>
          </p:cNvPr>
          <p:cNvSpPr txBox="1"/>
          <p:nvPr/>
        </p:nvSpPr>
        <p:spPr>
          <a:xfrm>
            <a:off x="2727434" y="599090"/>
            <a:ext cx="6637283"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Tính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chất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cách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mạng</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F311D366-41CC-4B2E-A3AC-823FBC3E9E19}"/>
              </a:ext>
            </a:extLst>
          </p:cNvPr>
          <p:cNvSpPr/>
          <p:nvPr/>
        </p:nvSpPr>
        <p:spPr>
          <a:xfrm>
            <a:off x="0" y="1966738"/>
            <a:ext cx="3515710" cy="859214"/>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Tình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CM</a:t>
            </a:r>
          </a:p>
        </p:txBody>
      </p:sp>
      <p:sp>
        <p:nvSpPr>
          <p:cNvPr id="8" name="TextBox 7">
            <a:extLst>
              <a:ext uri="{FF2B5EF4-FFF2-40B4-BE49-F238E27FC236}">
                <a16:creationId xmlns:a16="http://schemas.microsoft.com/office/drawing/2014/main" id="{91FBD83F-4716-4D2A-AE3B-2E594FB0242A}"/>
              </a:ext>
            </a:extLst>
          </p:cNvPr>
          <p:cNvSpPr txBox="1"/>
          <p:nvPr/>
        </p:nvSpPr>
        <p:spPr>
          <a:xfrm>
            <a:off x="3831022" y="1703847"/>
            <a:ext cx="8166538" cy="954107"/>
          </a:xfrm>
          <a:prstGeom prst="rect">
            <a:avLst/>
          </a:prstGeom>
          <a:noFill/>
        </p:spPr>
        <p:txBody>
          <a:bodyPr wrap="square" rtlCol="0">
            <a:spAutoFit/>
          </a:bodyPr>
          <a:lstStyle/>
          <a:p>
            <a:pPr algn="just"/>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muồi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mâu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thuẫn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giữa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LLSX</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QHSX</a:t>
            </a:r>
            <a:r>
              <a:rPr 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sym typeface="Wingdings" panose="05000000000000000000" pitchFamily="2" charset="2"/>
              </a:rPr>
              <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đỉnh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tranh</a:t>
            </a:r>
            <a:r>
              <a:rPr lang="en-US" sz="2800" dirty="0">
                <a:latin typeface="Times New Roman" panose="02020603050405020304" pitchFamily="18" charset="0"/>
                <a:cs typeface="Times New Roman" panose="02020603050405020304" pitchFamily="18" charset="0"/>
              </a:rPr>
              <a:t> GC…</a:t>
            </a:r>
            <a:endParaRPr lang="en-US" sz="3600" dirty="0">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D7D1D0A1-DD7D-4FB8-A137-CBA99B58A106}"/>
              </a:ext>
            </a:extLst>
          </p:cNvPr>
          <p:cNvSpPr/>
          <p:nvPr/>
        </p:nvSpPr>
        <p:spPr>
          <a:xfrm>
            <a:off x="0" y="3342265"/>
            <a:ext cx="3673366" cy="859214"/>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Nhân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tố</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chủ</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CM</a:t>
            </a:r>
          </a:p>
        </p:txBody>
      </p:sp>
      <p:sp>
        <p:nvSpPr>
          <p:cNvPr id="2" name="TextBox 1">
            <a:extLst>
              <a:ext uri="{FF2B5EF4-FFF2-40B4-BE49-F238E27FC236}">
                <a16:creationId xmlns:a16="http://schemas.microsoft.com/office/drawing/2014/main" id="{3FEADE2B-5CF9-4074-8E18-22DBAA90E632}"/>
              </a:ext>
            </a:extLst>
          </p:cNvPr>
          <p:cNvSpPr txBox="1"/>
          <p:nvPr/>
        </p:nvSpPr>
        <p:spPr>
          <a:xfrm>
            <a:off x="3831022" y="2966555"/>
            <a:ext cx="7693572" cy="1384995"/>
          </a:xfrm>
          <a:prstGeom prst="rect">
            <a:avLst/>
          </a:prstGeom>
          <a:noFill/>
        </p:spPr>
        <p:txBody>
          <a:bodyPr wrap="square" rtlCol="0">
            <a:spAutoFit/>
          </a:bodyPr>
          <a:lstStyle/>
          <a:p>
            <a:pPr algn="just"/>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lực</a:t>
            </a:r>
            <a:r>
              <a:rPr lang="en-US" sz="2800" dirty="0">
                <a:latin typeface="Times New Roman" panose="02020603050405020304" pitchFamily="18" charset="0"/>
                <a:cs typeface="Times New Roman" panose="02020603050405020304" pitchFamily="18" charset="0"/>
              </a:rPr>
              <a:t> l</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r>
              <a:rPr lang="en-US" sz="2800" dirty="0">
                <a:latin typeface="Times New Roman" panose="02020603050405020304" pitchFamily="18" charset="0"/>
                <a:cs typeface="Times New Roman" panose="02020603050405020304" pitchFamily="18" charset="0"/>
              </a:rPr>
              <a:t> CM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GC </a:t>
            </a:r>
            <a:r>
              <a:rPr lang="en-US" sz="2800" dirty="0" err="1">
                <a:latin typeface="Times New Roman" panose="02020603050405020304" pitchFamily="18" charset="0"/>
                <a:cs typeface="Times New Roman" panose="02020603050405020304" pitchFamily="18" charset="0"/>
              </a:rPr>
              <a:t>lãnh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giác</a:t>
            </a:r>
            <a:r>
              <a:rPr lang="en-US" sz="2800" dirty="0">
                <a:latin typeface="Times New Roman" panose="02020603050405020304" pitchFamily="18" charset="0"/>
                <a:cs typeface="Times New Roman" panose="02020603050405020304" pitchFamily="18" charset="0"/>
              </a:rPr>
              <a:t>; ý </a:t>
            </a:r>
            <a:r>
              <a:rPr lang="en-US" sz="2800" dirty="0" err="1">
                <a:latin typeface="Times New Roman" panose="02020603050405020304" pitchFamily="18" charset="0"/>
                <a:cs typeface="Times New Roman" panose="02020603050405020304" pitchFamily="18" charset="0"/>
              </a:rPr>
              <a:t>chí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niềm</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CM</a:t>
            </a:r>
          </a:p>
        </p:txBody>
      </p:sp>
      <p:sp>
        <p:nvSpPr>
          <p:cNvPr id="10" name="Hexagon 9">
            <a:extLst>
              <a:ext uri="{FF2B5EF4-FFF2-40B4-BE49-F238E27FC236}">
                <a16:creationId xmlns:a16="http://schemas.microsoft.com/office/drawing/2014/main" id="{B9171618-10CD-4ED8-907C-9026C1A487FE}"/>
              </a:ext>
            </a:extLst>
          </p:cNvPr>
          <p:cNvSpPr/>
          <p:nvPr/>
        </p:nvSpPr>
        <p:spPr>
          <a:xfrm>
            <a:off x="-47298" y="4717792"/>
            <a:ext cx="3673366" cy="859214"/>
          </a:xfrm>
          <a:prstGeom prst="hexagon">
            <a:avLst/>
          </a:prstGeom>
          <a:solidFill>
            <a:schemeClr val="accent4">
              <a:lumMod val="20000"/>
              <a:lumOff val="80000"/>
            </a:schemeClr>
          </a:solidFill>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Thời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CM</a:t>
            </a:r>
          </a:p>
        </p:txBody>
      </p:sp>
      <p:sp>
        <p:nvSpPr>
          <p:cNvPr id="11" name="TextBox 10">
            <a:extLst>
              <a:ext uri="{FF2B5EF4-FFF2-40B4-BE49-F238E27FC236}">
                <a16:creationId xmlns:a16="http://schemas.microsoft.com/office/drawing/2014/main" id="{3CE2AE03-17EE-4E2D-BB46-B4D386F7BC6C}"/>
              </a:ext>
            </a:extLst>
          </p:cNvPr>
          <p:cNvSpPr txBox="1"/>
          <p:nvPr/>
        </p:nvSpPr>
        <p:spPr>
          <a:xfrm>
            <a:off x="3930873" y="4548062"/>
            <a:ext cx="7504386" cy="954107"/>
          </a:xfrm>
          <a:prstGeom prst="rect">
            <a:avLst/>
          </a:prstGeom>
          <a:noFill/>
        </p:spPr>
        <p:txBody>
          <a:bodyPr wrap="square" rtlCol="0">
            <a:spAutoFit/>
          </a:bodyPr>
          <a:lstStyle/>
          <a:p>
            <a:pPr algn="just"/>
            <a:r>
              <a:rPr lang="vi-VN" sz="2800" dirty="0">
                <a:latin typeface="+mj-lt"/>
              </a:rPr>
              <a:t>Thời cơ </a:t>
            </a:r>
            <a:r>
              <a:rPr lang="en-US" sz="2800" dirty="0">
                <a:latin typeface="+mj-lt"/>
              </a:rPr>
              <a:t>CM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biệt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chủ</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muồi</a:t>
            </a:r>
            <a:r>
              <a:rPr lang="en-US" sz="2800" dirty="0">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5A4D3F0D-3FC2-4CE3-9399-33D49D059F8F}"/>
              </a:ext>
            </a:extLst>
          </p:cNvPr>
          <p:cNvSpPr>
            <a:spLocks noGrp="1"/>
          </p:cNvSpPr>
          <p:nvPr>
            <p:ph type="sldNum" sz="quarter" idx="12"/>
          </p:nvPr>
        </p:nvSpPr>
        <p:spPr/>
        <p:txBody>
          <a:bodyPr/>
          <a:lstStyle/>
          <a:p>
            <a:fld id="{BCA9E365-C2E6-427D-B945-C61DCC8F5720}" type="slidenum">
              <a:rPr lang="en-US" smtClean="0"/>
              <a:t>284</a:t>
            </a:fld>
            <a:endParaRPr lang="en-US"/>
          </a:p>
        </p:txBody>
      </p:sp>
    </p:spTree>
    <p:extLst>
      <p:ext uri="{BB962C8B-B14F-4D97-AF65-F5344CB8AC3E}">
        <p14:creationId xmlns:p14="http://schemas.microsoft.com/office/powerpoint/2010/main" val="282254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2" grpId="0"/>
      <p:bldP spid="10" grpId="0" animBg="1"/>
      <p:bldP spid="11"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0F6F-3F72-42FB-8EF7-BB831C56F5C2}"/>
              </a:ext>
            </a:extLst>
          </p:cNvPr>
          <p:cNvSpPr>
            <a:spLocks noGrp="1"/>
          </p:cNvSpPr>
          <p:nvPr>
            <p:ph type="title"/>
          </p:nvPr>
        </p:nvSpPr>
        <p:spPr>
          <a:xfrm>
            <a:off x="2601310" y="270533"/>
            <a:ext cx="7551683" cy="823912"/>
          </a:xfrm>
        </p:spPr>
        <p:txBody>
          <a:bodyPr/>
          <a:lstStyle/>
          <a:p>
            <a:pPr algn="ctr"/>
            <a:r>
              <a:rPr lang="en-US" b="1" i="1" dirty="0">
                <a:solidFill>
                  <a:srgbClr val="FF0000"/>
                </a:solidFill>
                <a:latin typeface="Times New Roman" panose="02020603050405020304" pitchFamily="18" charset="0"/>
                <a:cs typeface="Times New Roman" panose="02020603050405020304" pitchFamily="18" charset="0"/>
              </a:rPr>
              <a:t>c) </a:t>
            </a:r>
            <a:r>
              <a:rPr lang="en-US" b="1" i="1" dirty="0" err="1">
                <a:solidFill>
                  <a:srgbClr val="FF0000"/>
                </a:solidFill>
                <a:latin typeface="Times New Roman" panose="02020603050405020304" pitchFamily="18" charset="0"/>
                <a:cs typeface="Times New Roman" panose="02020603050405020304" pitchFamily="18" charset="0"/>
              </a:rPr>
              <a:t>Phương</a:t>
            </a:r>
            <a:r>
              <a:rPr lang="en-US" b="1" i="1" dirty="0">
                <a:solidFill>
                  <a:srgbClr val="FF0000"/>
                </a:solidFill>
                <a:latin typeface="Times New Roman" panose="02020603050405020304" pitchFamily="18" charset="0"/>
                <a:cs typeface="Times New Roman" panose="02020603050405020304" pitchFamily="18" charset="0"/>
              </a:rPr>
              <a:t> </a:t>
            </a:r>
            <a:r>
              <a:rPr lang="en-US" b="1" i="1" dirty="0" err="1">
                <a:solidFill>
                  <a:srgbClr val="FF0000"/>
                </a:solidFill>
                <a:latin typeface="Times New Roman" panose="02020603050405020304" pitchFamily="18" charset="0"/>
                <a:cs typeface="Times New Roman" panose="02020603050405020304" pitchFamily="18" charset="0"/>
              </a:rPr>
              <a:t>pháp</a:t>
            </a:r>
            <a:r>
              <a:rPr lang="en-US" b="1" i="1" dirty="0">
                <a:solidFill>
                  <a:srgbClr val="FF0000"/>
                </a:solidFill>
                <a:latin typeface="Times New Roman" panose="02020603050405020304" pitchFamily="18" charset="0"/>
                <a:cs typeface="Times New Roman" panose="02020603050405020304" pitchFamily="18" charset="0"/>
              </a:rPr>
              <a:t> </a:t>
            </a:r>
            <a:r>
              <a:rPr lang="en-US" b="1" i="1" dirty="0" err="1">
                <a:solidFill>
                  <a:srgbClr val="FF0000"/>
                </a:solidFill>
                <a:latin typeface="Times New Roman" panose="02020603050405020304" pitchFamily="18" charset="0"/>
                <a:cs typeface="Times New Roman" panose="02020603050405020304" pitchFamily="18" charset="0"/>
              </a:rPr>
              <a:t>cách</a:t>
            </a:r>
            <a:r>
              <a:rPr lang="en-US" b="1" i="1" dirty="0">
                <a:solidFill>
                  <a:srgbClr val="FF0000"/>
                </a:solidFill>
                <a:latin typeface="Times New Roman" panose="02020603050405020304" pitchFamily="18" charset="0"/>
                <a:cs typeface="Times New Roman" panose="02020603050405020304" pitchFamily="18" charset="0"/>
              </a:rPr>
              <a:t> </a:t>
            </a:r>
            <a:r>
              <a:rPr lang="en-US" b="1" i="1" dirty="0" err="1">
                <a:solidFill>
                  <a:srgbClr val="FF0000"/>
                </a:solidFill>
                <a:latin typeface="Times New Roman" panose="02020603050405020304" pitchFamily="18" charset="0"/>
                <a:cs typeface="Times New Roman" panose="02020603050405020304" pitchFamily="18" charset="0"/>
              </a:rPr>
              <a:t>mạng</a:t>
            </a:r>
            <a:endParaRPr lang="en-US" dirty="0"/>
          </a:p>
        </p:txBody>
      </p:sp>
      <p:sp>
        <p:nvSpPr>
          <p:cNvPr id="3" name="Text Placeholder 2">
            <a:extLst>
              <a:ext uri="{FF2B5EF4-FFF2-40B4-BE49-F238E27FC236}">
                <a16:creationId xmlns:a16="http://schemas.microsoft.com/office/drawing/2014/main" id="{0C7BD57F-8B7A-49A1-83E6-3C9F1454461C}"/>
              </a:ext>
            </a:extLst>
          </p:cNvPr>
          <p:cNvSpPr>
            <a:spLocks noGrp="1"/>
          </p:cNvSpPr>
          <p:nvPr>
            <p:ph type="body" idx="1"/>
          </p:nvPr>
        </p:nvSpPr>
        <p:spPr>
          <a:xfrm>
            <a:off x="839788" y="1986455"/>
            <a:ext cx="5157787" cy="518619"/>
          </a:xfrm>
          <a:solidFill>
            <a:srgbClr val="FF0000"/>
          </a:solidFill>
        </p:spPr>
        <p:txBody>
          <a:bodyPr>
            <a:normAutofit/>
          </a:bodyPr>
          <a:lstStyle/>
          <a:p>
            <a:pPr algn="ctr"/>
            <a:r>
              <a:rPr lang="en-US" sz="2800" dirty="0">
                <a:solidFill>
                  <a:srgbClr val="FFFF00"/>
                </a:solidFill>
                <a:latin typeface="Times New Roman" panose="02020603050405020304" pitchFamily="18" charset="0"/>
                <a:cs typeface="Times New Roman" panose="02020603050405020304" pitchFamily="18" charset="0"/>
              </a:rPr>
              <a:t>Ph</a:t>
            </a:r>
            <a:r>
              <a:rPr lang="vi-VN" sz="2800" dirty="0">
                <a:solidFill>
                  <a:srgbClr val="FFFF00"/>
                </a:solidFill>
                <a:latin typeface="Times New Roman" panose="02020603050405020304" pitchFamily="18" charset="0"/>
                <a:cs typeface="Times New Roman" panose="02020603050405020304" pitchFamily="18" charset="0"/>
              </a:rPr>
              <a:t>ư</a:t>
            </a:r>
            <a:r>
              <a:rPr lang="en-US" sz="2800" dirty="0" err="1">
                <a:solidFill>
                  <a:srgbClr val="FFFF00"/>
                </a:solidFill>
                <a:latin typeface="Times New Roman" panose="02020603050405020304" pitchFamily="18" charset="0"/>
                <a:cs typeface="Times New Roman" panose="02020603050405020304" pitchFamily="18" charset="0"/>
              </a:rPr>
              <a:t>ơng</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pháp</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bạo</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lực</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2A2607D-4AB5-45A9-BE2A-6389D23FB591}"/>
              </a:ext>
            </a:extLst>
          </p:cNvPr>
          <p:cNvSpPr>
            <a:spLocks noGrp="1"/>
          </p:cNvSpPr>
          <p:nvPr>
            <p:ph sz="half" idx="2"/>
          </p:nvPr>
        </p:nvSpPr>
        <p:spPr>
          <a:solidFill>
            <a:schemeClr val="accent4">
              <a:lumMod val="40000"/>
              <a:lumOff val="60000"/>
            </a:schemeClr>
          </a:solidFill>
        </p:spPr>
        <p:txBody>
          <a:bodyPr>
            <a:normAutofit/>
          </a:bodyPr>
          <a:lstStyle/>
          <a:p>
            <a:pPr algn="just"/>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CM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bạo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LLCM </a:t>
            </a:r>
            <a:r>
              <a:rPr lang="en-US" dirty="0" err="1">
                <a:latin typeface="Times New Roman" panose="02020603050405020304" pitchFamily="18" charset="0"/>
                <a:cs typeface="Times New Roman" panose="02020603050405020304" pitchFamily="18" charset="0"/>
              </a:rPr>
              <a:t>dưới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GC </a:t>
            </a:r>
            <a:r>
              <a:rPr lang="en-US" dirty="0" err="1">
                <a:latin typeface="Times New Roman" panose="02020603050405020304" pitchFamily="18" charset="0"/>
                <a:cs typeface="Times New Roman" panose="02020603050405020304" pitchFamily="18" charset="0"/>
              </a:rPr>
              <a:t>lãnh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đạo</a:t>
            </a:r>
            <a:r>
              <a:rPr lang="en-US" dirty="0">
                <a:latin typeface="Times New Roman" panose="02020603050405020304" pitchFamily="18" charset="0"/>
                <a:cs typeface="Times New Roman" panose="02020603050405020304" pitchFamily="18" charset="0"/>
              </a:rPr>
              <a:t> CM </a:t>
            </a:r>
            <a:r>
              <a:rPr lang="en-US" dirty="0" err="1">
                <a:latin typeface="Times New Roman" panose="02020603050405020304" pitchFamily="18" charset="0"/>
                <a:cs typeface="Times New Roman" panose="02020603050405020304" pitchFamily="18" charset="0"/>
              </a:rPr>
              <a:t>vượt</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GCTT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GCCM</a:t>
            </a:r>
            <a:r>
              <a:rPr lang="en-US"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E738A426-4C94-4C84-8AF0-AFA1DCAFBD86}"/>
              </a:ext>
            </a:extLst>
          </p:cNvPr>
          <p:cNvSpPr>
            <a:spLocks noGrp="1"/>
          </p:cNvSpPr>
          <p:nvPr>
            <p:ph type="body" sz="quarter" idx="3"/>
          </p:nvPr>
        </p:nvSpPr>
        <p:spPr>
          <a:xfrm>
            <a:off x="6455983" y="1986455"/>
            <a:ext cx="5183188" cy="518619"/>
          </a:xfrm>
          <a:solidFill>
            <a:srgbClr val="FF0000"/>
          </a:solidFill>
        </p:spPr>
        <p:txBody>
          <a:bodyPr>
            <a:normAutofit/>
          </a:bodyPr>
          <a:lstStyle/>
          <a:p>
            <a:pPr algn="ctr"/>
            <a:r>
              <a:rPr lang="en-US" sz="2800" dirty="0">
                <a:solidFill>
                  <a:srgbClr val="FFFF00"/>
                </a:solidFill>
                <a:latin typeface="Times New Roman" panose="02020603050405020304" pitchFamily="18" charset="0"/>
                <a:cs typeface="Times New Roman" panose="02020603050405020304" pitchFamily="18" charset="0"/>
              </a:rPr>
              <a:t>Ph</a:t>
            </a:r>
            <a:r>
              <a:rPr lang="vi-VN" sz="2800" dirty="0">
                <a:solidFill>
                  <a:srgbClr val="FFFF00"/>
                </a:solidFill>
                <a:latin typeface="Times New Roman" panose="02020603050405020304" pitchFamily="18" charset="0"/>
                <a:cs typeface="Times New Roman" panose="02020603050405020304" pitchFamily="18" charset="0"/>
              </a:rPr>
              <a:t>ư</a:t>
            </a:r>
            <a:r>
              <a:rPr lang="en-US" sz="2800" dirty="0" err="1">
                <a:solidFill>
                  <a:srgbClr val="FFFF00"/>
                </a:solidFill>
                <a:latin typeface="Times New Roman" panose="02020603050405020304" pitchFamily="18" charset="0"/>
                <a:cs typeface="Times New Roman" panose="02020603050405020304" pitchFamily="18" charset="0"/>
              </a:rPr>
              <a:t>ơng</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pháp</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hoà</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bình</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CE664A7F-E508-4201-8D5F-86754469832F}"/>
              </a:ext>
            </a:extLst>
          </p:cNvPr>
          <p:cNvSpPr>
            <a:spLocks noGrp="1"/>
          </p:cNvSpPr>
          <p:nvPr>
            <p:ph sz="quarter" idx="4"/>
          </p:nvPr>
        </p:nvSpPr>
        <p:spPr>
          <a:xfrm>
            <a:off x="6455983" y="2505075"/>
            <a:ext cx="5183188" cy="3684588"/>
          </a:xfrm>
          <a:solidFill>
            <a:schemeClr val="accent4">
              <a:lumMod val="40000"/>
              <a:lumOff val="60000"/>
            </a:schemeClr>
          </a:solidFill>
        </p:spPr>
        <p:txBody>
          <a:bodyPr>
            <a:normAutofit/>
          </a:bodyPr>
          <a:lstStyle/>
          <a:p>
            <a:pPr algn="just"/>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PP </a:t>
            </a:r>
            <a:r>
              <a:rPr lang="en-US" dirty="0" err="1">
                <a:latin typeface="Times New Roman" panose="02020603050405020304" pitchFamily="18" charset="0"/>
                <a:cs typeface="Times New Roman" panose="02020603050405020304" pitchFamily="18" charset="0"/>
              </a:rPr>
              <a:t>hoà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t>
            </a:r>
            <a:r>
              <a:rPr lang="vi-VN" dirty="0">
                <a:latin typeface="Times New Roman" panose="02020603050405020304" pitchFamily="18" charset="0"/>
                <a:cs typeface="Times New Roman" panose="02020603050405020304" pitchFamily="18" charset="0"/>
              </a:rPr>
              <a:t>ư</a:t>
            </a:r>
            <a:r>
              <a:rPr lang="en-US" dirty="0">
                <a:latin typeface="Times New Roman" panose="02020603050405020304" pitchFamily="18" charset="0"/>
                <a:cs typeface="Times New Roman" panose="02020603050405020304" pitchFamily="18" charset="0"/>
              </a:rPr>
              <a:t>ng </a:t>
            </a:r>
            <a:r>
              <a:rPr lang="en-US" dirty="0" err="1">
                <a:latin typeface="Times New Roman" panose="02020603050405020304" pitchFamily="18" charset="0"/>
                <a:cs typeface="Times New Roman" panose="02020603050405020304" pitchFamily="18" charset="0"/>
              </a:rPr>
              <a:t>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xảy</a:t>
            </a:r>
            <a:r>
              <a:rPr lang="en-US" dirty="0">
                <a:latin typeface="Times New Roman" panose="02020603050405020304" pitchFamily="18" charset="0"/>
                <a:cs typeface="Times New Roman" panose="02020603050405020304" pitchFamily="18" charset="0"/>
              </a:rPr>
              <a:t> ra.</a:t>
            </a:r>
          </a:p>
          <a:p>
            <a:pPr marL="0" indent="0" algn="just">
              <a:buNone/>
            </a:pPr>
            <a:r>
              <a:rPr lang="en-US" dirty="0">
                <a:latin typeface="Times New Roman" panose="02020603050405020304" pitchFamily="18" charset="0"/>
                <a:cs typeface="Times New Roman" panose="02020603050405020304" pitchFamily="18" charset="0"/>
              </a:rPr>
              <a:t> </a:t>
            </a:r>
          </a:p>
        </p:txBody>
      </p:sp>
      <p:cxnSp>
        <p:nvCxnSpPr>
          <p:cNvPr id="7" name="Straight Connector 6">
            <a:extLst>
              <a:ext uri="{FF2B5EF4-FFF2-40B4-BE49-F238E27FC236}">
                <a16:creationId xmlns:a16="http://schemas.microsoft.com/office/drawing/2014/main" id="{2A24702D-AF66-4271-8E1D-7500E4D24E12}"/>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B6C6CF-F3CF-469A-8F99-A22EAE49A58F}"/>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096B9010-9249-4191-BA7C-2870FD43EFA8}"/>
              </a:ext>
            </a:extLst>
          </p:cNvPr>
          <p:cNvSpPr>
            <a:spLocks noGrp="1"/>
          </p:cNvSpPr>
          <p:nvPr>
            <p:ph type="sldNum" sz="quarter" idx="12"/>
          </p:nvPr>
        </p:nvSpPr>
        <p:spPr/>
        <p:txBody>
          <a:bodyPr/>
          <a:lstStyle/>
          <a:p>
            <a:fld id="{BCA9E365-C2E6-427D-B945-C61DCC8F5720}" type="slidenum">
              <a:rPr lang="en-US" smtClean="0"/>
              <a:t>285</a:t>
            </a:fld>
            <a:endParaRPr lang="en-US"/>
          </a:p>
        </p:txBody>
      </p:sp>
    </p:spTree>
    <p:extLst>
      <p:ext uri="{BB962C8B-B14F-4D97-AF65-F5344CB8AC3E}">
        <p14:creationId xmlns:p14="http://schemas.microsoft.com/office/powerpoint/2010/main" val="202674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bg/>
                                          </p:spTgt>
                                        </p:tgtEl>
                                        <p:attrNameLst>
                                          <p:attrName>style.visibility</p:attrName>
                                        </p:attrNameLst>
                                      </p:cBhvr>
                                      <p:to>
                                        <p:strVal val="visible"/>
                                      </p:to>
                                    </p:set>
                                    <p:animEffect transition="in" filter="fade">
                                      <p:cBhvr>
                                        <p:cTn id="19" dur="1000"/>
                                        <p:tgtEl>
                                          <p:spTgt spid="5">
                                            <p:bg/>
                                          </p:spTgt>
                                        </p:tgtEl>
                                      </p:cBhvr>
                                    </p:animEffect>
                                    <p:anim calcmode="lin" valueType="num">
                                      <p:cBhvr>
                                        <p:cTn id="20" dur="1000" fill="hold"/>
                                        <p:tgtEl>
                                          <p:spTgt spid="5">
                                            <p:bg/>
                                          </p:spTgt>
                                        </p:tgtEl>
                                        <p:attrNameLst>
                                          <p:attrName>ppt_x</p:attrName>
                                        </p:attrNameLst>
                                      </p:cBhvr>
                                      <p:tavLst>
                                        <p:tav tm="0">
                                          <p:val>
                                            <p:strVal val="#ppt_x"/>
                                          </p:val>
                                        </p:tav>
                                        <p:tav tm="100000">
                                          <p:val>
                                            <p:strVal val="#ppt_x"/>
                                          </p:val>
                                        </p:tav>
                                      </p:tavLst>
                                    </p:anim>
                                    <p:anim calcmode="lin" valueType="num">
                                      <p:cBhvr>
                                        <p:cTn id="21"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1000"/>
                                        <p:tgtEl>
                                          <p:spTgt spid="5">
                                            <p:txEl>
                                              <p:pRg st="0" end="0"/>
                                            </p:txEl>
                                          </p:spTgt>
                                        </p:tgtEl>
                                      </p:cBhvr>
                                    </p:animEffect>
                                    <p:anim calcmode="lin" valueType="num">
                                      <p:cBhvr>
                                        <p:cTn id="2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bg/>
                                          </p:spTgt>
                                        </p:tgtEl>
                                        <p:attrNameLst>
                                          <p:attrName>style.visibility</p:attrName>
                                        </p:attrNameLst>
                                      </p:cBhvr>
                                      <p:to>
                                        <p:strVal val="visible"/>
                                      </p:to>
                                    </p:set>
                                    <p:anim calcmode="lin" valueType="num">
                                      <p:cBhvr additive="base">
                                        <p:cTn id="33" dur="500" fill="hold"/>
                                        <p:tgtEl>
                                          <p:spTgt spid="4">
                                            <p:bg/>
                                          </p:spTgt>
                                        </p:tgtEl>
                                        <p:attrNameLst>
                                          <p:attrName>ppt_x</p:attrName>
                                        </p:attrNameLst>
                                      </p:cBhvr>
                                      <p:tavLst>
                                        <p:tav tm="0">
                                          <p:val>
                                            <p:strVal val="#ppt_x"/>
                                          </p:val>
                                        </p:tav>
                                        <p:tav tm="100000">
                                          <p:val>
                                            <p:strVal val="#ppt_x"/>
                                          </p:val>
                                        </p:tav>
                                      </p:tavLst>
                                    </p:anim>
                                    <p:anim calcmode="lin" valueType="num">
                                      <p:cBhvr additive="base">
                                        <p:cTn id="34"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 calcmode="lin" valueType="num">
                                      <p:cBhvr additive="base">
                                        <p:cTn id="3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
                                            <p:bg/>
                                          </p:spTgt>
                                        </p:tgtEl>
                                        <p:attrNameLst>
                                          <p:attrName>style.visibility</p:attrName>
                                        </p:attrNameLst>
                                      </p:cBhvr>
                                      <p:to>
                                        <p:strVal val="visible"/>
                                      </p:to>
                                    </p:set>
                                    <p:animEffect transition="in" filter="fade">
                                      <p:cBhvr>
                                        <p:cTn id="45" dur="1000"/>
                                        <p:tgtEl>
                                          <p:spTgt spid="6">
                                            <p:bg/>
                                          </p:spTgt>
                                        </p:tgtEl>
                                      </p:cBhvr>
                                    </p:animEffect>
                                    <p:anim calcmode="lin" valueType="num">
                                      <p:cBhvr>
                                        <p:cTn id="46" dur="1000" fill="hold"/>
                                        <p:tgtEl>
                                          <p:spTgt spid="6">
                                            <p:bg/>
                                          </p:spTgt>
                                        </p:tgtEl>
                                        <p:attrNameLst>
                                          <p:attrName>ppt_x</p:attrName>
                                        </p:attrNameLst>
                                      </p:cBhvr>
                                      <p:tavLst>
                                        <p:tav tm="0">
                                          <p:val>
                                            <p:strVal val="#ppt_x"/>
                                          </p:val>
                                        </p:tav>
                                        <p:tav tm="100000">
                                          <p:val>
                                            <p:strVal val="#ppt_x"/>
                                          </p:val>
                                        </p:tav>
                                      </p:tavLst>
                                    </p:anim>
                                    <p:anim calcmode="lin" valueType="num">
                                      <p:cBhvr>
                                        <p:cTn id="47" dur="1000" fill="hold"/>
                                        <p:tgtEl>
                                          <p:spTgt spid="6">
                                            <p:bg/>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1000"/>
                                        <p:tgtEl>
                                          <p:spTgt spid="6">
                                            <p:txEl>
                                              <p:pRg st="0" end="0"/>
                                            </p:txEl>
                                          </p:spTgt>
                                        </p:tgtEl>
                                      </p:cBhvr>
                                    </p:animEffect>
                                    <p:anim calcmode="lin" valueType="num">
                                      <p:cBhvr>
                                        <p:cTn id="5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xEl>
                                              <p:pRg st="1" end="1"/>
                                            </p:txEl>
                                          </p:spTgt>
                                        </p:tgtEl>
                                        <p:attrNameLst>
                                          <p:attrName>style.visibility</p:attrName>
                                        </p:attrNameLst>
                                      </p:cBhvr>
                                      <p:to>
                                        <p:strVal val="visible"/>
                                      </p:to>
                                    </p:set>
                                    <p:animEffect transition="in" filter="fade">
                                      <p:cBhvr>
                                        <p:cTn id="59" dur="1000"/>
                                        <p:tgtEl>
                                          <p:spTgt spid="6">
                                            <p:txEl>
                                              <p:pRg st="1" end="1"/>
                                            </p:txEl>
                                          </p:spTgt>
                                        </p:tgtEl>
                                      </p:cBhvr>
                                    </p:animEffect>
                                    <p:anim calcmode="lin" valueType="num">
                                      <p:cBhvr>
                                        <p:cTn id="6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6">
                                            <p:txEl>
                                              <p:pRg st="2" end="2"/>
                                            </p:txEl>
                                          </p:spTgt>
                                        </p:tgtEl>
                                        <p:attrNameLst>
                                          <p:attrName>style.visibility</p:attrName>
                                        </p:attrNameLst>
                                      </p:cBhvr>
                                      <p:to>
                                        <p:strVal val="visible"/>
                                      </p:to>
                                    </p:set>
                                    <p:animEffect transition="in" filter="fade">
                                      <p:cBhvr>
                                        <p:cTn id="66" dur="1000"/>
                                        <p:tgtEl>
                                          <p:spTgt spid="6">
                                            <p:txEl>
                                              <p:pRg st="2" end="2"/>
                                            </p:txEl>
                                          </p:spTgt>
                                        </p:tgtEl>
                                      </p:cBhvr>
                                    </p:animEffect>
                                    <p:anim calcmode="lin" valueType="num">
                                      <p:cBhvr>
                                        <p:cTn id="6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040D88C-9100-42EF-A2AB-86003B99FF2F}"/>
              </a:ext>
            </a:extLst>
          </p:cNvPr>
          <p:cNvSpPr txBox="1"/>
          <p:nvPr/>
        </p:nvSpPr>
        <p:spPr>
          <a:xfrm>
            <a:off x="2380593" y="551793"/>
            <a:ext cx="8287407"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d. </a:t>
            </a:r>
            <a:r>
              <a:rPr lang="en-US" sz="2800" b="1" i="1" dirty="0" err="1">
                <a:solidFill>
                  <a:srgbClr val="FF0000"/>
                </a:solidFill>
                <a:latin typeface="Times New Roman" panose="02020603050405020304" pitchFamily="18" charset="0"/>
                <a:cs typeface="Times New Roman" panose="02020603050405020304" pitchFamily="18" charset="0"/>
              </a:rPr>
              <a:t>Vấn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mạng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hiện</a:t>
            </a:r>
            <a:r>
              <a:rPr lang="en-US" sz="2800" b="1" i="1" dirty="0">
                <a:solidFill>
                  <a:srgbClr val="FF0000"/>
                </a:solidFill>
                <a:latin typeface="Times New Roman" panose="02020603050405020304" pitchFamily="18" charset="0"/>
                <a:cs typeface="Times New Roman" panose="02020603050405020304" pitchFamily="18" charset="0"/>
              </a:rPr>
              <a:t> nay</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Rectangle: Diagonal Corners Snipped 5">
            <a:extLst>
              <a:ext uri="{FF2B5EF4-FFF2-40B4-BE49-F238E27FC236}">
                <a16:creationId xmlns:a16="http://schemas.microsoft.com/office/drawing/2014/main" id="{9AF54D3B-09D7-43D7-9702-066C23E68723}"/>
              </a:ext>
            </a:extLst>
          </p:cNvPr>
          <p:cNvSpPr/>
          <p:nvPr/>
        </p:nvSpPr>
        <p:spPr>
          <a:xfrm>
            <a:off x="1182414" y="1713555"/>
            <a:ext cx="10247582" cy="1145952"/>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b="1" i="1" dirty="0" err="1">
                <a:solidFill>
                  <a:srgbClr val="7030A0"/>
                </a:solidFill>
                <a:latin typeface="Times New Roman" panose="02020603050405020304" pitchFamily="18" charset="0"/>
                <a:cs typeface="Times New Roman" panose="02020603050405020304" pitchFamily="18" charset="0"/>
              </a:rPr>
              <a:t>Trong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xã</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hội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hiện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đại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tiềm</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ẩn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khả</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năng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những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biến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động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xã</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hội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theo</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chiều</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hướng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tiến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bộ</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dưới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hình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thức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cải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tổ</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cải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cách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đổi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mới</a:t>
            </a:r>
            <a:r>
              <a:rPr lang="en-US" sz="2400" b="1" i="1" dirty="0">
                <a:solidFill>
                  <a:srgbClr val="7030A0"/>
                </a:solidFill>
                <a:latin typeface="Times New Roman" panose="02020603050405020304" pitchFamily="18" charset="0"/>
                <a:cs typeface="Times New Roman" panose="02020603050405020304" pitchFamily="18" charset="0"/>
              </a:rPr>
              <a:t>..</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7" name="Rectangle: Diagonal Corners Snipped 6">
            <a:extLst>
              <a:ext uri="{FF2B5EF4-FFF2-40B4-BE49-F238E27FC236}">
                <a16:creationId xmlns:a16="http://schemas.microsoft.com/office/drawing/2014/main" id="{66CCFF8B-18C9-4348-ADB6-C6F77737F5AF}"/>
              </a:ext>
            </a:extLst>
          </p:cNvPr>
          <p:cNvSpPr/>
          <p:nvPr/>
        </p:nvSpPr>
        <p:spPr>
          <a:xfrm>
            <a:off x="1182413" y="2987568"/>
            <a:ext cx="10247581" cy="882863"/>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b="1" i="1" dirty="0">
                <a:solidFill>
                  <a:srgbClr val="7030A0"/>
                </a:solidFill>
                <a:latin typeface="Times New Roman" panose="02020603050405020304" pitchFamily="18" charset="0"/>
                <a:cs typeface="Times New Roman" panose="02020603050405020304" pitchFamily="18" charset="0"/>
              </a:rPr>
              <a:t>Xu </a:t>
            </a:r>
            <a:r>
              <a:rPr lang="en-US" sz="2400" b="1" i="1" dirty="0" err="1">
                <a:solidFill>
                  <a:srgbClr val="7030A0"/>
                </a:solidFill>
                <a:latin typeface="Times New Roman" panose="02020603050405020304" pitchFamily="18" charset="0"/>
                <a:cs typeface="Times New Roman" panose="02020603050405020304" pitchFamily="18" charset="0"/>
              </a:rPr>
              <a:t>hướng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đối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thoại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hòa</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giải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đang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là</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xu</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hướng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chủ</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đạo</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hiện</a:t>
            </a:r>
            <a:r>
              <a:rPr lang="en-US" sz="2400" b="1" i="1" dirty="0">
                <a:solidFill>
                  <a:srgbClr val="7030A0"/>
                </a:solidFill>
                <a:latin typeface="Times New Roman" panose="02020603050405020304" pitchFamily="18" charset="0"/>
                <a:cs typeface="Times New Roman" panose="02020603050405020304" pitchFamily="18" charset="0"/>
              </a:rPr>
              <a:t> nay.</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8" name="Rectangle: Diagonal Corners Snipped 7">
            <a:extLst>
              <a:ext uri="{FF2B5EF4-FFF2-40B4-BE49-F238E27FC236}">
                <a16:creationId xmlns:a16="http://schemas.microsoft.com/office/drawing/2014/main" id="{1BFD0E44-D418-47CB-BD36-ED41D05FC1E1}"/>
              </a:ext>
            </a:extLst>
          </p:cNvPr>
          <p:cNvSpPr/>
          <p:nvPr/>
        </p:nvSpPr>
        <p:spPr>
          <a:xfrm>
            <a:off x="1182414" y="4009340"/>
            <a:ext cx="10247581" cy="882863"/>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r>
              <a:rPr lang="en-US" sz="2400" b="1" i="1" dirty="0" err="1">
                <a:solidFill>
                  <a:srgbClr val="7030A0"/>
                </a:solidFill>
                <a:latin typeface="Times New Roman" panose="02020603050405020304" pitchFamily="18" charset="0"/>
                <a:cs typeface="Times New Roman" panose="02020603050405020304" pitchFamily="18" charset="0"/>
              </a:rPr>
              <a:t>Đấu</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tranh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cho</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dân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chủ</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hòa</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bình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và</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tiến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bộ</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xã</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hội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đang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diễn</a:t>
            </a:r>
            <a:r>
              <a:rPr lang="en-US" sz="2400" b="1" i="1" dirty="0">
                <a:solidFill>
                  <a:srgbClr val="7030A0"/>
                </a:solidFill>
                <a:latin typeface="Times New Roman" panose="02020603050405020304" pitchFamily="18" charset="0"/>
                <a:cs typeface="Times New Roman" panose="02020603050405020304" pitchFamily="18" charset="0"/>
              </a:rPr>
              <a:t> ra </a:t>
            </a:r>
            <a:r>
              <a:rPr lang="en-US" sz="2400" b="1" i="1" dirty="0" err="1">
                <a:solidFill>
                  <a:srgbClr val="7030A0"/>
                </a:solidFill>
                <a:latin typeface="Times New Roman" panose="02020603050405020304" pitchFamily="18" charset="0"/>
                <a:cs typeface="Times New Roman" panose="02020603050405020304" pitchFamily="18" charset="0"/>
              </a:rPr>
              <a:t>mạnh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mẽ</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ngày</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càng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tỏ</a:t>
            </a:r>
            <a:r>
              <a:rPr lang="en-US" sz="2400" b="1" i="1" dirty="0">
                <a:solidFill>
                  <a:srgbClr val="7030A0"/>
                </a:solidFill>
                <a:latin typeface="Times New Roman" panose="02020603050405020304" pitchFamily="18" charset="0"/>
                <a:cs typeface="Times New Roman" panose="02020603050405020304" pitchFamily="18" charset="0"/>
              </a:rPr>
              <a:t> ra </a:t>
            </a:r>
            <a:r>
              <a:rPr lang="en-US" sz="2400" b="1" i="1" dirty="0" err="1">
                <a:solidFill>
                  <a:srgbClr val="7030A0"/>
                </a:solidFill>
                <a:latin typeface="Times New Roman" panose="02020603050405020304" pitchFamily="18" charset="0"/>
                <a:cs typeface="Times New Roman" panose="02020603050405020304" pitchFamily="18" charset="0"/>
              </a:rPr>
              <a:t>chiếm</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ưu</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thế</a:t>
            </a:r>
            <a:r>
              <a:rPr lang="en-US" sz="2400" b="1" i="1" dirty="0">
                <a:solidFill>
                  <a:srgbClr val="7030A0"/>
                </a:solidFill>
                <a:latin typeface="Times New Roman" panose="02020603050405020304" pitchFamily="18" charset="0"/>
                <a:cs typeface="Times New Roman" panose="02020603050405020304" pitchFamily="18" charset="0"/>
              </a:rPr>
              <a:t>.</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9" name="Rectangle: Diagonal Corners Snipped 8">
            <a:extLst>
              <a:ext uri="{FF2B5EF4-FFF2-40B4-BE49-F238E27FC236}">
                <a16:creationId xmlns:a16="http://schemas.microsoft.com/office/drawing/2014/main" id="{0C184C02-0EF0-4BDA-B1CD-F36D41C549FB}"/>
              </a:ext>
            </a:extLst>
          </p:cNvPr>
          <p:cNvSpPr/>
          <p:nvPr/>
        </p:nvSpPr>
        <p:spPr>
          <a:xfrm>
            <a:off x="1182413" y="5051796"/>
            <a:ext cx="10247581" cy="1135119"/>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b="1" i="1" dirty="0" err="1">
                <a:solidFill>
                  <a:srgbClr val="7030A0"/>
                </a:solidFill>
                <a:latin typeface="Times New Roman" panose="02020603050405020304" pitchFamily="18" charset="0"/>
                <a:cs typeface="Times New Roman" panose="02020603050405020304" pitchFamily="18" charset="0"/>
              </a:rPr>
              <a:t>trong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xã</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hội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hiện</a:t>
            </a:r>
            <a:r>
              <a:rPr lang="en-US" sz="2400" b="1" i="1" dirty="0">
                <a:solidFill>
                  <a:srgbClr val="7030A0"/>
                </a:solidFill>
                <a:latin typeface="Times New Roman" panose="02020603050405020304" pitchFamily="18" charset="0"/>
                <a:cs typeface="Times New Roman" panose="02020603050405020304" pitchFamily="18" charset="0"/>
              </a:rPr>
              <a:t> nay </a:t>
            </a:r>
            <a:r>
              <a:rPr lang="en-US" sz="2400" b="1" i="1" dirty="0" err="1">
                <a:solidFill>
                  <a:srgbClr val="7030A0"/>
                </a:solidFill>
                <a:latin typeface="Times New Roman" panose="02020603050405020304" pitchFamily="18" charset="0"/>
                <a:cs typeface="Times New Roman" panose="02020603050405020304" pitchFamily="18" charset="0"/>
              </a:rPr>
              <a:t>dù</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không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có</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các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cuộc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cách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mạng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xã</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hội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điển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hình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như</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trong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lịch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sử</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nhưng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sẽ</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phát</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triển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theo</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hướng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thay</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đồi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từng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bộ</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phận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từng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yếu</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tố</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lĩnh</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vực</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trong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đời</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sống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xã</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hội</a:t>
            </a:r>
            <a:r>
              <a:rPr lang="en-US" sz="2400" b="1" i="1" dirty="0">
                <a:solidFill>
                  <a:srgbClr val="7030A0"/>
                </a:solidFill>
                <a:latin typeface="Times New Roman" panose="02020603050405020304" pitchFamily="18" charset="0"/>
                <a:cs typeface="Times New Roman" panose="02020603050405020304" pitchFamily="18" charset="0"/>
              </a:rPr>
              <a:t>.</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9D8C591-38EA-4B04-9EBE-4FBDD8E9FF3B}"/>
              </a:ext>
            </a:extLst>
          </p:cNvPr>
          <p:cNvSpPr>
            <a:spLocks noGrp="1"/>
          </p:cNvSpPr>
          <p:nvPr>
            <p:ph type="sldNum" sz="quarter" idx="12"/>
          </p:nvPr>
        </p:nvSpPr>
        <p:spPr/>
        <p:txBody>
          <a:bodyPr/>
          <a:lstStyle/>
          <a:p>
            <a:fld id="{BCA9E365-C2E6-427D-B945-C61DCC8F5720}" type="slidenum">
              <a:rPr lang="en-US" smtClean="0"/>
              <a:t>286</a:t>
            </a:fld>
            <a:endParaRPr lang="en-US"/>
          </a:p>
        </p:txBody>
      </p:sp>
    </p:spTree>
    <p:extLst>
      <p:ext uri="{BB962C8B-B14F-4D97-AF65-F5344CB8AC3E}">
        <p14:creationId xmlns:p14="http://schemas.microsoft.com/office/powerpoint/2010/main" val="322282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6B00832-5217-4CFB-A7E3-C9B34221474C}"/>
              </a:ext>
            </a:extLst>
          </p:cNvPr>
          <p:cNvSpPr txBox="1"/>
          <p:nvPr/>
        </p:nvSpPr>
        <p:spPr>
          <a:xfrm>
            <a:off x="2743200" y="520266"/>
            <a:ext cx="6984124" cy="646331"/>
          </a:xfrm>
          <a:prstGeom prst="rect">
            <a:avLst/>
          </a:prstGeom>
          <a:noFill/>
        </p:spPr>
        <p:txBody>
          <a:bodyPr wrap="square" rtlCol="0">
            <a:sp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IV. Ý </a:t>
            </a:r>
            <a:r>
              <a:rPr lang="en-US" sz="3600" b="1" dirty="0" err="1">
                <a:solidFill>
                  <a:srgbClr val="FF0000"/>
                </a:solidFill>
                <a:latin typeface="Times New Roman" panose="02020603050405020304" pitchFamily="18" charset="0"/>
                <a:cs typeface="Times New Roman" panose="02020603050405020304" pitchFamily="18" charset="0"/>
              </a:rPr>
              <a:t>THỨC</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XÃ</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HỘI</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6" name="Diamond 5">
            <a:extLst>
              <a:ext uri="{FF2B5EF4-FFF2-40B4-BE49-F238E27FC236}">
                <a16:creationId xmlns:a16="http://schemas.microsoft.com/office/drawing/2014/main" id="{373D5E85-4192-42D7-832C-522591D4527C}"/>
              </a:ext>
            </a:extLst>
          </p:cNvPr>
          <p:cNvSpPr/>
          <p:nvPr/>
        </p:nvSpPr>
        <p:spPr>
          <a:xfrm>
            <a:off x="930162" y="3145512"/>
            <a:ext cx="1182417" cy="1237935"/>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2</a:t>
            </a:r>
          </a:p>
        </p:txBody>
      </p:sp>
      <p:sp>
        <p:nvSpPr>
          <p:cNvPr id="7" name="Hexagon 6">
            <a:extLst>
              <a:ext uri="{FF2B5EF4-FFF2-40B4-BE49-F238E27FC236}">
                <a16:creationId xmlns:a16="http://schemas.microsoft.com/office/drawing/2014/main" id="{79D585D3-AC97-4669-A652-B6FE1B129BB8}"/>
              </a:ext>
            </a:extLst>
          </p:cNvPr>
          <p:cNvSpPr/>
          <p:nvPr/>
        </p:nvSpPr>
        <p:spPr>
          <a:xfrm>
            <a:off x="2112578" y="3145512"/>
            <a:ext cx="9317417" cy="1087868"/>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kết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cấu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tính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giai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cấp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hình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thức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Diamond 7">
            <a:extLst>
              <a:ext uri="{FF2B5EF4-FFF2-40B4-BE49-F238E27FC236}">
                <a16:creationId xmlns:a16="http://schemas.microsoft.com/office/drawing/2014/main" id="{B84022F5-D590-45C6-8642-DCA9CFF5D873}"/>
              </a:ext>
            </a:extLst>
          </p:cNvPr>
          <p:cNvSpPr/>
          <p:nvPr/>
        </p:nvSpPr>
        <p:spPr>
          <a:xfrm>
            <a:off x="930162" y="1789337"/>
            <a:ext cx="1182417" cy="1237935"/>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1</a:t>
            </a:r>
          </a:p>
        </p:txBody>
      </p:sp>
      <p:sp>
        <p:nvSpPr>
          <p:cNvPr id="9" name="Hexagon 8">
            <a:extLst>
              <a:ext uri="{FF2B5EF4-FFF2-40B4-BE49-F238E27FC236}">
                <a16:creationId xmlns:a16="http://schemas.microsoft.com/office/drawing/2014/main" id="{7DE10E47-0327-4462-9A8C-396F95A11E29}"/>
              </a:ext>
            </a:extLst>
          </p:cNvPr>
          <p:cNvSpPr/>
          <p:nvPr/>
        </p:nvSpPr>
        <p:spPr>
          <a:xfrm>
            <a:off x="2112578" y="1820869"/>
            <a:ext cx="9317417" cy="1087868"/>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yếu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tố</a:t>
            </a:r>
            <a:r>
              <a:rPr lang="en-US" sz="3200" b="1" dirty="0">
                <a:solidFill>
                  <a:srgbClr val="FF0000"/>
                </a:solidFill>
                <a:latin typeface="Times New Roman" panose="02020603050405020304" pitchFamily="18" charset="0"/>
                <a:cs typeface="Times New Roman" panose="02020603050405020304" pitchFamily="18" charset="0"/>
              </a:rPr>
              <a:t> c</a:t>
            </a:r>
            <a:r>
              <a:rPr lang="vi-VN" sz="3200" b="1" dirty="0">
                <a:solidFill>
                  <a:srgbClr val="FF0000"/>
                </a:solidFill>
                <a:latin typeface="Times New Roman" panose="02020603050405020304" pitchFamily="18" charset="0"/>
                <a:cs typeface="Times New Roman" panose="02020603050405020304" pitchFamily="18" charset="0"/>
              </a:rPr>
              <a:t>ơ</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10" name="Diamond 9">
            <a:extLst>
              <a:ext uri="{FF2B5EF4-FFF2-40B4-BE49-F238E27FC236}">
                <a16:creationId xmlns:a16="http://schemas.microsoft.com/office/drawing/2014/main" id="{BDBFCA50-9100-476C-8287-8508BCDAFCCE}"/>
              </a:ext>
            </a:extLst>
          </p:cNvPr>
          <p:cNvSpPr/>
          <p:nvPr/>
        </p:nvSpPr>
        <p:spPr>
          <a:xfrm>
            <a:off x="930162" y="4509583"/>
            <a:ext cx="1182417" cy="1654734"/>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3</a:t>
            </a:r>
          </a:p>
        </p:txBody>
      </p:sp>
      <p:sp>
        <p:nvSpPr>
          <p:cNvPr id="11" name="Hexagon 10">
            <a:extLst>
              <a:ext uri="{FF2B5EF4-FFF2-40B4-BE49-F238E27FC236}">
                <a16:creationId xmlns:a16="http://schemas.microsoft.com/office/drawing/2014/main" id="{AF76E27D-EF79-4E11-9A44-83C8EB09CB87}"/>
              </a:ext>
            </a:extLst>
          </p:cNvPr>
          <p:cNvSpPr/>
          <p:nvPr/>
        </p:nvSpPr>
        <p:spPr>
          <a:xfrm>
            <a:off x="2112578" y="4501418"/>
            <a:ext cx="9317417" cy="1654734"/>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FF0000"/>
                </a:solidFill>
                <a:latin typeface="Times New Roman" panose="02020603050405020304" pitchFamily="18" charset="0"/>
                <a:cs typeface="Times New Roman" panose="02020603050405020304" pitchFamily="18" charset="0"/>
              </a:rPr>
              <a:t>Mối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quan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hệ</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biện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chứng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giữa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thức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tính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độc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lập</a:t>
            </a:r>
            <a:r>
              <a:rPr lang="en-US" sz="3200" b="1" dirty="0">
                <a:solidFill>
                  <a:srgbClr val="FF0000"/>
                </a:solidFill>
                <a:latin typeface="Times New Roman" panose="02020603050405020304" pitchFamily="18" charset="0"/>
                <a:cs typeface="Times New Roman" panose="02020603050405020304" pitchFamily="18" charset="0"/>
              </a:rPr>
              <a:t> t</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ơng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đối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thức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D207880-8A5A-48B9-AA0F-7F250A4DD21B}"/>
              </a:ext>
            </a:extLst>
          </p:cNvPr>
          <p:cNvSpPr>
            <a:spLocks noGrp="1"/>
          </p:cNvSpPr>
          <p:nvPr>
            <p:ph type="sldNum" sz="quarter" idx="12"/>
          </p:nvPr>
        </p:nvSpPr>
        <p:spPr/>
        <p:txBody>
          <a:bodyPr/>
          <a:lstStyle/>
          <a:p>
            <a:fld id="{BCA9E365-C2E6-427D-B945-C61DCC8F5720}" type="slidenum">
              <a:rPr lang="en-US" smtClean="0"/>
              <a:t>287</a:t>
            </a:fld>
            <a:endParaRPr lang="en-US"/>
          </a:p>
        </p:txBody>
      </p:sp>
    </p:spTree>
    <p:extLst>
      <p:ext uri="{BB962C8B-B14F-4D97-AF65-F5344CB8AC3E}">
        <p14:creationId xmlns:p14="http://schemas.microsoft.com/office/powerpoint/2010/main" val="4305019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72575C-D220-46CC-B688-C08E770CE78C}"/>
              </a:ext>
            </a:extLst>
          </p:cNvPr>
          <p:cNvSpPr txBox="1"/>
          <p:nvPr/>
        </p:nvSpPr>
        <p:spPr>
          <a:xfrm>
            <a:off x="2317531" y="283779"/>
            <a:ext cx="8087710" cy="1077218"/>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1. </a:t>
            </a: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yếu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tố</a:t>
            </a:r>
            <a:r>
              <a:rPr lang="en-US" sz="3200" b="1" dirty="0">
                <a:solidFill>
                  <a:srgbClr val="FF0000"/>
                </a:solidFill>
                <a:latin typeface="Times New Roman" panose="02020603050405020304" pitchFamily="18" charset="0"/>
                <a:cs typeface="Times New Roman" panose="02020603050405020304" pitchFamily="18" charset="0"/>
              </a:rPr>
              <a:t> c</a:t>
            </a:r>
            <a:r>
              <a:rPr lang="vi-VN" sz="3200" b="1" dirty="0">
                <a:solidFill>
                  <a:srgbClr val="FF0000"/>
                </a:solidFill>
                <a:latin typeface="Times New Roman" panose="02020603050405020304" pitchFamily="18" charset="0"/>
                <a:cs typeface="Times New Roman" panose="02020603050405020304" pitchFamily="18" charset="0"/>
              </a:rPr>
              <a:t>ơ</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Arrow: Pentagon 5">
            <a:extLst>
              <a:ext uri="{FF2B5EF4-FFF2-40B4-BE49-F238E27FC236}">
                <a16:creationId xmlns:a16="http://schemas.microsoft.com/office/drawing/2014/main" id="{075F3DBE-2F48-4541-B3AD-B172902A9630}"/>
              </a:ext>
            </a:extLst>
          </p:cNvPr>
          <p:cNvSpPr/>
          <p:nvPr/>
        </p:nvSpPr>
        <p:spPr>
          <a:xfrm>
            <a:off x="1" y="1907623"/>
            <a:ext cx="3594538" cy="1040521"/>
          </a:xfrm>
          <a:prstGeom prst="homePlat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indent="173038" algn="ctr"/>
            <a:r>
              <a:rPr lang="en-US" sz="2800" b="1" i="1" dirty="0">
                <a:solidFill>
                  <a:srgbClr val="002060"/>
                </a:solidFill>
                <a:latin typeface="Times New Roman" panose="02020603050405020304" pitchFamily="18" charset="0"/>
                <a:cs typeface="Times New Roman" panose="02020603050405020304" pitchFamily="18" charset="0"/>
              </a:rPr>
              <a:t>a. </a:t>
            </a:r>
            <a:r>
              <a:rPr lang="en-US" sz="2800" b="1" i="1" dirty="0" err="1">
                <a:solidFill>
                  <a:srgbClr val="002060"/>
                </a:solidFill>
                <a:latin typeface="Times New Roman" panose="02020603050405020304" pitchFamily="18" charset="0"/>
                <a:cs typeface="Times New Roman" panose="02020603050405020304" pitchFamily="18" charset="0"/>
              </a:rPr>
              <a:t>Khái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niệm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tồn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xã</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hội</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B60804DA-A610-4ABF-834E-6A6A175F630F}"/>
              </a:ext>
            </a:extLst>
          </p:cNvPr>
          <p:cNvSpPr/>
          <p:nvPr/>
        </p:nvSpPr>
        <p:spPr>
          <a:xfrm>
            <a:off x="3594539" y="1608081"/>
            <a:ext cx="7835458" cy="162384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err="1">
                <a:solidFill>
                  <a:srgbClr val="002060"/>
                </a:solidFill>
                <a:latin typeface="Times New Roman" panose="02020603050405020304" pitchFamily="18" charset="0"/>
                <a:cs typeface="Times New Roman" panose="02020603050405020304" pitchFamily="18" charset="0"/>
              </a:rPr>
              <a:t>Tồn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tại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toàn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bộ</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sinh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hoạt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những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điều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kiện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sinh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hoạt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E71CC24E-8E64-48A7-98C4-F7F72D3914E7}"/>
              </a:ext>
            </a:extLst>
          </p:cNvPr>
          <p:cNvSpPr/>
          <p:nvPr/>
        </p:nvSpPr>
        <p:spPr>
          <a:xfrm>
            <a:off x="1" y="4292149"/>
            <a:ext cx="3594538" cy="1040521"/>
          </a:xfrm>
          <a:prstGeom prst="homePlate">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indent="173038" algn="ctr"/>
            <a:r>
              <a:rPr lang="en-US" sz="2800" b="1" i="1" dirty="0">
                <a:solidFill>
                  <a:srgbClr val="002060"/>
                </a:solidFill>
                <a:latin typeface="Times New Roman" panose="02020603050405020304" pitchFamily="18" charset="0"/>
                <a:cs typeface="Times New Roman" panose="02020603050405020304" pitchFamily="18" charset="0"/>
              </a:rPr>
              <a:t>b. </a:t>
            </a:r>
            <a:r>
              <a:rPr lang="en-US" sz="2800" b="1" i="1" dirty="0" err="1">
                <a:solidFill>
                  <a:srgbClr val="002060"/>
                </a:solidFill>
                <a:latin typeface="Times New Roman" panose="02020603050405020304" pitchFamily="18" charset="0"/>
                <a:cs typeface="Times New Roman" panose="02020603050405020304" pitchFamily="18" charset="0"/>
              </a:rPr>
              <a:t>Các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yếu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tố</a:t>
            </a:r>
            <a:r>
              <a:rPr lang="en-US" sz="2800" b="1" i="1" dirty="0">
                <a:solidFill>
                  <a:srgbClr val="002060"/>
                </a:solidFill>
                <a:latin typeface="Times New Roman" panose="02020603050405020304" pitchFamily="18" charset="0"/>
                <a:cs typeface="Times New Roman" panose="02020603050405020304" pitchFamily="18" charset="0"/>
              </a:rPr>
              <a:t> c</a:t>
            </a:r>
            <a:r>
              <a:rPr lang="vi-VN" sz="2800" b="1" i="1" dirty="0">
                <a:solidFill>
                  <a:srgbClr val="002060"/>
                </a:solidFill>
                <a:latin typeface="Times New Roman" panose="02020603050405020304" pitchFamily="18" charset="0"/>
                <a:cs typeface="Times New Roman" panose="02020603050405020304" pitchFamily="18" charset="0"/>
              </a:rPr>
              <a:t>ơ</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bản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tồn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xã</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hội</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54C0EC47-23A5-44CD-8C5C-2B713EFD455E}"/>
              </a:ext>
            </a:extLst>
          </p:cNvPr>
          <p:cNvSpPr/>
          <p:nvPr/>
        </p:nvSpPr>
        <p:spPr>
          <a:xfrm>
            <a:off x="4374930" y="3484177"/>
            <a:ext cx="6676694" cy="654264"/>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Điều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nhiên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hoàn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cảnh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địa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lý</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186C6D08-5533-4CF3-9E26-6C2DE4E1598E}"/>
              </a:ext>
            </a:extLst>
          </p:cNvPr>
          <p:cNvSpPr/>
          <p:nvPr/>
        </p:nvSpPr>
        <p:spPr>
          <a:xfrm>
            <a:off x="4374930" y="4485278"/>
            <a:ext cx="6676694" cy="654264"/>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Dân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số</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số</a:t>
            </a:r>
            <a:r>
              <a:rPr lang="en-US" sz="2800" dirty="0">
                <a:solidFill>
                  <a:srgbClr val="002060"/>
                </a:solidFill>
                <a:latin typeface="Times New Roman" panose="02020603050405020304" pitchFamily="18" charset="0"/>
                <a:cs typeface="Times New Roman" panose="02020603050405020304" pitchFamily="18" charset="0"/>
              </a:rPr>
              <a:t> </a:t>
            </a:r>
          </a:p>
        </p:txBody>
      </p:sp>
      <p:sp>
        <p:nvSpPr>
          <p:cNvPr id="11" name="Hexagon 10">
            <a:extLst>
              <a:ext uri="{FF2B5EF4-FFF2-40B4-BE49-F238E27FC236}">
                <a16:creationId xmlns:a16="http://schemas.microsoft.com/office/drawing/2014/main" id="{7D86DAEC-C6F2-4BD9-99A4-37741F61E95D}"/>
              </a:ext>
            </a:extLst>
          </p:cNvPr>
          <p:cNvSpPr/>
          <p:nvPr/>
        </p:nvSpPr>
        <p:spPr>
          <a:xfrm>
            <a:off x="4374930" y="5407576"/>
            <a:ext cx="6676694" cy="654264"/>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Phương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xuất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chất</a:t>
            </a: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0C649DFB-641F-45CC-AF5E-403BA2170E6C}"/>
              </a:ext>
            </a:extLst>
          </p:cNvPr>
          <p:cNvCxnSpPr>
            <a:stCxn id="8" idx="3"/>
            <a:endCxn id="9" idx="3"/>
          </p:cNvCxnSpPr>
          <p:nvPr/>
        </p:nvCxnSpPr>
        <p:spPr>
          <a:xfrm flipV="1">
            <a:off x="3594539" y="3811309"/>
            <a:ext cx="780391" cy="100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DCF963-3348-42D4-9350-EF60838C7C2E}"/>
              </a:ext>
            </a:extLst>
          </p:cNvPr>
          <p:cNvCxnSpPr>
            <a:stCxn id="8" idx="3"/>
            <a:endCxn id="11" idx="3"/>
          </p:cNvCxnSpPr>
          <p:nvPr/>
        </p:nvCxnSpPr>
        <p:spPr>
          <a:xfrm>
            <a:off x="3594539" y="4812410"/>
            <a:ext cx="780391" cy="922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78CD1A4-F56A-4CDC-871F-0614C8831DF8}"/>
              </a:ext>
            </a:extLst>
          </p:cNvPr>
          <p:cNvCxnSpPr>
            <a:stCxn id="8" idx="3"/>
            <a:endCxn id="10" idx="3"/>
          </p:cNvCxnSpPr>
          <p:nvPr/>
        </p:nvCxnSpPr>
        <p:spPr>
          <a:xfrm>
            <a:off x="3594539" y="4812410"/>
            <a:ext cx="780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1AABFBC-8B83-4990-B80B-C2385CEC9B33}"/>
              </a:ext>
            </a:extLst>
          </p:cNvPr>
          <p:cNvSpPr>
            <a:spLocks noGrp="1"/>
          </p:cNvSpPr>
          <p:nvPr>
            <p:ph type="sldNum" sz="quarter" idx="12"/>
          </p:nvPr>
        </p:nvSpPr>
        <p:spPr/>
        <p:txBody>
          <a:bodyPr/>
          <a:lstStyle/>
          <a:p>
            <a:fld id="{BCA9E365-C2E6-427D-B945-C61DCC8F5720}" type="slidenum">
              <a:rPr lang="en-US" smtClean="0"/>
              <a:t>288</a:t>
            </a:fld>
            <a:endParaRPr lang="en-US"/>
          </a:p>
        </p:txBody>
      </p:sp>
    </p:spTree>
    <p:extLst>
      <p:ext uri="{BB962C8B-B14F-4D97-AF65-F5344CB8AC3E}">
        <p14:creationId xmlns:p14="http://schemas.microsoft.com/office/powerpoint/2010/main" val="264829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ppt_x"/>
                                          </p:val>
                                        </p:tav>
                                        <p:tav tm="100000">
                                          <p:val>
                                            <p:strVal val="#ppt_x"/>
                                          </p:val>
                                        </p:tav>
                                      </p:tavLst>
                                    </p:anim>
                                    <p:anim calcmode="lin" valueType="num">
                                      <p:cBhvr additive="base">
                                        <p:cTn id="5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958EF8-912C-4F26-8DE2-A093E66F316E}"/>
              </a:ext>
            </a:extLst>
          </p:cNvPr>
          <p:cNvSpPr txBox="1"/>
          <p:nvPr/>
        </p:nvSpPr>
        <p:spPr>
          <a:xfrm>
            <a:off x="2459421" y="425669"/>
            <a:ext cx="7614745"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2. </a:t>
            </a:r>
            <a:r>
              <a:rPr lang="en-US" sz="2800" b="1" dirty="0" err="1">
                <a:solidFill>
                  <a:srgbClr val="FF0000"/>
                </a:solidFill>
                <a:latin typeface="Times New Roman" panose="02020603050405020304" pitchFamily="18" charset="0"/>
                <a:cs typeface="Times New Roman" panose="02020603050405020304" pitchFamily="18" charset="0"/>
              </a:rPr>
              <a:t>Khái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niệm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kết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cấu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tính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giai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cấp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hình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3A6A591A-9007-4B38-A6D5-F1C53DEABBD0}"/>
              </a:ext>
            </a:extLst>
          </p:cNvPr>
          <p:cNvSpPr/>
          <p:nvPr/>
        </p:nvSpPr>
        <p:spPr>
          <a:xfrm>
            <a:off x="2033752" y="1933620"/>
            <a:ext cx="6936824" cy="772474"/>
          </a:xfrm>
          <a:prstGeom prst="homePlate">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002060"/>
                </a:solidFill>
                <a:latin typeface="Times New Roman" panose="02020603050405020304" pitchFamily="18" charset="0"/>
                <a:cs typeface="Times New Roman" panose="02020603050405020304" pitchFamily="18" charset="0"/>
              </a:rPr>
              <a:t>Khái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niệm</a:t>
            </a:r>
            <a:r>
              <a:rPr lang="en-US" sz="3200" dirty="0">
                <a:solidFill>
                  <a:srgbClr val="002060"/>
                </a:solidFill>
                <a:latin typeface="Times New Roman" panose="02020603050405020304" pitchFamily="18" charset="0"/>
                <a:cs typeface="Times New Roman" panose="02020603050405020304" pitchFamily="18" charset="0"/>
              </a:rPr>
              <a:t> ý </a:t>
            </a:r>
            <a:r>
              <a:rPr lang="en-US" sz="3200" dirty="0" err="1">
                <a:solidFill>
                  <a:srgbClr val="002060"/>
                </a:solidFill>
                <a:latin typeface="Times New Roman" panose="02020603050405020304" pitchFamily="18" charset="0"/>
                <a:cs typeface="Times New Roman" panose="02020603050405020304" pitchFamily="18" charset="0"/>
              </a:rPr>
              <a:t>thức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xã</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hội</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DFA94742-DF55-4C62-B7F5-CF0E38E40530}"/>
              </a:ext>
            </a:extLst>
          </p:cNvPr>
          <p:cNvSpPr/>
          <p:nvPr/>
        </p:nvSpPr>
        <p:spPr>
          <a:xfrm>
            <a:off x="2033752" y="2945895"/>
            <a:ext cx="7488620" cy="772474"/>
          </a:xfrm>
          <a:prstGeom prst="homePlate">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Kết</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cấu</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của</a:t>
            </a:r>
            <a:r>
              <a:rPr lang="en-US" sz="3200" dirty="0">
                <a:solidFill>
                  <a:srgbClr val="002060"/>
                </a:solidFill>
                <a:latin typeface="Times New Roman" panose="02020603050405020304" pitchFamily="18" charset="0"/>
                <a:cs typeface="Times New Roman" panose="02020603050405020304" pitchFamily="18" charset="0"/>
              </a:rPr>
              <a:t> ý </a:t>
            </a:r>
            <a:r>
              <a:rPr lang="en-US" sz="3200" dirty="0" err="1">
                <a:solidFill>
                  <a:srgbClr val="002060"/>
                </a:solidFill>
                <a:latin typeface="Times New Roman" panose="02020603050405020304" pitchFamily="18" charset="0"/>
                <a:cs typeface="Times New Roman" panose="02020603050405020304" pitchFamily="18" charset="0"/>
              </a:rPr>
              <a:t>thức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xã</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hội</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9" name="Arrow: Pentagon 8">
            <a:extLst>
              <a:ext uri="{FF2B5EF4-FFF2-40B4-BE49-F238E27FC236}">
                <a16:creationId xmlns:a16="http://schemas.microsoft.com/office/drawing/2014/main" id="{6586A190-3C08-4090-9534-5E8751A18ADF}"/>
              </a:ext>
            </a:extLst>
          </p:cNvPr>
          <p:cNvSpPr/>
          <p:nvPr/>
        </p:nvSpPr>
        <p:spPr>
          <a:xfrm>
            <a:off x="2033752" y="4041615"/>
            <a:ext cx="8213834" cy="772474"/>
          </a:xfrm>
          <a:prstGeom prst="homePlate">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002060"/>
                </a:solidFill>
                <a:latin typeface="Times New Roman" panose="02020603050405020304" pitchFamily="18" charset="0"/>
                <a:cs typeface="Times New Roman" panose="02020603050405020304" pitchFamily="18" charset="0"/>
              </a:rPr>
              <a:t>Tính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giai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cấp</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của</a:t>
            </a:r>
            <a:r>
              <a:rPr lang="en-US" sz="3200" dirty="0">
                <a:solidFill>
                  <a:srgbClr val="002060"/>
                </a:solidFill>
                <a:latin typeface="Times New Roman" panose="02020603050405020304" pitchFamily="18" charset="0"/>
                <a:cs typeface="Times New Roman" panose="02020603050405020304" pitchFamily="18" charset="0"/>
              </a:rPr>
              <a:t> ý </a:t>
            </a:r>
            <a:r>
              <a:rPr lang="en-US" sz="3200" dirty="0" err="1">
                <a:solidFill>
                  <a:srgbClr val="002060"/>
                </a:solidFill>
                <a:latin typeface="Times New Roman" panose="02020603050405020304" pitchFamily="18" charset="0"/>
                <a:cs typeface="Times New Roman" panose="02020603050405020304" pitchFamily="18" charset="0"/>
              </a:rPr>
              <a:t>thức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xã</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hội</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FBDEA394-7C68-4459-812D-17FF1DAAFF2D}"/>
              </a:ext>
            </a:extLst>
          </p:cNvPr>
          <p:cNvSpPr/>
          <p:nvPr/>
        </p:nvSpPr>
        <p:spPr>
          <a:xfrm>
            <a:off x="2033752" y="5153098"/>
            <a:ext cx="8812924" cy="772474"/>
          </a:xfrm>
          <a:prstGeom prst="homePlate">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002060"/>
                </a:solidFill>
                <a:latin typeface="Times New Roman" panose="02020603050405020304" pitchFamily="18" charset="0"/>
                <a:cs typeface="Times New Roman" panose="02020603050405020304" pitchFamily="18" charset="0"/>
              </a:rPr>
              <a:t>Các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hình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thái</a:t>
            </a:r>
            <a:r>
              <a:rPr lang="en-US" sz="3200" dirty="0">
                <a:solidFill>
                  <a:srgbClr val="002060"/>
                </a:solidFill>
                <a:latin typeface="Times New Roman" panose="02020603050405020304" pitchFamily="18" charset="0"/>
                <a:cs typeface="Times New Roman" panose="02020603050405020304" pitchFamily="18" charset="0"/>
              </a:rPr>
              <a:t> ý </a:t>
            </a:r>
            <a:r>
              <a:rPr lang="en-US" sz="3200" dirty="0" err="1">
                <a:solidFill>
                  <a:srgbClr val="002060"/>
                </a:solidFill>
                <a:latin typeface="Times New Roman" panose="02020603050405020304" pitchFamily="18" charset="0"/>
                <a:cs typeface="Times New Roman" panose="02020603050405020304" pitchFamily="18" charset="0"/>
              </a:rPr>
              <a:t>thức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xã</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hội</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12" name="Flowchart: Sequential Access Storage 11">
            <a:extLst>
              <a:ext uri="{FF2B5EF4-FFF2-40B4-BE49-F238E27FC236}">
                <a16:creationId xmlns:a16="http://schemas.microsoft.com/office/drawing/2014/main" id="{0A438CF8-42E0-4921-B587-21EA8E4F03CE}"/>
              </a:ext>
            </a:extLst>
          </p:cNvPr>
          <p:cNvSpPr/>
          <p:nvPr/>
        </p:nvSpPr>
        <p:spPr>
          <a:xfrm>
            <a:off x="1143000" y="1776037"/>
            <a:ext cx="1103587" cy="930057"/>
          </a:xfrm>
          <a:prstGeom prst="flowChartMagneticTap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rgbClr val="FF0000"/>
                </a:solidFill>
                <a:latin typeface="Times New Roman" panose="02020603050405020304" pitchFamily="18" charset="0"/>
                <a:cs typeface="Times New Roman" panose="02020603050405020304" pitchFamily="18" charset="0"/>
              </a:rPr>
              <a:t>a</a:t>
            </a:r>
          </a:p>
        </p:txBody>
      </p:sp>
      <p:sp>
        <p:nvSpPr>
          <p:cNvPr id="13" name="Flowchart: Sequential Access Storage 12">
            <a:extLst>
              <a:ext uri="{FF2B5EF4-FFF2-40B4-BE49-F238E27FC236}">
                <a16:creationId xmlns:a16="http://schemas.microsoft.com/office/drawing/2014/main" id="{DA1B05DA-F94D-4A0F-9AEA-15A2F6B1D03A}"/>
              </a:ext>
            </a:extLst>
          </p:cNvPr>
          <p:cNvSpPr/>
          <p:nvPr/>
        </p:nvSpPr>
        <p:spPr>
          <a:xfrm>
            <a:off x="1143000" y="2811444"/>
            <a:ext cx="1103587" cy="930057"/>
          </a:xfrm>
          <a:prstGeom prst="flowChartMagneticTap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rgbClr val="FF0000"/>
                </a:solidFill>
                <a:latin typeface="Times New Roman" panose="02020603050405020304" pitchFamily="18" charset="0"/>
                <a:cs typeface="Times New Roman" panose="02020603050405020304" pitchFamily="18" charset="0"/>
              </a:rPr>
              <a:t>b</a:t>
            </a:r>
          </a:p>
        </p:txBody>
      </p:sp>
      <p:sp>
        <p:nvSpPr>
          <p:cNvPr id="14" name="Flowchart: Sequential Access Storage 13">
            <a:extLst>
              <a:ext uri="{FF2B5EF4-FFF2-40B4-BE49-F238E27FC236}">
                <a16:creationId xmlns:a16="http://schemas.microsoft.com/office/drawing/2014/main" id="{A4070206-F4AE-485F-978B-9FC7B4B8BE6B}"/>
              </a:ext>
            </a:extLst>
          </p:cNvPr>
          <p:cNvSpPr/>
          <p:nvPr/>
        </p:nvSpPr>
        <p:spPr>
          <a:xfrm>
            <a:off x="1143000" y="3894149"/>
            <a:ext cx="1103587" cy="930057"/>
          </a:xfrm>
          <a:prstGeom prst="flowChartMagneticTap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rgbClr val="FF0000"/>
                </a:solidFill>
                <a:latin typeface="Times New Roman" panose="02020603050405020304" pitchFamily="18" charset="0"/>
                <a:cs typeface="Times New Roman" panose="02020603050405020304" pitchFamily="18" charset="0"/>
              </a:rPr>
              <a:t>c</a:t>
            </a:r>
          </a:p>
        </p:txBody>
      </p:sp>
      <p:sp>
        <p:nvSpPr>
          <p:cNvPr id="15" name="Flowchart: Sequential Access Storage 14">
            <a:extLst>
              <a:ext uri="{FF2B5EF4-FFF2-40B4-BE49-F238E27FC236}">
                <a16:creationId xmlns:a16="http://schemas.microsoft.com/office/drawing/2014/main" id="{7FAAD69C-DDF9-476B-864E-87809419D7EC}"/>
              </a:ext>
            </a:extLst>
          </p:cNvPr>
          <p:cNvSpPr/>
          <p:nvPr/>
        </p:nvSpPr>
        <p:spPr>
          <a:xfrm>
            <a:off x="1211317" y="4995515"/>
            <a:ext cx="1103587" cy="930057"/>
          </a:xfrm>
          <a:prstGeom prst="flowChartMagneticTap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solidFill>
                  <a:srgbClr val="FF0000"/>
                </a:solidFill>
                <a:latin typeface="Times New Roman" panose="02020603050405020304" pitchFamily="18" charset="0"/>
                <a:cs typeface="Times New Roman" panose="02020603050405020304" pitchFamily="18" charset="0"/>
              </a:rPr>
              <a:t>d</a:t>
            </a:r>
          </a:p>
        </p:txBody>
      </p:sp>
      <p:sp>
        <p:nvSpPr>
          <p:cNvPr id="3" name="Slide Number Placeholder 2">
            <a:extLst>
              <a:ext uri="{FF2B5EF4-FFF2-40B4-BE49-F238E27FC236}">
                <a16:creationId xmlns:a16="http://schemas.microsoft.com/office/drawing/2014/main" id="{5960B87C-7B65-41C8-942A-67EF5AA56C2E}"/>
              </a:ext>
            </a:extLst>
          </p:cNvPr>
          <p:cNvSpPr>
            <a:spLocks noGrp="1"/>
          </p:cNvSpPr>
          <p:nvPr>
            <p:ph type="sldNum" sz="quarter" idx="12"/>
          </p:nvPr>
        </p:nvSpPr>
        <p:spPr/>
        <p:txBody>
          <a:bodyPr/>
          <a:lstStyle/>
          <a:p>
            <a:fld id="{BCA9E365-C2E6-427D-B945-C61DCC8F5720}" type="slidenum">
              <a:rPr lang="en-US" smtClean="0"/>
              <a:t>289</a:t>
            </a:fld>
            <a:endParaRPr lang="en-US"/>
          </a:p>
        </p:txBody>
      </p:sp>
    </p:spTree>
    <p:extLst>
      <p:ext uri="{BB962C8B-B14F-4D97-AF65-F5344CB8AC3E}">
        <p14:creationId xmlns:p14="http://schemas.microsoft.com/office/powerpoint/2010/main" val="1111130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207DA8-3D98-4A7D-80D0-E210DC82FE9D}"/>
              </a:ext>
            </a:extLst>
          </p:cNvPr>
          <p:cNvSpPr txBox="1"/>
          <p:nvPr/>
        </p:nvSpPr>
        <p:spPr>
          <a:xfrm>
            <a:off x="1036520" y="1247349"/>
            <a:ext cx="10377714" cy="1292662"/>
          </a:xfrm>
          <a:prstGeom prst="rect">
            <a:avLst/>
          </a:prstGeom>
          <a:noFill/>
        </p:spPr>
        <p:txBody>
          <a:bodyPr wrap="square" rtlCol="0">
            <a:spAutoFit/>
          </a:bodyPr>
          <a:lstStyle/>
          <a:p>
            <a:pPr algn="just"/>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Khi</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giải</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quyết</a:t>
            </a:r>
            <a:r>
              <a:rPr lang="en-US" sz="2600"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mặt</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thứ</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hai</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của</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vấn</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đề</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cơ</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bản</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của</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triết</a:t>
            </a:r>
            <a:r>
              <a:rPr lang="en-US" sz="2600" i="1" dirty="0">
                <a:solidFill>
                  <a:srgbClr val="C00000"/>
                </a:solidFill>
                <a:latin typeface="Times New Roman" panose="02020603050405020304" pitchFamily="18" charset="0"/>
                <a:cs typeface="Times New Roman" panose="02020603050405020304" pitchFamily="18" charset="0"/>
              </a:rPr>
              <a:t> </a:t>
            </a:r>
            <a:r>
              <a:rPr lang="en-US" sz="2600" i="1" dirty="0" err="1">
                <a:solidFill>
                  <a:srgbClr val="C00000"/>
                </a:solidFill>
                <a:latin typeface="Times New Roman" panose="02020603050405020304" pitchFamily="18" charset="0"/>
                <a:cs typeface="Times New Roman" panose="02020603050405020304" pitchFamily="18" charset="0"/>
              </a:rPr>
              <a:t>học</a:t>
            </a:r>
            <a:r>
              <a:rPr lang="en-US" sz="2600" i="1"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Với</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câu</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hỏi</a:t>
            </a:r>
            <a:r>
              <a:rPr lang="en-US" sz="2600" b="1" i="1" dirty="0">
                <a:solidFill>
                  <a:srgbClr val="C00000"/>
                </a:solidFill>
                <a:latin typeface="Times New Roman" panose="02020603050405020304" pitchFamily="18" charset="0"/>
                <a:cs typeface="Times New Roman" panose="02020603050405020304" pitchFamily="18" charset="0"/>
              </a:rPr>
              <a:t>: “Con </a:t>
            </a:r>
            <a:r>
              <a:rPr lang="en-US" sz="2600" b="1" i="1" dirty="0" err="1">
                <a:solidFill>
                  <a:srgbClr val="C00000"/>
                </a:solidFill>
                <a:latin typeface="Times New Roman" panose="02020603050405020304" pitchFamily="18" charset="0"/>
                <a:cs typeface="Times New Roman" panose="02020603050405020304" pitchFamily="18" charset="0"/>
              </a:rPr>
              <a:t>người</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có</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khả</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năng</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nhận</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thức</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được</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thế</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giới</a:t>
            </a:r>
            <a:r>
              <a:rPr lang="en-US" sz="2600" b="1" i="1" dirty="0">
                <a:solidFill>
                  <a:srgbClr val="C00000"/>
                </a:solidFill>
                <a:latin typeface="Times New Roman" panose="02020603050405020304" pitchFamily="18" charset="0"/>
                <a:cs typeface="Times New Roman" panose="02020603050405020304" pitchFamily="18" charset="0"/>
              </a:rPr>
              <a:t> hay </a:t>
            </a:r>
            <a:r>
              <a:rPr lang="en-US" sz="2600" b="1" i="1" dirty="0" err="1">
                <a:solidFill>
                  <a:srgbClr val="C00000"/>
                </a:solidFill>
                <a:latin typeface="Times New Roman" panose="02020603050405020304" pitchFamily="18" charset="0"/>
                <a:cs typeface="Times New Roman" panose="02020603050405020304" pitchFamily="18" charset="0"/>
              </a:rPr>
              <a:t>không</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thì</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hình</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thành</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nên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các</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err="1">
                <a:solidFill>
                  <a:srgbClr val="C00000"/>
                </a:solidFill>
                <a:latin typeface="Times New Roman" panose="02020603050405020304" pitchFamily="18" charset="0"/>
                <a:cs typeface="Times New Roman" panose="02020603050405020304" pitchFamily="18" charset="0"/>
              </a:rPr>
              <a:t>thuyết</a:t>
            </a:r>
            <a:r>
              <a:rPr lang="en-US" sz="2600" dirty="0">
                <a:solidFill>
                  <a:srgbClr val="C00000"/>
                </a:solidFill>
                <a:latin typeface="Times New Roman" panose="02020603050405020304" pitchFamily="18" charset="0"/>
                <a:cs typeface="Times New Roman" panose="02020603050405020304" pitchFamily="18" charset="0"/>
              </a:rPr>
              <a:t>: </a:t>
            </a:r>
          </a:p>
        </p:txBody>
      </p:sp>
      <p:sp>
        <p:nvSpPr>
          <p:cNvPr id="9" name="Arrow: Pentagon 8">
            <a:extLst>
              <a:ext uri="{FF2B5EF4-FFF2-40B4-BE49-F238E27FC236}">
                <a16:creationId xmlns:a16="http://schemas.microsoft.com/office/drawing/2014/main" id="{513A8F2C-B37F-4F73-853B-0E91CD70F826}"/>
              </a:ext>
            </a:extLst>
          </p:cNvPr>
          <p:cNvSpPr/>
          <p:nvPr/>
        </p:nvSpPr>
        <p:spPr>
          <a:xfrm>
            <a:off x="0" y="2667001"/>
            <a:ext cx="3120571" cy="841828"/>
          </a:xfrm>
          <a:prstGeom prst="homePlat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Thuyết</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có</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thể</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biết</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A4253216-6505-416D-93E6-7CFAE823AE7C}"/>
              </a:ext>
            </a:extLst>
          </p:cNvPr>
          <p:cNvSpPr/>
          <p:nvPr/>
        </p:nvSpPr>
        <p:spPr>
          <a:xfrm>
            <a:off x="0" y="3923038"/>
            <a:ext cx="3120571" cy="841828"/>
          </a:xfrm>
          <a:prstGeom prst="homePlat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Thuyết</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không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thể</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biết</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1" name="Arrow: Pentagon 10">
            <a:extLst>
              <a:ext uri="{FF2B5EF4-FFF2-40B4-BE49-F238E27FC236}">
                <a16:creationId xmlns:a16="http://schemas.microsoft.com/office/drawing/2014/main" id="{446F91F1-88F3-40B9-860F-37C22DB1169E}"/>
              </a:ext>
            </a:extLst>
          </p:cNvPr>
          <p:cNvSpPr/>
          <p:nvPr/>
        </p:nvSpPr>
        <p:spPr>
          <a:xfrm>
            <a:off x="0" y="5179075"/>
            <a:ext cx="3120571" cy="841828"/>
          </a:xfrm>
          <a:prstGeom prst="homePlat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FF0000"/>
                </a:solidFill>
                <a:latin typeface="Times New Roman" panose="02020603050405020304" pitchFamily="18" charset="0"/>
                <a:cs typeface="Times New Roman" panose="02020603050405020304" pitchFamily="18" charset="0"/>
              </a:rPr>
              <a:t>Thuyết</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hoài</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nghi</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luận</a:t>
            </a:r>
            <a:endParaRPr lang="en-US" sz="2800" dirty="0">
              <a:solidFill>
                <a:srgbClr val="FF0000"/>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9249672-27C1-46E8-9093-8696DF193DDA}"/>
              </a:ext>
            </a:extLst>
          </p:cNvPr>
          <p:cNvPicPr>
            <a:picLocks noChangeAspect="1"/>
          </p:cNvPicPr>
          <p:nvPr/>
        </p:nvPicPr>
        <p:blipFill>
          <a:blip r:embed="rId2"/>
          <a:stretch>
            <a:fillRect/>
          </a:stretch>
        </p:blipFill>
        <p:spPr>
          <a:xfrm>
            <a:off x="8198069" y="2778367"/>
            <a:ext cx="3514958" cy="3583824"/>
          </a:xfrm>
          <a:prstGeom prst="rect">
            <a:avLst/>
          </a:prstGeom>
        </p:spPr>
      </p:pic>
      <p:sp>
        <p:nvSpPr>
          <p:cNvPr id="13" name="TextBox 12">
            <a:extLst>
              <a:ext uri="{FF2B5EF4-FFF2-40B4-BE49-F238E27FC236}">
                <a16:creationId xmlns:a16="http://schemas.microsoft.com/office/drawing/2014/main" id="{2371D6E5-B59F-40B8-B9FC-BFC2521F075C}"/>
              </a:ext>
            </a:extLst>
          </p:cNvPr>
          <p:cNvSpPr txBox="1"/>
          <p:nvPr/>
        </p:nvSpPr>
        <p:spPr>
          <a:xfrm>
            <a:off x="3397324" y="2540088"/>
            <a:ext cx="4516964" cy="1384995"/>
          </a:xfrm>
          <a:prstGeom prst="rect">
            <a:avLst/>
          </a:prstGeom>
          <a:noFill/>
        </p:spPr>
        <p:txBody>
          <a:bodyPr wrap="square" rtlCol="0">
            <a:spAutoFit/>
          </a:bodyPr>
          <a:lstStyle/>
          <a:p>
            <a:r>
              <a:rPr lang="en-US" sz="2800" i="1" dirty="0" err="1">
                <a:solidFill>
                  <a:srgbClr val="7030A0"/>
                </a:solidFill>
                <a:latin typeface="Times New Roman" panose="02020603050405020304" pitchFamily="18" charset="0"/>
                <a:cs typeface="Times New Roman" panose="02020603050405020304" pitchFamily="18" charset="0"/>
              </a:rPr>
              <a:t>Thừa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hiểu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biết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được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bản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tượng</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D7E8EA4-7DFE-4C6C-BF43-50175E45C525}"/>
              </a:ext>
            </a:extLst>
          </p:cNvPr>
          <p:cNvSpPr txBox="1"/>
          <p:nvPr/>
        </p:nvSpPr>
        <p:spPr>
          <a:xfrm>
            <a:off x="3397325" y="3898369"/>
            <a:ext cx="4800743" cy="954107"/>
          </a:xfrm>
          <a:prstGeom prst="rect">
            <a:avLst/>
          </a:prstGeom>
          <a:noFill/>
        </p:spPr>
        <p:txBody>
          <a:bodyPr wrap="square" rtlCol="0">
            <a:spAutoFit/>
          </a:bodyPr>
          <a:lstStyle/>
          <a:p>
            <a:r>
              <a:rPr lang="en-US" sz="2800" i="1" dirty="0" err="1">
                <a:solidFill>
                  <a:srgbClr val="7030A0"/>
                </a:solidFill>
                <a:latin typeface="Times New Roman" panose="02020603050405020304" pitchFamily="18" charset="0"/>
                <a:cs typeface="Times New Roman" panose="02020603050405020304" pitchFamily="18" charset="0"/>
              </a:rPr>
              <a:t>Phủ</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năng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E3983219-F61D-48AD-9276-04E00CDD8A89}"/>
              </a:ext>
            </a:extLst>
          </p:cNvPr>
          <p:cNvSpPr txBox="1"/>
          <p:nvPr/>
        </p:nvSpPr>
        <p:spPr>
          <a:xfrm>
            <a:off x="3397325" y="5018371"/>
            <a:ext cx="3918859" cy="954107"/>
          </a:xfrm>
          <a:prstGeom prst="rect">
            <a:avLst/>
          </a:prstGeom>
          <a:noFill/>
        </p:spPr>
        <p:txBody>
          <a:bodyPr wrap="square" rtlCol="0">
            <a:spAutoFit/>
          </a:bodyPr>
          <a:lstStyle/>
          <a:p>
            <a:r>
              <a:rPr lang="en-US" sz="2800" i="1" dirty="0" err="1">
                <a:solidFill>
                  <a:srgbClr val="7030A0"/>
                </a:solidFill>
                <a:latin typeface="Times New Roman" panose="02020603050405020304" pitchFamily="18" charset="0"/>
                <a:cs typeface="Times New Roman" panose="02020603050405020304" pitchFamily="18" charset="0"/>
              </a:rPr>
              <a:t>Hoài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nghi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năng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a:t>
            </a:r>
          </a:p>
        </p:txBody>
      </p:sp>
      <p:cxnSp>
        <p:nvCxnSpPr>
          <p:cNvPr id="16" name="Straight Connector 15">
            <a:extLst>
              <a:ext uri="{FF2B5EF4-FFF2-40B4-BE49-F238E27FC236}">
                <a16:creationId xmlns:a16="http://schemas.microsoft.com/office/drawing/2014/main" id="{68659592-2BCB-422D-A6E8-331FAEEDAE33}"/>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97C8A2E-1D19-4B69-ACCC-72F13B437C4D}"/>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DCA7781-AFED-4EE4-BC16-5485E423B9A9}"/>
              </a:ext>
            </a:extLst>
          </p:cNvPr>
          <p:cNvSpPr txBox="1"/>
          <p:nvPr/>
        </p:nvSpPr>
        <p:spPr>
          <a:xfrm>
            <a:off x="2743200" y="333174"/>
            <a:ext cx="7756634" cy="523220"/>
          </a:xfrm>
          <a:prstGeom prst="rect">
            <a:avLst/>
          </a:prstGeom>
          <a:noFill/>
        </p:spPr>
        <p:txBody>
          <a:bodyPr wrap="square" rtlCol="0">
            <a:spAutoFit/>
          </a:bodyPr>
          <a:lstStyle/>
          <a:p>
            <a:pPr algn="ctr"/>
            <a:r>
              <a:rPr lang="en-US" sz="2800" b="1" i="1" dirty="0" err="1">
                <a:solidFill>
                  <a:srgbClr val="FF0000"/>
                </a:solidFill>
                <a:latin typeface="Times New Roman" panose="02020603050405020304" pitchFamily="18" charset="0"/>
                <a:cs typeface="Times New Roman" panose="02020603050405020304" pitchFamily="18" charset="0"/>
              </a:rPr>
              <a:t>c.Thuyết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có</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thể</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thuyết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không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thể</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biết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663B728-DFDA-4880-A289-08F5D5BFC6B7}"/>
              </a:ext>
            </a:extLst>
          </p:cNvPr>
          <p:cNvSpPr>
            <a:spLocks noGrp="1"/>
          </p:cNvSpPr>
          <p:nvPr>
            <p:ph type="sldNum" sz="quarter" idx="12"/>
          </p:nvPr>
        </p:nvSpPr>
        <p:spPr/>
        <p:txBody>
          <a:bodyPr/>
          <a:lstStyle/>
          <a:p>
            <a:fld id="{BCA9E365-C2E6-427D-B945-C61DCC8F5720}" type="slidenum">
              <a:rPr lang="en-US" smtClean="0"/>
              <a:t>29</a:t>
            </a:fld>
            <a:endParaRPr lang="en-US"/>
          </a:p>
        </p:txBody>
      </p:sp>
    </p:spTree>
    <p:extLst>
      <p:ext uri="{BB962C8B-B14F-4D97-AF65-F5344CB8AC3E}">
        <p14:creationId xmlns:p14="http://schemas.microsoft.com/office/powerpoint/2010/main" val="257726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3" grpId="0"/>
      <p:bldP spid="14" grpId="0"/>
      <p:bldP spid="15"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283FA7D-8421-47AF-BF04-F607FA355F7A}"/>
              </a:ext>
            </a:extLst>
          </p:cNvPr>
          <p:cNvSpPr txBox="1"/>
          <p:nvPr/>
        </p:nvSpPr>
        <p:spPr>
          <a:xfrm>
            <a:off x="3484178" y="520262"/>
            <a:ext cx="5754414"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 </a:t>
            </a: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niệm</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thức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xã</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1C6AE8CE-2A8B-4584-AC28-F35A31ABDE97}"/>
              </a:ext>
            </a:extLst>
          </p:cNvPr>
          <p:cNvSpPr/>
          <p:nvPr/>
        </p:nvSpPr>
        <p:spPr>
          <a:xfrm>
            <a:off x="0" y="1637136"/>
            <a:ext cx="2569779" cy="819803"/>
          </a:xfrm>
          <a:prstGeom prst="homePlat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Khái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niệm</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218F6B87-273F-4D72-A8F9-C6817F3C1D47}"/>
              </a:ext>
            </a:extLst>
          </p:cNvPr>
          <p:cNvSpPr/>
          <p:nvPr/>
        </p:nvSpPr>
        <p:spPr>
          <a:xfrm>
            <a:off x="1036585" y="3652639"/>
            <a:ext cx="3342291" cy="830993"/>
          </a:xfrm>
          <a:prstGeom prst="hexag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002060"/>
                </a:solidFill>
                <a:latin typeface="Times New Roman" panose="02020603050405020304" pitchFamily="18" charset="0"/>
                <a:cs typeface="Times New Roman" panose="02020603050405020304" pitchFamily="18" charset="0"/>
              </a:rPr>
              <a:t>T</a:t>
            </a:r>
            <a:r>
              <a:rPr lang="vi-VN" sz="2800" dirty="0">
                <a:solidFill>
                  <a:srgbClr val="002060"/>
                </a:solidFill>
                <a:latin typeface="Times New Roman" panose="02020603050405020304" pitchFamily="18" charset="0"/>
                <a:cs typeface="Times New Roman" panose="02020603050405020304" pitchFamily="18" charset="0"/>
              </a:rPr>
              <a:t>ư</a:t>
            </a:r>
            <a:r>
              <a:rPr lang="en-US" sz="2800" dirty="0">
                <a:solidFill>
                  <a:srgbClr val="002060"/>
                </a:solidFill>
                <a:latin typeface="Times New Roman" panose="02020603050405020304" pitchFamily="18" charset="0"/>
                <a:cs typeface="Times New Roman" panose="02020603050405020304" pitchFamily="18" charset="0"/>
              </a:rPr>
              <a:t> t</a:t>
            </a:r>
            <a:r>
              <a:rPr lang="vi-VN" sz="2800" dirty="0">
                <a:solidFill>
                  <a:srgbClr val="002060"/>
                </a:solidFill>
                <a:latin typeface="Times New Roman" panose="02020603050405020304" pitchFamily="18" charset="0"/>
                <a:cs typeface="Times New Roman" panose="02020603050405020304" pitchFamily="18" charset="0"/>
              </a:rPr>
              <a:t>ư</a:t>
            </a:r>
            <a:r>
              <a:rPr lang="en-US" sz="2800" dirty="0" err="1">
                <a:solidFill>
                  <a:srgbClr val="002060"/>
                </a:solidFill>
                <a:latin typeface="Times New Roman" panose="02020603050405020304" pitchFamily="18" charset="0"/>
                <a:cs typeface="Times New Roman" panose="02020603050405020304" pitchFamily="18" charset="0"/>
              </a:rPr>
              <a:t>ởng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điểm</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688FD4F3-EEDD-46FD-91DB-6111B5744129}"/>
              </a:ext>
            </a:extLst>
          </p:cNvPr>
          <p:cNvSpPr/>
          <p:nvPr/>
        </p:nvSpPr>
        <p:spPr>
          <a:xfrm>
            <a:off x="4695498" y="3561975"/>
            <a:ext cx="3342291" cy="830993"/>
          </a:xfrm>
          <a:prstGeom prst="hexag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Văn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hoá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truyền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thống</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E4F49DBD-AEF0-4127-80B6-1B60DAF5EA76}"/>
              </a:ext>
            </a:extLst>
          </p:cNvPr>
          <p:cNvSpPr/>
          <p:nvPr/>
        </p:nvSpPr>
        <p:spPr>
          <a:xfrm>
            <a:off x="8354411" y="3561975"/>
            <a:ext cx="3342291" cy="830993"/>
          </a:xfrm>
          <a:prstGeom prst="hexag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Phong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tục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thói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quen</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A3538AC-4BBB-4FC4-91C8-A835DF6DA68F}"/>
              </a:ext>
            </a:extLst>
          </p:cNvPr>
          <p:cNvSpPr txBox="1"/>
          <p:nvPr/>
        </p:nvSpPr>
        <p:spPr>
          <a:xfrm>
            <a:off x="2755026" y="1585480"/>
            <a:ext cx="7993117" cy="830997"/>
          </a:xfrm>
          <a:prstGeom prst="rect">
            <a:avLst/>
          </a:prstGeom>
          <a:noFill/>
        </p:spPr>
        <p:txBody>
          <a:bodyPr wrap="square" rtlCol="0">
            <a:spAutoFit/>
          </a:bodyPr>
          <a:lstStyle/>
          <a:p>
            <a:pPr algn="just"/>
            <a:r>
              <a:rPr lang="en-US" sz="2400" b="1" i="1" dirty="0">
                <a:solidFill>
                  <a:srgbClr val="002060"/>
                </a:solidFill>
                <a:latin typeface="Times New Roman" panose="02020603050405020304" pitchFamily="18" charset="0"/>
                <a:cs typeface="Times New Roman" panose="02020603050405020304" pitchFamily="18" charset="0"/>
              </a:rPr>
              <a:t>Ý </a:t>
            </a:r>
            <a:r>
              <a:rPr lang="en-US" sz="2400" b="1" i="1" dirty="0" err="1">
                <a:solidFill>
                  <a:srgbClr val="002060"/>
                </a:solidFill>
                <a:latin typeface="Times New Roman" panose="02020603050405020304" pitchFamily="18" charset="0"/>
                <a:cs typeface="Times New Roman" panose="02020603050405020304" pitchFamily="18" charset="0"/>
              </a:rPr>
              <a:t>thức</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xã</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hội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là</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toàn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bộ</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đời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sống</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tinh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thần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của</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xã</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hội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là</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bộ</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phận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hợp</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thành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của</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văn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hóa</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tinh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thần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của</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xã</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hội</a:t>
            </a:r>
            <a:r>
              <a:rPr lang="en-US" sz="2400" b="1" i="1" dirty="0">
                <a:solidFill>
                  <a:srgbClr val="002060"/>
                </a:solidFill>
                <a:latin typeface="Times New Roman" panose="02020603050405020304" pitchFamily="18" charset="0"/>
                <a:cs typeface="Times New Roman" panose="02020603050405020304" pitchFamily="18" charset="0"/>
              </a:rPr>
              <a:t>.</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5C4BF361-8B74-459E-A697-9BB8474BDD19}"/>
              </a:ext>
            </a:extLst>
          </p:cNvPr>
          <p:cNvSpPr/>
          <p:nvPr/>
        </p:nvSpPr>
        <p:spPr>
          <a:xfrm>
            <a:off x="4192311" y="2551533"/>
            <a:ext cx="3975535" cy="76902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Biểu</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hiện</a:t>
            </a:r>
            <a:endParaRPr lang="en-US" sz="2800" b="1" dirty="0">
              <a:solidFill>
                <a:srgbClr val="002060"/>
              </a:solidFill>
              <a:latin typeface="Times New Roman" panose="02020603050405020304" pitchFamily="18" charset="0"/>
              <a:cs typeface="Times New Roman" panose="02020603050405020304" pitchFamily="18" charset="0"/>
            </a:endParaRPr>
          </a:p>
        </p:txBody>
      </p:sp>
      <p:pic>
        <p:nvPicPr>
          <p:cNvPr id="17" name="Picture 6" descr="马克思和恩格斯">
            <a:extLst>
              <a:ext uri="{FF2B5EF4-FFF2-40B4-BE49-F238E27FC236}">
                <a16:creationId xmlns:a16="http://schemas.microsoft.com/office/drawing/2014/main" id="{216ED11F-E02F-4A1A-B3D0-36BEAF233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911" y="4582872"/>
            <a:ext cx="2667000" cy="1988782"/>
          </a:xfrm>
          <a:prstGeom prst="rect">
            <a:avLst/>
          </a:prstGeom>
          <a:noFill/>
          <a:ln w="9525">
            <a:solidFill>
              <a:srgbClr val="FF33CC"/>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3" descr="C:\Users\user\Desktop\Documents\tinnguong3.jpg">
            <a:extLst>
              <a:ext uri="{FF2B5EF4-FFF2-40B4-BE49-F238E27FC236}">
                <a16:creationId xmlns:a16="http://schemas.microsoft.com/office/drawing/2014/main" id="{3C89AB61-4B5D-4779-8E8A-719BDB36C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389" y="4582872"/>
            <a:ext cx="3200400" cy="198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E:\Bich Thuy\bí mật\Mỹ phẩm\Very suitable-1500k (2)\tải xuống (1).jpg">
            <a:extLst>
              <a:ext uri="{FF2B5EF4-FFF2-40B4-BE49-F238E27FC236}">
                <a16:creationId xmlns:a16="http://schemas.microsoft.com/office/drawing/2014/main" id="{7439C18B-42BA-47EE-AEFC-69C3ACC0B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556" y="4483632"/>
            <a:ext cx="3048000" cy="202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57CED8A4-8DFB-4D36-826C-92135CC0358F}"/>
              </a:ext>
            </a:extLst>
          </p:cNvPr>
          <p:cNvCxnSpPr>
            <a:stCxn id="16" idx="4"/>
          </p:cNvCxnSpPr>
          <p:nvPr/>
        </p:nvCxnSpPr>
        <p:spPr>
          <a:xfrm flipH="1">
            <a:off x="3815255" y="3320553"/>
            <a:ext cx="2364824" cy="332086"/>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FDD69A-4A04-44DE-BAC6-185D46237B97}"/>
              </a:ext>
            </a:extLst>
          </p:cNvPr>
          <p:cNvCxnSpPr>
            <a:stCxn id="16" idx="4"/>
          </p:cNvCxnSpPr>
          <p:nvPr/>
        </p:nvCxnSpPr>
        <p:spPr>
          <a:xfrm>
            <a:off x="6180079" y="3320553"/>
            <a:ext cx="2490955" cy="189904"/>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E4928DE-26A7-4FB9-B08E-FB8C6B52676C}"/>
              </a:ext>
            </a:extLst>
          </p:cNvPr>
          <p:cNvCxnSpPr>
            <a:stCxn id="16" idx="4"/>
          </p:cNvCxnSpPr>
          <p:nvPr/>
        </p:nvCxnSpPr>
        <p:spPr>
          <a:xfrm flipH="1">
            <a:off x="6180078" y="3320553"/>
            <a:ext cx="1" cy="241422"/>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D072DB-CA58-4C21-A52F-299483219C13}"/>
              </a:ext>
            </a:extLst>
          </p:cNvPr>
          <p:cNvSpPr>
            <a:spLocks noGrp="1"/>
          </p:cNvSpPr>
          <p:nvPr>
            <p:ph type="sldNum" sz="quarter" idx="12"/>
          </p:nvPr>
        </p:nvSpPr>
        <p:spPr/>
        <p:txBody>
          <a:bodyPr/>
          <a:lstStyle/>
          <a:p>
            <a:fld id="{BCA9E365-C2E6-427D-B945-C61DCC8F5720}" type="slidenum">
              <a:rPr lang="en-US" smtClean="0"/>
              <a:t>290</a:t>
            </a:fld>
            <a:endParaRPr lang="en-US"/>
          </a:p>
        </p:txBody>
      </p:sp>
    </p:spTree>
    <p:extLst>
      <p:ext uri="{BB962C8B-B14F-4D97-AF65-F5344CB8AC3E}">
        <p14:creationId xmlns:p14="http://schemas.microsoft.com/office/powerpoint/2010/main" val="73756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80">
                                          <p:stCondLst>
                                            <p:cond delay="0"/>
                                          </p:stCondLst>
                                        </p:cTn>
                                        <p:tgtEl>
                                          <p:spTgt spid="18"/>
                                        </p:tgtEl>
                                      </p:cBhvr>
                                    </p:animEffect>
                                    <p:anim calcmode="lin" valueType="num">
                                      <p:cBhvr>
                                        <p:cTn id="13"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8" dur="26">
                                          <p:stCondLst>
                                            <p:cond delay="650"/>
                                          </p:stCondLst>
                                        </p:cTn>
                                        <p:tgtEl>
                                          <p:spTgt spid="18"/>
                                        </p:tgtEl>
                                      </p:cBhvr>
                                      <p:to x="100000" y="60000"/>
                                    </p:animScale>
                                    <p:animScale>
                                      <p:cBhvr>
                                        <p:cTn id="19" dur="166" decel="50000">
                                          <p:stCondLst>
                                            <p:cond delay="676"/>
                                          </p:stCondLst>
                                        </p:cTn>
                                        <p:tgtEl>
                                          <p:spTgt spid="18"/>
                                        </p:tgtEl>
                                      </p:cBhvr>
                                      <p:to x="100000" y="100000"/>
                                    </p:animScale>
                                    <p:animScale>
                                      <p:cBhvr>
                                        <p:cTn id="20" dur="26">
                                          <p:stCondLst>
                                            <p:cond delay="1312"/>
                                          </p:stCondLst>
                                        </p:cTn>
                                        <p:tgtEl>
                                          <p:spTgt spid="18"/>
                                        </p:tgtEl>
                                      </p:cBhvr>
                                      <p:to x="100000" y="80000"/>
                                    </p:animScale>
                                    <p:animScale>
                                      <p:cBhvr>
                                        <p:cTn id="21" dur="166" decel="50000">
                                          <p:stCondLst>
                                            <p:cond delay="1338"/>
                                          </p:stCondLst>
                                        </p:cTn>
                                        <p:tgtEl>
                                          <p:spTgt spid="18"/>
                                        </p:tgtEl>
                                      </p:cBhvr>
                                      <p:to x="100000" y="100000"/>
                                    </p:animScale>
                                    <p:animScale>
                                      <p:cBhvr>
                                        <p:cTn id="22" dur="26">
                                          <p:stCondLst>
                                            <p:cond delay="1642"/>
                                          </p:stCondLst>
                                        </p:cTn>
                                        <p:tgtEl>
                                          <p:spTgt spid="18"/>
                                        </p:tgtEl>
                                      </p:cBhvr>
                                      <p:to x="100000" y="90000"/>
                                    </p:animScale>
                                    <p:animScale>
                                      <p:cBhvr>
                                        <p:cTn id="23" dur="166" decel="50000">
                                          <p:stCondLst>
                                            <p:cond delay="1668"/>
                                          </p:stCondLst>
                                        </p:cTn>
                                        <p:tgtEl>
                                          <p:spTgt spid="18"/>
                                        </p:tgtEl>
                                      </p:cBhvr>
                                      <p:to x="100000" y="100000"/>
                                    </p:animScale>
                                    <p:animScale>
                                      <p:cBhvr>
                                        <p:cTn id="24" dur="26">
                                          <p:stCondLst>
                                            <p:cond delay="1808"/>
                                          </p:stCondLst>
                                        </p:cTn>
                                        <p:tgtEl>
                                          <p:spTgt spid="18"/>
                                        </p:tgtEl>
                                      </p:cBhvr>
                                      <p:to x="100000" y="95000"/>
                                    </p:animScale>
                                    <p:animScale>
                                      <p:cBhvr>
                                        <p:cTn id="25" dur="166" decel="50000">
                                          <p:stCondLst>
                                            <p:cond delay="1834"/>
                                          </p:stCondLst>
                                        </p:cTn>
                                        <p:tgtEl>
                                          <p:spTgt spid="18"/>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additive="base">
                                        <p:cTn id="66" dur="500" fill="hold"/>
                                        <p:tgtEl>
                                          <p:spTgt spid="11"/>
                                        </p:tgtEl>
                                        <p:attrNameLst>
                                          <p:attrName>ppt_x</p:attrName>
                                        </p:attrNameLst>
                                      </p:cBhvr>
                                      <p:tavLst>
                                        <p:tav tm="0">
                                          <p:val>
                                            <p:strVal val="#ppt_x"/>
                                          </p:val>
                                        </p:tav>
                                        <p:tav tm="100000">
                                          <p:val>
                                            <p:strVal val="#ppt_x"/>
                                          </p:val>
                                        </p:tav>
                                      </p:tavLst>
                                    </p:anim>
                                    <p:anim calcmode="lin" valueType="num">
                                      <p:cBhvr additive="base">
                                        <p:cTn id="67" dur="500" fill="hold"/>
                                        <p:tgtEl>
                                          <p:spTgt spid="1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ppt_x"/>
                                          </p:val>
                                        </p:tav>
                                        <p:tav tm="100000">
                                          <p:val>
                                            <p:strVal val="#ppt_x"/>
                                          </p:val>
                                        </p:tav>
                                      </p:tavLst>
                                    </p:anim>
                                    <p:anim calcmode="lin" valueType="num">
                                      <p:cBhvr additive="base">
                                        <p:cTn id="7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6"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15FF77-3197-4FAD-9242-D514F530833C}"/>
              </a:ext>
            </a:extLst>
          </p:cNvPr>
          <p:cNvSpPr txBox="1"/>
          <p:nvPr/>
        </p:nvSpPr>
        <p:spPr>
          <a:xfrm>
            <a:off x="2853559" y="520288"/>
            <a:ext cx="6195848"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b. </a:t>
            </a:r>
            <a:r>
              <a:rPr lang="en-US" sz="3600" b="1" i="1" dirty="0" err="1">
                <a:solidFill>
                  <a:srgbClr val="FF0000"/>
                </a:solidFill>
                <a:latin typeface="Times New Roman" panose="02020603050405020304" pitchFamily="18" charset="0"/>
                <a:cs typeface="Times New Roman" panose="02020603050405020304" pitchFamily="18" charset="0"/>
              </a:rPr>
              <a:t>Kết</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cấu</a:t>
            </a:r>
            <a:r>
              <a:rPr lang="en-US" sz="3600" b="1" i="1" dirty="0">
                <a:solidFill>
                  <a:srgbClr val="FF0000"/>
                </a:solidFill>
                <a:latin typeface="Times New Roman" panose="02020603050405020304" pitchFamily="18" charset="0"/>
                <a:cs typeface="Times New Roman" panose="02020603050405020304" pitchFamily="18" charset="0"/>
              </a:rPr>
              <a:t> ý </a:t>
            </a:r>
            <a:r>
              <a:rPr lang="en-US" sz="3600" b="1" i="1" dirty="0" err="1">
                <a:solidFill>
                  <a:srgbClr val="FF0000"/>
                </a:solidFill>
                <a:latin typeface="Times New Roman" panose="02020603050405020304" pitchFamily="18" charset="0"/>
                <a:cs typeface="Times New Roman" panose="02020603050405020304" pitchFamily="18" charset="0"/>
              </a:rPr>
              <a:t>thức</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xã</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hội</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A0C9AF95-13A0-4D7F-8F8F-6DA4AB8FCACD}"/>
              </a:ext>
            </a:extLst>
          </p:cNvPr>
          <p:cNvSpPr/>
          <p:nvPr/>
        </p:nvSpPr>
        <p:spPr>
          <a:xfrm>
            <a:off x="243857" y="4385813"/>
            <a:ext cx="2903685" cy="104051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Ý </a:t>
            </a:r>
            <a:r>
              <a:rPr lang="en-US" sz="2800" b="1" dirty="0" err="1">
                <a:solidFill>
                  <a:srgbClr val="002060"/>
                </a:solidFill>
                <a:latin typeface="Times New Roman" panose="02020603050405020304" pitchFamily="18" charset="0"/>
                <a:cs typeface="Times New Roman" panose="02020603050405020304" pitchFamily="18" charset="0"/>
              </a:rPr>
              <a:t>thức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thông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thường</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F884BED2-85B1-4549-A91D-1447A87F420A}"/>
              </a:ext>
            </a:extLst>
          </p:cNvPr>
          <p:cNvSpPr/>
          <p:nvPr/>
        </p:nvSpPr>
        <p:spPr>
          <a:xfrm>
            <a:off x="3276296" y="4367064"/>
            <a:ext cx="2602521" cy="104051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Ý </a:t>
            </a:r>
            <a:r>
              <a:rPr lang="en-US" sz="2800" b="1" dirty="0" err="1">
                <a:solidFill>
                  <a:srgbClr val="002060"/>
                </a:solidFill>
                <a:latin typeface="Times New Roman" panose="02020603050405020304" pitchFamily="18" charset="0"/>
                <a:cs typeface="Times New Roman" panose="02020603050405020304" pitchFamily="18" charset="0"/>
              </a:rPr>
              <a:t>thức</a:t>
            </a:r>
            <a:endParaRPr lang="en-US" sz="2800" b="1" dirty="0">
              <a:solidFill>
                <a:srgbClr val="002060"/>
              </a:solidFill>
              <a:latin typeface="Times New Roman" panose="02020603050405020304" pitchFamily="18" charset="0"/>
              <a:cs typeface="Times New Roman" panose="02020603050405020304" pitchFamily="18" charset="0"/>
            </a:endParaRPr>
          </a:p>
          <a:p>
            <a:pPr algn="ct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lý</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luận</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FC89F7A7-0897-4ECE-BBB5-223877C5DA26}"/>
              </a:ext>
            </a:extLst>
          </p:cNvPr>
          <p:cNvSpPr/>
          <p:nvPr/>
        </p:nvSpPr>
        <p:spPr>
          <a:xfrm>
            <a:off x="9179169" y="4385813"/>
            <a:ext cx="2395143" cy="104051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Hệ</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tư</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tưởng</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15B64E93-473B-4614-B18F-026862592C7E}"/>
              </a:ext>
            </a:extLst>
          </p:cNvPr>
          <p:cNvSpPr/>
          <p:nvPr/>
        </p:nvSpPr>
        <p:spPr>
          <a:xfrm>
            <a:off x="6365632" y="4359209"/>
            <a:ext cx="2602520" cy="104051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Tâm</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lý</a:t>
            </a:r>
            <a:r>
              <a:rPr lang="en-US" sz="2800" b="1" dirty="0">
                <a:solidFill>
                  <a:srgbClr val="002060"/>
                </a:solidFill>
                <a:latin typeface="Times New Roman" panose="02020603050405020304" pitchFamily="18" charset="0"/>
                <a:cs typeface="Times New Roman" panose="02020603050405020304" pitchFamily="18" charset="0"/>
              </a:rPr>
              <a:t> </a:t>
            </a:r>
          </a:p>
          <a:p>
            <a:pPr algn="ctr"/>
            <a:r>
              <a:rPr lang="en-US" sz="2800" b="1" dirty="0" err="1">
                <a:solidFill>
                  <a:srgbClr val="002060"/>
                </a:solidFill>
                <a:latin typeface="Times New Roman" panose="02020603050405020304" pitchFamily="18" charset="0"/>
                <a:cs typeface="Times New Roman" panose="02020603050405020304" pitchFamily="18" charset="0"/>
              </a:rPr>
              <a:t>Xã</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hội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5F9B8757-A1B5-4B76-96A5-AEF9F9CA15E6}"/>
              </a:ext>
            </a:extLst>
          </p:cNvPr>
          <p:cNvSpPr/>
          <p:nvPr/>
        </p:nvSpPr>
        <p:spPr>
          <a:xfrm>
            <a:off x="930162" y="2349092"/>
            <a:ext cx="4692267" cy="11781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Theo </a:t>
            </a:r>
            <a:r>
              <a:rPr lang="en-US" sz="3600" b="1" dirty="0" err="1">
                <a:latin typeface="Times New Roman" panose="02020603050405020304" pitchFamily="18" charset="0"/>
                <a:cs typeface="Times New Roman" panose="02020603050405020304" pitchFamily="18" charset="0"/>
              </a:rPr>
              <a:t>trình</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độ</a:t>
            </a:r>
            <a:r>
              <a:rPr lang="en-US" sz="3600" b="1" dirty="0">
                <a:latin typeface="Times New Roman" panose="02020603050405020304" pitchFamily="18" charset="0"/>
                <a:cs typeface="Times New Roman" panose="02020603050405020304" pitchFamily="18" charset="0"/>
              </a:rPr>
              <a:t> </a:t>
            </a:r>
          </a:p>
          <a:p>
            <a:pPr algn="ctr"/>
            <a:r>
              <a:rPr lang="en-US" sz="3600" b="1" dirty="0" err="1">
                <a:latin typeface="Times New Roman" panose="02020603050405020304" pitchFamily="18" charset="0"/>
                <a:cs typeface="Times New Roman" panose="02020603050405020304" pitchFamily="18" charset="0"/>
              </a:rPr>
              <a:t>phản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ánh</a:t>
            </a:r>
            <a:endParaRPr lang="en-US" sz="3600" b="1" dirty="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1858B69D-97F6-4545-8571-C45ABAE5A77F}"/>
              </a:ext>
            </a:extLst>
          </p:cNvPr>
          <p:cNvSpPr/>
          <p:nvPr/>
        </p:nvSpPr>
        <p:spPr>
          <a:xfrm>
            <a:off x="6569573" y="2362186"/>
            <a:ext cx="4884679" cy="11781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b="1" dirty="0">
                <a:latin typeface="Times New Roman" panose="02020603050405020304" pitchFamily="18" charset="0"/>
                <a:cs typeface="Times New Roman" panose="02020603050405020304" pitchFamily="18" charset="0"/>
              </a:rPr>
              <a:t>Theo </a:t>
            </a:r>
            <a:r>
              <a:rPr lang="en-US" sz="3200" b="1" dirty="0" err="1">
                <a:latin typeface="Times New Roman" panose="02020603050405020304" pitchFamily="18" charset="0"/>
                <a:cs typeface="Times New Roman" panose="02020603050405020304" pitchFamily="18" charset="0"/>
              </a:rPr>
              <a:t>ph</a:t>
            </a:r>
            <a:r>
              <a:rPr lang="vi-VN" sz="3200" b="1" dirty="0">
                <a:latin typeface="Times New Roman" panose="02020603050405020304" pitchFamily="18" charset="0"/>
                <a:cs typeface="Times New Roman" panose="02020603050405020304" pitchFamily="18" charset="0"/>
              </a:rPr>
              <a:t>ư</a:t>
            </a:r>
            <a:r>
              <a:rPr lang="en-US" sz="3200" b="1" dirty="0" err="1">
                <a:latin typeface="Times New Roman" panose="02020603050405020304" pitchFamily="18" charset="0"/>
                <a:cs typeface="Times New Roman" panose="02020603050405020304" pitchFamily="18" charset="0"/>
              </a:rPr>
              <a:t>ơng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thức</a:t>
            </a:r>
            <a:r>
              <a:rPr lang="en-US" sz="3200" b="1" dirty="0">
                <a:latin typeface="Times New Roman" panose="02020603050405020304" pitchFamily="18" charset="0"/>
                <a:cs typeface="Times New Roman" panose="02020603050405020304" pitchFamily="18" charset="0"/>
              </a:rPr>
              <a:t> </a:t>
            </a:r>
          </a:p>
          <a:p>
            <a:pPr algn="ctr"/>
            <a:r>
              <a:rPr lang="en-US" sz="3200" b="1" dirty="0" err="1">
                <a:latin typeface="Times New Roman" panose="02020603050405020304" pitchFamily="18" charset="0"/>
                <a:cs typeface="Times New Roman" panose="02020603050405020304" pitchFamily="18" charset="0"/>
              </a:rPr>
              <a:t>phản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ánh</a:t>
            </a:r>
            <a:endParaRPr lang="en-US" sz="3200" b="1" dirty="0">
              <a:latin typeface="Times New Roman" panose="02020603050405020304" pitchFamily="18" charset="0"/>
              <a:cs typeface="Times New Roman" panose="02020603050405020304" pitchFamily="18" charset="0"/>
            </a:endParaRPr>
          </a:p>
        </p:txBody>
      </p:sp>
      <p:sp>
        <p:nvSpPr>
          <p:cNvPr id="27" name="Arrow: Down 26">
            <a:extLst>
              <a:ext uri="{FF2B5EF4-FFF2-40B4-BE49-F238E27FC236}">
                <a16:creationId xmlns:a16="http://schemas.microsoft.com/office/drawing/2014/main" id="{83184E87-78E0-4682-B3AD-8A7F4ADA9C53}"/>
              </a:ext>
            </a:extLst>
          </p:cNvPr>
          <p:cNvSpPr/>
          <p:nvPr/>
        </p:nvSpPr>
        <p:spPr>
          <a:xfrm>
            <a:off x="3871245" y="1622936"/>
            <a:ext cx="4160475" cy="478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DBF1B7D-A2DF-4A2A-BDAE-2BB420B54DB9}"/>
              </a:ext>
            </a:extLst>
          </p:cNvPr>
          <p:cNvCxnSpPr>
            <a:cxnSpLocks/>
            <a:stCxn id="25" idx="2"/>
          </p:cNvCxnSpPr>
          <p:nvPr/>
        </p:nvCxnSpPr>
        <p:spPr>
          <a:xfrm flipH="1">
            <a:off x="1768365" y="3527254"/>
            <a:ext cx="1507931" cy="7639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2A3A6A-872B-4B4F-A954-F500FF23B2BB}"/>
              </a:ext>
            </a:extLst>
          </p:cNvPr>
          <p:cNvCxnSpPr>
            <a:stCxn id="25" idx="2"/>
          </p:cNvCxnSpPr>
          <p:nvPr/>
        </p:nvCxnSpPr>
        <p:spPr>
          <a:xfrm>
            <a:off x="3276296" y="3527254"/>
            <a:ext cx="1119858" cy="7639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639EC64-6A2E-4415-837D-EB414AF0D55B}"/>
              </a:ext>
            </a:extLst>
          </p:cNvPr>
          <p:cNvCxnSpPr>
            <a:cxnSpLocks/>
            <a:stCxn id="29" idx="2"/>
          </p:cNvCxnSpPr>
          <p:nvPr/>
        </p:nvCxnSpPr>
        <p:spPr>
          <a:xfrm flipH="1">
            <a:off x="7526215" y="3540348"/>
            <a:ext cx="1485698" cy="8188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112FCBC-B3E1-4FC7-BF6D-3EC4BC9F91CC}"/>
              </a:ext>
            </a:extLst>
          </p:cNvPr>
          <p:cNvCxnSpPr>
            <a:stCxn id="29" idx="2"/>
          </p:cNvCxnSpPr>
          <p:nvPr/>
        </p:nvCxnSpPr>
        <p:spPr>
          <a:xfrm>
            <a:off x="9011913" y="3540348"/>
            <a:ext cx="1210610" cy="7508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24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15FF77-3197-4FAD-9242-D514F530833C}"/>
              </a:ext>
            </a:extLst>
          </p:cNvPr>
          <p:cNvSpPr txBox="1"/>
          <p:nvPr/>
        </p:nvSpPr>
        <p:spPr>
          <a:xfrm>
            <a:off x="2853559" y="520288"/>
            <a:ext cx="6195848"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b. </a:t>
            </a:r>
            <a:r>
              <a:rPr lang="en-US" sz="3600" b="1" i="1" dirty="0" err="1">
                <a:solidFill>
                  <a:srgbClr val="FF0000"/>
                </a:solidFill>
                <a:latin typeface="Times New Roman" panose="02020603050405020304" pitchFamily="18" charset="0"/>
                <a:cs typeface="Times New Roman" panose="02020603050405020304" pitchFamily="18" charset="0"/>
              </a:rPr>
              <a:t>Kết</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cấu</a:t>
            </a:r>
            <a:r>
              <a:rPr lang="en-US" sz="3600" b="1" i="1" dirty="0">
                <a:solidFill>
                  <a:srgbClr val="FF0000"/>
                </a:solidFill>
                <a:latin typeface="Times New Roman" panose="02020603050405020304" pitchFamily="18" charset="0"/>
                <a:cs typeface="Times New Roman" panose="02020603050405020304" pitchFamily="18" charset="0"/>
              </a:rPr>
              <a:t> ý </a:t>
            </a:r>
            <a:r>
              <a:rPr lang="en-US" sz="3600" b="1" i="1" dirty="0" err="1">
                <a:solidFill>
                  <a:srgbClr val="FF0000"/>
                </a:solidFill>
                <a:latin typeface="Times New Roman" panose="02020603050405020304" pitchFamily="18" charset="0"/>
                <a:cs typeface="Times New Roman" panose="02020603050405020304" pitchFamily="18" charset="0"/>
              </a:rPr>
              <a:t>thức</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xã</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hội</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A0C9AF95-13A0-4D7F-8F8F-6DA4AB8FCACD}"/>
              </a:ext>
            </a:extLst>
          </p:cNvPr>
          <p:cNvSpPr/>
          <p:nvPr/>
        </p:nvSpPr>
        <p:spPr>
          <a:xfrm>
            <a:off x="3534230" y="1857411"/>
            <a:ext cx="2065283" cy="1040512"/>
          </a:xfrm>
          <a:prstGeom prst="hexagon">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b="1" dirty="0" err="1">
                <a:solidFill>
                  <a:srgbClr val="FF0000"/>
                </a:solidFill>
                <a:latin typeface="Times New Roman" panose="02020603050405020304" pitchFamily="18" charset="0"/>
                <a:cs typeface="Times New Roman" panose="02020603050405020304" pitchFamily="18" charset="0"/>
              </a:rPr>
              <a:t>YTTT</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F884BED2-85B1-4549-A91D-1447A87F420A}"/>
              </a:ext>
            </a:extLst>
          </p:cNvPr>
          <p:cNvSpPr/>
          <p:nvPr/>
        </p:nvSpPr>
        <p:spPr>
          <a:xfrm>
            <a:off x="3534230" y="4649943"/>
            <a:ext cx="2065283" cy="1040512"/>
          </a:xfrm>
          <a:prstGeom prst="hexagon">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b="1" dirty="0" err="1">
                <a:solidFill>
                  <a:srgbClr val="FF0000"/>
                </a:solidFill>
                <a:latin typeface="Times New Roman" panose="02020603050405020304" pitchFamily="18" charset="0"/>
                <a:cs typeface="Times New Roman" panose="02020603050405020304" pitchFamily="18" charset="0"/>
              </a:rPr>
              <a:t>YTLL</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11" name="Arrow: Pentagon 10">
            <a:extLst>
              <a:ext uri="{FF2B5EF4-FFF2-40B4-BE49-F238E27FC236}">
                <a16:creationId xmlns:a16="http://schemas.microsoft.com/office/drawing/2014/main" id="{8BA368C5-4DA7-4FF7-AC23-87019481A5BE}"/>
              </a:ext>
            </a:extLst>
          </p:cNvPr>
          <p:cNvSpPr/>
          <p:nvPr/>
        </p:nvSpPr>
        <p:spPr>
          <a:xfrm>
            <a:off x="5955319" y="4393921"/>
            <a:ext cx="5474677" cy="1773606"/>
          </a:xfrm>
          <a:prstGeom prst="homePlate">
            <a:avLst>
              <a:gd name="adj" fmla="val 17983"/>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điểm</a:t>
            </a:r>
            <a:r>
              <a:rPr lang="en-US" sz="3200" dirty="0">
                <a:latin typeface="Times New Roman" panose="02020603050405020304" pitchFamily="18" charset="0"/>
                <a:cs typeface="Times New Roman" panose="02020603050405020304" pitchFamily="18" charset="0"/>
              </a:rPr>
              <a:t>, TT đ</a:t>
            </a:r>
            <a:r>
              <a:rPr lang="vi-VN" sz="3200" dirty="0">
                <a:latin typeface="Times New Roman" panose="02020603050405020304" pitchFamily="18" charset="0"/>
                <a:cs typeface="Times New Roman" panose="02020603050405020304" pitchFamily="18" charset="0"/>
              </a:rPr>
              <a:t>ư</a:t>
            </a:r>
            <a:r>
              <a:rPr lang="en-US" sz="3200" dirty="0" err="1">
                <a:latin typeface="Times New Roman" panose="02020603050405020304" pitchFamily="18" charset="0"/>
                <a:cs typeface="Times New Roman" panose="02020603050405020304" pitchFamily="18" charset="0"/>
              </a:rPr>
              <a:t>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hệ</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niệm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phạm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trù</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luật</a:t>
            </a:r>
            <a:r>
              <a:rPr lang="en-US" sz="3200" dirty="0">
                <a:latin typeface="Times New Roman" panose="02020603050405020304" pitchFamily="18" charset="0"/>
                <a:cs typeface="Times New Roman" panose="02020603050405020304" pitchFamily="18" charset="0"/>
              </a:rPr>
              <a:t>.</a:t>
            </a:r>
          </a:p>
        </p:txBody>
      </p:sp>
      <p:sp>
        <p:nvSpPr>
          <p:cNvPr id="13" name="Arrow: Pentagon 12">
            <a:extLst>
              <a:ext uri="{FF2B5EF4-FFF2-40B4-BE49-F238E27FC236}">
                <a16:creationId xmlns:a16="http://schemas.microsoft.com/office/drawing/2014/main" id="{B659BA14-D8D2-4FC7-B0F2-7DF2A02E03B5}"/>
              </a:ext>
            </a:extLst>
          </p:cNvPr>
          <p:cNvSpPr/>
          <p:nvPr/>
        </p:nvSpPr>
        <p:spPr>
          <a:xfrm>
            <a:off x="5937730" y="1577276"/>
            <a:ext cx="5474677" cy="2030831"/>
          </a:xfrm>
          <a:prstGeom prst="homePlate">
            <a:avLst>
              <a:gd name="adj" fmla="val 18276"/>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tri </a:t>
            </a:r>
            <a:r>
              <a:rPr lang="en-US" sz="3200" dirty="0" err="1">
                <a:latin typeface="Times New Roman" panose="02020603050405020304" pitchFamily="18" charset="0"/>
                <a:cs typeface="Times New Roman" panose="02020603050405020304" pitchFamily="18" charset="0"/>
              </a:rPr>
              <a:t>thức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niệm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con </a:t>
            </a:r>
            <a:r>
              <a:rPr lang="en-US" sz="3200" dirty="0" err="1">
                <a:latin typeface="Times New Roman" panose="02020603050405020304" pitchFamily="18" charset="0"/>
                <a:cs typeface="Times New Roman" panose="02020603050405020304" pitchFamily="18" charset="0"/>
              </a:rPr>
              <a:t>người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tiếp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chưa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hệ</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hoá</a:t>
            </a:r>
            <a:r>
              <a:rPr lang="en-US" sz="3200" dirty="0">
                <a:latin typeface="Times New Roman" panose="02020603050405020304" pitchFamily="18" charset="0"/>
                <a:cs typeface="Times New Roman" panose="02020603050405020304" pitchFamily="18" charset="0"/>
              </a:rPr>
              <a:t>…</a:t>
            </a:r>
          </a:p>
        </p:txBody>
      </p:sp>
      <p:sp>
        <p:nvSpPr>
          <p:cNvPr id="17" name="Arrow: Down 16">
            <a:extLst>
              <a:ext uri="{FF2B5EF4-FFF2-40B4-BE49-F238E27FC236}">
                <a16:creationId xmlns:a16="http://schemas.microsoft.com/office/drawing/2014/main" id="{EBBCF112-C4CB-465B-9D69-503DA02E34AD}"/>
              </a:ext>
            </a:extLst>
          </p:cNvPr>
          <p:cNvSpPr/>
          <p:nvPr/>
        </p:nvSpPr>
        <p:spPr>
          <a:xfrm rot="10800000">
            <a:off x="3997217" y="3472369"/>
            <a:ext cx="236483" cy="748877"/>
          </a:xfrm>
          <a:prstGeom prst="downArrow">
            <a:avLst/>
          </a:prstGeom>
          <a:solidFill>
            <a:schemeClr val="tx2">
              <a:lumMod val="50000"/>
            </a:schemeClr>
          </a:solidFill>
          <a:ln>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Arrow: Down 18">
            <a:extLst>
              <a:ext uri="{FF2B5EF4-FFF2-40B4-BE49-F238E27FC236}">
                <a16:creationId xmlns:a16="http://schemas.microsoft.com/office/drawing/2014/main" id="{BA976079-2BA9-4A9F-B4DB-F1986091C5CA}"/>
              </a:ext>
            </a:extLst>
          </p:cNvPr>
          <p:cNvSpPr/>
          <p:nvPr/>
        </p:nvSpPr>
        <p:spPr>
          <a:xfrm>
            <a:off x="4815532" y="3463898"/>
            <a:ext cx="236483" cy="748877"/>
          </a:xfrm>
          <a:prstGeom prst="downArrow">
            <a:avLst/>
          </a:prstGeom>
          <a:solidFill>
            <a:schemeClr val="tx2">
              <a:lumMod val="50000"/>
            </a:schemeClr>
          </a:solidFill>
          <a:ln>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DF11987-285A-4C88-87CD-7D27132CD66E}"/>
              </a:ext>
            </a:extLst>
          </p:cNvPr>
          <p:cNvSpPr>
            <a:spLocks noGrp="1"/>
          </p:cNvSpPr>
          <p:nvPr>
            <p:ph type="sldNum" sz="quarter" idx="12"/>
          </p:nvPr>
        </p:nvSpPr>
        <p:spPr/>
        <p:txBody>
          <a:bodyPr/>
          <a:lstStyle/>
          <a:p>
            <a:fld id="{BCA9E365-C2E6-427D-B945-C61DCC8F5720}" type="slidenum">
              <a:rPr lang="en-US" smtClean="0"/>
              <a:t>292</a:t>
            </a:fld>
            <a:endParaRPr lang="en-US"/>
          </a:p>
        </p:txBody>
      </p:sp>
      <p:sp>
        <p:nvSpPr>
          <p:cNvPr id="34" name="Rectangle 33">
            <a:extLst>
              <a:ext uri="{FF2B5EF4-FFF2-40B4-BE49-F238E27FC236}">
                <a16:creationId xmlns:a16="http://schemas.microsoft.com/office/drawing/2014/main" id="{C1B62149-A551-4C5E-B53A-C94DB317E793}"/>
              </a:ext>
            </a:extLst>
          </p:cNvPr>
          <p:cNvSpPr/>
          <p:nvPr/>
        </p:nvSpPr>
        <p:spPr>
          <a:xfrm>
            <a:off x="157981" y="3112059"/>
            <a:ext cx="3139161" cy="11781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Theo </a:t>
            </a:r>
            <a:r>
              <a:rPr lang="en-US" sz="3600" b="1" dirty="0" err="1">
                <a:latin typeface="Times New Roman" panose="02020603050405020304" pitchFamily="18" charset="0"/>
                <a:cs typeface="Times New Roman" panose="02020603050405020304" pitchFamily="18" charset="0"/>
              </a:rPr>
              <a:t>trình</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độ</a:t>
            </a:r>
            <a:r>
              <a:rPr lang="en-US" sz="3600" b="1" dirty="0">
                <a:latin typeface="Times New Roman" panose="02020603050405020304" pitchFamily="18" charset="0"/>
                <a:cs typeface="Times New Roman" panose="02020603050405020304" pitchFamily="18" charset="0"/>
              </a:rPr>
              <a:t> </a:t>
            </a:r>
          </a:p>
          <a:p>
            <a:pPr algn="ctr"/>
            <a:r>
              <a:rPr lang="en-US" sz="3600" b="1" dirty="0" err="1">
                <a:latin typeface="Times New Roman" panose="02020603050405020304" pitchFamily="18" charset="0"/>
                <a:cs typeface="Times New Roman" panose="02020603050405020304" pitchFamily="18" charset="0"/>
              </a:rPr>
              <a:t>phản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ánh</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55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3" grpId="0" animBg="1"/>
      <p:bldP spid="17" grpId="0" animBg="1"/>
      <p:bldP spid="19"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15FF77-3197-4FAD-9242-D514F530833C}"/>
              </a:ext>
            </a:extLst>
          </p:cNvPr>
          <p:cNvSpPr txBox="1"/>
          <p:nvPr/>
        </p:nvSpPr>
        <p:spPr>
          <a:xfrm>
            <a:off x="2853559" y="520288"/>
            <a:ext cx="6195848" cy="646331"/>
          </a:xfrm>
          <a:prstGeom prst="rect">
            <a:avLst/>
          </a:prstGeom>
          <a:noFill/>
        </p:spPr>
        <p:txBody>
          <a:bodyPr wrap="square" rtlCol="0">
            <a:spAutoFit/>
          </a:bodyPr>
          <a:lstStyle/>
          <a:p>
            <a:pPr algn="ctr"/>
            <a:r>
              <a:rPr lang="en-US" sz="3600" b="1" i="1" dirty="0">
                <a:solidFill>
                  <a:srgbClr val="FF0000"/>
                </a:solidFill>
                <a:latin typeface="Times New Roman" panose="02020603050405020304" pitchFamily="18" charset="0"/>
                <a:cs typeface="Times New Roman" panose="02020603050405020304" pitchFamily="18" charset="0"/>
              </a:rPr>
              <a:t>b. </a:t>
            </a:r>
            <a:r>
              <a:rPr lang="en-US" sz="3600" b="1" i="1" dirty="0" err="1">
                <a:solidFill>
                  <a:srgbClr val="FF0000"/>
                </a:solidFill>
                <a:latin typeface="Times New Roman" panose="02020603050405020304" pitchFamily="18" charset="0"/>
                <a:cs typeface="Times New Roman" panose="02020603050405020304" pitchFamily="18" charset="0"/>
              </a:rPr>
              <a:t>Kết</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cấu</a:t>
            </a:r>
            <a:r>
              <a:rPr lang="en-US" sz="3600" b="1" i="1" dirty="0">
                <a:solidFill>
                  <a:srgbClr val="FF0000"/>
                </a:solidFill>
                <a:latin typeface="Times New Roman" panose="02020603050405020304" pitchFamily="18" charset="0"/>
                <a:cs typeface="Times New Roman" panose="02020603050405020304" pitchFamily="18" charset="0"/>
              </a:rPr>
              <a:t> ý </a:t>
            </a:r>
            <a:r>
              <a:rPr lang="en-US" sz="3600" b="1" i="1" dirty="0" err="1">
                <a:solidFill>
                  <a:srgbClr val="FF0000"/>
                </a:solidFill>
                <a:latin typeface="Times New Roman" panose="02020603050405020304" pitchFamily="18" charset="0"/>
                <a:cs typeface="Times New Roman" panose="02020603050405020304" pitchFamily="18" charset="0"/>
              </a:rPr>
              <a:t>thức</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xã</a:t>
            </a:r>
            <a:r>
              <a:rPr lang="en-US" sz="3600" b="1" i="1" dirty="0">
                <a:solidFill>
                  <a:srgbClr val="FF0000"/>
                </a:solidFill>
                <a:latin typeface="Times New Roman" panose="02020603050405020304" pitchFamily="18" charset="0"/>
                <a:cs typeface="Times New Roman" panose="02020603050405020304" pitchFamily="18" charset="0"/>
              </a:rPr>
              <a:t> </a:t>
            </a:r>
            <a:r>
              <a:rPr lang="en-US" sz="3600" b="1" i="1" dirty="0" err="1">
                <a:solidFill>
                  <a:srgbClr val="FF0000"/>
                </a:solidFill>
                <a:latin typeface="Times New Roman" panose="02020603050405020304" pitchFamily="18" charset="0"/>
                <a:cs typeface="Times New Roman" panose="02020603050405020304" pitchFamily="18" charset="0"/>
              </a:rPr>
              <a:t>hội</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FC89F7A7-0897-4ECE-BBB5-223877C5DA26}"/>
              </a:ext>
            </a:extLst>
          </p:cNvPr>
          <p:cNvSpPr/>
          <p:nvPr/>
        </p:nvSpPr>
        <p:spPr>
          <a:xfrm>
            <a:off x="2975476" y="4422130"/>
            <a:ext cx="2065283" cy="1040512"/>
          </a:xfrm>
          <a:prstGeom prst="hexagon">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b="1" dirty="0" err="1">
                <a:solidFill>
                  <a:srgbClr val="FF0000"/>
                </a:solidFill>
                <a:latin typeface="Times New Roman" panose="02020603050405020304" pitchFamily="18" charset="0"/>
                <a:cs typeface="Times New Roman" panose="02020603050405020304" pitchFamily="18" charset="0"/>
              </a:rPr>
              <a:t>HTT</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15B64E93-473B-4614-B18F-026862592C7E}"/>
              </a:ext>
            </a:extLst>
          </p:cNvPr>
          <p:cNvSpPr/>
          <p:nvPr/>
        </p:nvSpPr>
        <p:spPr>
          <a:xfrm>
            <a:off x="2914518" y="1970680"/>
            <a:ext cx="2065283" cy="1040512"/>
          </a:xfrm>
          <a:prstGeom prst="hexagon">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b="1" dirty="0" err="1">
                <a:solidFill>
                  <a:srgbClr val="FF0000"/>
                </a:solidFill>
                <a:latin typeface="Times New Roman" panose="02020603050405020304" pitchFamily="18" charset="0"/>
                <a:cs typeface="Times New Roman" panose="02020603050405020304" pitchFamily="18" charset="0"/>
              </a:rPr>
              <a:t>TLXH</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14" name="Arrow: Pentagon 13">
            <a:extLst>
              <a:ext uri="{FF2B5EF4-FFF2-40B4-BE49-F238E27FC236}">
                <a16:creationId xmlns:a16="http://schemas.microsoft.com/office/drawing/2014/main" id="{2FD3EFAF-1E9F-4172-81F8-535820B8AFC4}"/>
              </a:ext>
            </a:extLst>
          </p:cNvPr>
          <p:cNvSpPr/>
          <p:nvPr/>
        </p:nvSpPr>
        <p:spPr>
          <a:xfrm flipH="1">
            <a:off x="5040755" y="3645924"/>
            <a:ext cx="6916778" cy="2561442"/>
          </a:xfrm>
          <a:prstGeom prst="homePlate">
            <a:avLst>
              <a:gd name="adj" fmla="val 18892"/>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YTXH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sâu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XH</a:t>
            </a:r>
            <a:r>
              <a:rPr lang="en-US" sz="2800" dirty="0">
                <a:latin typeface="Times New Roman" panose="02020603050405020304" pitchFamily="18" charset="0"/>
                <a:cs typeface="Times New Roman" panose="02020603050405020304" pitchFamily="18" charset="0"/>
              </a:rPr>
              <a:t> (bao </a:t>
            </a:r>
            <a:r>
              <a:rPr lang="en-US" sz="2800" dirty="0" err="1">
                <a:latin typeface="Times New Roman" panose="02020603050405020304" pitchFamily="18" charset="0"/>
                <a:cs typeface="Times New Roman" panose="02020603050405020304" pitchFamily="18" charset="0"/>
              </a:rPr>
              <a:t>gồm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tưởng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học</a:t>
            </a:r>
            <a:r>
              <a:rPr lang="en-US" sz="2800" dirty="0">
                <a:latin typeface="Times New Roman" panose="02020603050405020304" pitchFamily="18" charset="0"/>
                <a:cs typeface="Times New Roman" panose="02020603050405020304" pitchFamily="18" charset="0"/>
              </a:rPr>
              <a:t>,…)</a:t>
            </a:r>
          </a:p>
        </p:txBody>
      </p:sp>
      <p:sp>
        <p:nvSpPr>
          <p:cNvPr id="15" name="Arrow: Pentagon 14">
            <a:extLst>
              <a:ext uri="{FF2B5EF4-FFF2-40B4-BE49-F238E27FC236}">
                <a16:creationId xmlns:a16="http://schemas.microsoft.com/office/drawing/2014/main" id="{0E1A9FB9-AD97-4B37-AC4B-9DECE2327012}"/>
              </a:ext>
            </a:extLst>
          </p:cNvPr>
          <p:cNvSpPr/>
          <p:nvPr/>
        </p:nvSpPr>
        <p:spPr>
          <a:xfrm flipH="1">
            <a:off x="5040759" y="1616232"/>
            <a:ext cx="6916777" cy="1769292"/>
          </a:xfrm>
          <a:prstGeom prst="homePlate">
            <a:avLst>
              <a:gd name="adj" fmla="val 31622"/>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3200" dirty="0">
                <a:latin typeface="Times New Roman" panose="02020603050405020304" pitchFamily="18" charset="0"/>
                <a:cs typeface="Times New Roman" panose="02020603050405020304" pitchFamily="18" charset="0"/>
              </a:rPr>
              <a:t>Bao </a:t>
            </a:r>
            <a:r>
              <a:rPr lang="en-US" sz="3200" dirty="0" err="1">
                <a:latin typeface="Times New Roman" panose="02020603050405020304" pitchFamily="18" charset="0"/>
                <a:cs typeface="Times New Roman" panose="02020603050405020304" pitchFamily="18" charset="0"/>
              </a:rPr>
              <a:t>gồm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cảm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thói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quen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dưới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ảnh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hưởng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tiếp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XH</a:t>
            </a:r>
            <a:r>
              <a:rPr lang="en-US" sz="3200" dirty="0">
                <a:latin typeface="Times New Roman" panose="02020603050405020304" pitchFamily="18" charset="0"/>
                <a:cs typeface="Times New Roman" panose="02020603050405020304" pitchFamily="18" charset="0"/>
              </a:rPr>
              <a:t>.</a:t>
            </a:r>
          </a:p>
        </p:txBody>
      </p:sp>
      <p:sp>
        <p:nvSpPr>
          <p:cNvPr id="18" name="Arrow: Down 17">
            <a:extLst>
              <a:ext uri="{FF2B5EF4-FFF2-40B4-BE49-F238E27FC236}">
                <a16:creationId xmlns:a16="http://schemas.microsoft.com/office/drawing/2014/main" id="{43C17835-1C67-4F5B-A05D-D0D767968C9E}"/>
              </a:ext>
            </a:extLst>
          </p:cNvPr>
          <p:cNvSpPr/>
          <p:nvPr/>
        </p:nvSpPr>
        <p:spPr>
          <a:xfrm rot="10800000">
            <a:off x="3409556" y="3354725"/>
            <a:ext cx="236483" cy="748877"/>
          </a:xfrm>
          <a:prstGeom prst="downArrow">
            <a:avLst/>
          </a:prstGeom>
          <a:solidFill>
            <a:schemeClr val="tx2">
              <a:lumMod val="5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Arrow: Down 19">
            <a:extLst>
              <a:ext uri="{FF2B5EF4-FFF2-40B4-BE49-F238E27FC236}">
                <a16:creationId xmlns:a16="http://schemas.microsoft.com/office/drawing/2014/main" id="{1C996491-4C79-4344-A1EC-2D2BB20120FB}"/>
              </a:ext>
            </a:extLst>
          </p:cNvPr>
          <p:cNvSpPr/>
          <p:nvPr/>
        </p:nvSpPr>
        <p:spPr>
          <a:xfrm>
            <a:off x="4166037" y="3329720"/>
            <a:ext cx="236483" cy="748877"/>
          </a:xfrm>
          <a:prstGeom prst="downArrow">
            <a:avLst/>
          </a:prstGeom>
          <a:solidFill>
            <a:schemeClr val="tx2">
              <a:lumMod val="5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DF11987-285A-4C88-87CD-7D27132CD66E}"/>
              </a:ext>
            </a:extLst>
          </p:cNvPr>
          <p:cNvSpPr>
            <a:spLocks noGrp="1"/>
          </p:cNvSpPr>
          <p:nvPr>
            <p:ph type="sldNum" sz="quarter" idx="12"/>
          </p:nvPr>
        </p:nvSpPr>
        <p:spPr/>
        <p:txBody>
          <a:bodyPr/>
          <a:lstStyle/>
          <a:p>
            <a:fld id="{BCA9E365-C2E6-427D-B945-C61DCC8F5720}" type="slidenum">
              <a:rPr lang="en-US" smtClean="0"/>
              <a:t>293</a:t>
            </a:fld>
            <a:endParaRPr lang="en-US"/>
          </a:p>
        </p:txBody>
      </p:sp>
      <p:sp>
        <p:nvSpPr>
          <p:cNvPr id="27" name="Rectangle 26">
            <a:extLst>
              <a:ext uri="{FF2B5EF4-FFF2-40B4-BE49-F238E27FC236}">
                <a16:creationId xmlns:a16="http://schemas.microsoft.com/office/drawing/2014/main" id="{7AE01DE6-72A4-4EF1-A9AF-EA015F458914}"/>
              </a:ext>
            </a:extLst>
          </p:cNvPr>
          <p:cNvSpPr/>
          <p:nvPr/>
        </p:nvSpPr>
        <p:spPr>
          <a:xfrm>
            <a:off x="81869" y="2947899"/>
            <a:ext cx="2771690" cy="16049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b="1" dirty="0">
                <a:latin typeface="Times New Roman" panose="02020603050405020304" pitchFamily="18" charset="0"/>
                <a:cs typeface="Times New Roman" panose="02020603050405020304" pitchFamily="18" charset="0"/>
              </a:rPr>
              <a:t>Theo </a:t>
            </a:r>
            <a:r>
              <a:rPr lang="en-US" sz="3200" b="1" dirty="0" err="1">
                <a:latin typeface="Times New Roman" panose="02020603050405020304" pitchFamily="18" charset="0"/>
                <a:cs typeface="Times New Roman" panose="02020603050405020304" pitchFamily="18" charset="0"/>
              </a:rPr>
              <a:t>ph</a:t>
            </a:r>
            <a:r>
              <a:rPr lang="vi-VN" sz="3200" b="1" dirty="0">
                <a:latin typeface="Times New Roman" panose="02020603050405020304" pitchFamily="18" charset="0"/>
                <a:cs typeface="Times New Roman" panose="02020603050405020304" pitchFamily="18" charset="0"/>
              </a:rPr>
              <a:t>ư</a:t>
            </a:r>
            <a:r>
              <a:rPr lang="en-US" sz="3200" b="1" dirty="0" err="1">
                <a:latin typeface="Times New Roman" panose="02020603050405020304" pitchFamily="18" charset="0"/>
                <a:cs typeface="Times New Roman" panose="02020603050405020304" pitchFamily="18" charset="0"/>
              </a:rPr>
              <a:t>ơng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thức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phản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ánh</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7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18" grpId="0" animBg="1"/>
      <p:bldP spid="20"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B169938-2D44-4FC7-8959-474CBAE38792}"/>
              </a:ext>
            </a:extLst>
          </p:cNvPr>
          <p:cNvSpPr txBox="1"/>
          <p:nvPr/>
        </p:nvSpPr>
        <p:spPr>
          <a:xfrm>
            <a:off x="2215051" y="536026"/>
            <a:ext cx="7930055"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c) </a:t>
            </a:r>
            <a:r>
              <a:rPr lang="en-US" sz="3200" b="1" i="1" dirty="0" err="1">
                <a:solidFill>
                  <a:srgbClr val="FF0000"/>
                </a:solidFill>
                <a:latin typeface="Times New Roman" panose="02020603050405020304" pitchFamily="18" charset="0"/>
                <a:cs typeface="Times New Roman" panose="02020603050405020304" pitchFamily="18" charset="0"/>
              </a:rPr>
              <a:t>Tính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giai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cấp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ý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Arrow: Pentagon 5">
            <a:extLst>
              <a:ext uri="{FF2B5EF4-FFF2-40B4-BE49-F238E27FC236}">
                <a16:creationId xmlns:a16="http://schemas.microsoft.com/office/drawing/2014/main" id="{BE1D2061-C78A-4D1E-B349-507F1CC3B0D2}"/>
              </a:ext>
            </a:extLst>
          </p:cNvPr>
          <p:cNvSpPr/>
          <p:nvPr/>
        </p:nvSpPr>
        <p:spPr>
          <a:xfrm>
            <a:off x="63058" y="2396391"/>
            <a:ext cx="1734207" cy="3594503"/>
          </a:xfrm>
          <a:prstGeom prst="homePlate">
            <a:avLst>
              <a:gd name="adj" fmla="val 26364"/>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Tính</a:t>
            </a:r>
            <a:r>
              <a:rPr lang="en-US" sz="3200" b="1" dirty="0">
                <a:solidFill>
                  <a:srgbClr val="002060"/>
                </a:solidFill>
                <a:latin typeface="Times New Roman" panose="02020603050405020304" pitchFamily="18" charset="0"/>
                <a:cs typeface="Times New Roman" panose="02020603050405020304" pitchFamily="18" charset="0"/>
              </a:rPr>
              <a:t> GC </a:t>
            </a:r>
            <a:r>
              <a:rPr lang="en-US" sz="3200" b="1" dirty="0" err="1">
                <a:solidFill>
                  <a:srgbClr val="002060"/>
                </a:solidFill>
                <a:latin typeface="Times New Roman" panose="02020603050405020304" pitchFamily="18" charset="0"/>
                <a:cs typeface="Times New Roman" panose="02020603050405020304" pitchFamily="18" charset="0"/>
              </a:rPr>
              <a:t>của</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YTXH</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25E96B7-542E-4A90-8E63-039E13F214E2}"/>
              </a:ext>
            </a:extLst>
          </p:cNvPr>
          <p:cNvSpPr txBox="1"/>
          <p:nvPr/>
        </p:nvSpPr>
        <p:spPr>
          <a:xfrm>
            <a:off x="930161" y="1544329"/>
            <a:ext cx="10752086" cy="584775"/>
          </a:xfrm>
          <a:prstGeom prst="rect">
            <a:avLst/>
          </a:prstGeom>
          <a:noFill/>
        </p:spPr>
        <p:txBody>
          <a:bodyPr wrap="square" rtlCol="0">
            <a:spAutoFit/>
          </a:bodyPr>
          <a:lstStyle/>
          <a:p>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các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xã</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hội</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có</a:t>
            </a:r>
            <a:r>
              <a:rPr lang="en-US" sz="3200" dirty="0">
                <a:solidFill>
                  <a:srgbClr val="002060"/>
                </a:solidFill>
                <a:latin typeface="Times New Roman" panose="02020603050405020304" pitchFamily="18" charset="0"/>
                <a:cs typeface="Times New Roman" panose="02020603050405020304" pitchFamily="18" charset="0"/>
              </a:rPr>
              <a:t> GC, </a:t>
            </a:r>
            <a:r>
              <a:rPr lang="en-US" sz="3200" dirty="0" err="1">
                <a:solidFill>
                  <a:srgbClr val="002060"/>
                </a:solidFill>
                <a:latin typeface="Times New Roman" panose="02020603050405020304" pitchFamily="18" charset="0"/>
                <a:cs typeface="Times New Roman" panose="02020603050405020304" pitchFamily="18" charset="0"/>
              </a:rPr>
              <a:t>các</a:t>
            </a:r>
            <a:r>
              <a:rPr lang="en-US" sz="3200" dirty="0">
                <a:solidFill>
                  <a:srgbClr val="002060"/>
                </a:solidFill>
                <a:latin typeface="Times New Roman" panose="02020603050405020304" pitchFamily="18" charset="0"/>
                <a:cs typeface="Times New Roman" panose="02020603050405020304" pitchFamily="18" charset="0"/>
              </a:rPr>
              <a:t> GC </a:t>
            </a:r>
            <a:r>
              <a:rPr lang="en-US" sz="3200" dirty="0" err="1">
                <a:solidFill>
                  <a:srgbClr val="002060"/>
                </a:solidFill>
                <a:latin typeface="Times New Roman" panose="02020603050405020304" pitchFamily="18" charset="0"/>
                <a:cs typeface="Times New Roman" panose="02020603050405020304" pitchFamily="18" charset="0"/>
              </a:rPr>
              <a:t>khác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nhau</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thì</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YTXH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khác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nhau</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2EF9D883-8E47-4374-89D2-5C9ADEA21DC3}"/>
              </a:ext>
            </a:extLst>
          </p:cNvPr>
          <p:cNvSpPr/>
          <p:nvPr/>
        </p:nvSpPr>
        <p:spPr>
          <a:xfrm>
            <a:off x="2475184" y="2396391"/>
            <a:ext cx="2317531" cy="945932"/>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002060"/>
                </a:solidFill>
                <a:latin typeface="Times New Roman" panose="02020603050405020304" pitchFamily="18" charset="0"/>
                <a:cs typeface="Times New Roman" panose="02020603050405020304" pitchFamily="18" charset="0"/>
              </a:rPr>
              <a:t>Tâm</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lý</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XH</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ED64D7EB-E115-4980-A845-5DAB48960379}"/>
              </a:ext>
            </a:extLst>
          </p:cNvPr>
          <p:cNvSpPr/>
          <p:nvPr/>
        </p:nvSpPr>
        <p:spPr>
          <a:xfrm>
            <a:off x="2475184" y="4635081"/>
            <a:ext cx="2317531" cy="945932"/>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a:solidFill>
                  <a:srgbClr val="002060"/>
                </a:solidFill>
                <a:latin typeface="Times New Roman" panose="02020603050405020304" pitchFamily="18" charset="0"/>
                <a:cs typeface="Times New Roman" panose="02020603050405020304" pitchFamily="18" charset="0"/>
              </a:rPr>
              <a:t>Hệ</a:t>
            </a:r>
            <a:r>
              <a:rPr lang="en-US" sz="3200" dirty="0">
                <a:solidFill>
                  <a:srgbClr val="002060"/>
                </a:solidFill>
                <a:latin typeface="Times New Roman" panose="02020603050405020304" pitchFamily="18" charset="0"/>
                <a:cs typeface="Times New Roman" panose="02020603050405020304" pitchFamily="18" charset="0"/>
              </a:rPr>
              <a:t> t</a:t>
            </a:r>
            <a:r>
              <a:rPr lang="vi-VN" sz="3200" dirty="0">
                <a:solidFill>
                  <a:srgbClr val="002060"/>
                </a:solidFill>
                <a:latin typeface="Times New Roman" panose="02020603050405020304" pitchFamily="18" charset="0"/>
                <a:cs typeface="Times New Roman" panose="02020603050405020304" pitchFamily="18" charset="0"/>
              </a:rPr>
              <a:t>ư</a:t>
            </a:r>
            <a:r>
              <a:rPr lang="en-US" sz="3200" dirty="0">
                <a:solidFill>
                  <a:srgbClr val="002060"/>
                </a:solidFill>
                <a:latin typeface="Times New Roman" panose="02020603050405020304" pitchFamily="18" charset="0"/>
                <a:cs typeface="Times New Roman" panose="02020603050405020304" pitchFamily="18" charset="0"/>
              </a:rPr>
              <a:t> t</a:t>
            </a:r>
            <a:r>
              <a:rPr lang="vi-VN" sz="3200" dirty="0">
                <a:solidFill>
                  <a:srgbClr val="002060"/>
                </a:solidFill>
                <a:latin typeface="Times New Roman" panose="02020603050405020304" pitchFamily="18" charset="0"/>
                <a:cs typeface="Times New Roman" panose="02020603050405020304" pitchFamily="18" charset="0"/>
              </a:rPr>
              <a:t>ư</a:t>
            </a:r>
            <a:r>
              <a:rPr lang="en-US" sz="3200" dirty="0" err="1">
                <a:solidFill>
                  <a:srgbClr val="002060"/>
                </a:solidFill>
                <a:latin typeface="Times New Roman" panose="02020603050405020304" pitchFamily="18" charset="0"/>
                <a:cs typeface="Times New Roman" panose="02020603050405020304" pitchFamily="18" charset="0"/>
              </a:rPr>
              <a:t>ởng</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9392FC8C-0DB1-409C-A0AA-38BCD3B5EFA7}"/>
              </a:ext>
            </a:extLst>
          </p:cNvPr>
          <p:cNvSpPr/>
          <p:nvPr/>
        </p:nvSpPr>
        <p:spPr>
          <a:xfrm>
            <a:off x="5670338" y="3340783"/>
            <a:ext cx="3000695" cy="1119349"/>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latin typeface="Times New Roman" panose="02020603050405020304" pitchFamily="18" charset="0"/>
                <a:cs typeface="Times New Roman" panose="02020603050405020304" pitchFamily="18" charset="0"/>
              </a:rPr>
              <a:t>YT </a:t>
            </a:r>
            <a:r>
              <a:rPr lang="en-US" sz="3200" dirty="0" err="1">
                <a:solidFill>
                  <a:srgbClr val="002060"/>
                </a:solidFill>
                <a:latin typeface="Times New Roman" panose="02020603050405020304" pitchFamily="18" charset="0"/>
                <a:cs typeface="Times New Roman" panose="02020603050405020304" pitchFamily="18" charset="0"/>
              </a:rPr>
              <a:t>của</a:t>
            </a:r>
            <a:r>
              <a:rPr lang="en-US" sz="3200" dirty="0">
                <a:solidFill>
                  <a:srgbClr val="002060"/>
                </a:solidFill>
                <a:latin typeface="Times New Roman" panose="02020603050405020304" pitchFamily="18" charset="0"/>
                <a:cs typeface="Times New Roman" panose="02020603050405020304" pitchFamily="18" charset="0"/>
              </a:rPr>
              <a:t> GC </a:t>
            </a:r>
            <a:r>
              <a:rPr lang="en-US" sz="3200" dirty="0" err="1">
                <a:solidFill>
                  <a:srgbClr val="002060"/>
                </a:solidFill>
                <a:latin typeface="Times New Roman" panose="02020603050405020304" pitchFamily="18" charset="0"/>
                <a:cs typeface="Times New Roman" panose="02020603050405020304" pitchFamily="18" charset="0"/>
              </a:rPr>
              <a:t>thống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trị</a:t>
            </a:r>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C235FA4C-E908-4CBC-92A6-C8034A341D78}"/>
              </a:ext>
            </a:extLst>
          </p:cNvPr>
          <p:cNvSpPr/>
          <p:nvPr/>
        </p:nvSpPr>
        <p:spPr>
          <a:xfrm>
            <a:off x="5670338" y="5112281"/>
            <a:ext cx="3000695" cy="1119349"/>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rgbClr val="002060"/>
                </a:solidFill>
                <a:latin typeface="Times New Roman" panose="02020603050405020304" pitchFamily="18" charset="0"/>
                <a:cs typeface="Times New Roman" panose="02020603050405020304" pitchFamily="18" charset="0"/>
              </a:rPr>
              <a:t>YT </a:t>
            </a:r>
            <a:r>
              <a:rPr lang="en-US" sz="3200" dirty="0" err="1">
                <a:solidFill>
                  <a:srgbClr val="002060"/>
                </a:solidFill>
                <a:latin typeface="Times New Roman" panose="02020603050405020304" pitchFamily="18" charset="0"/>
                <a:cs typeface="Times New Roman" panose="02020603050405020304" pitchFamily="18" charset="0"/>
              </a:rPr>
              <a:t>của</a:t>
            </a:r>
            <a:r>
              <a:rPr lang="en-US" sz="3200" dirty="0">
                <a:solidFill>
                  <a:srgbClr val="002060"/>
                </a:solidFill>
                <a:latin typeface="Times New Roman" panose="02020603050405020304" pitchFamily="18" charset="0"/>
                <a:cs typeface="Times New Roman" panose="02020603050405020304" pitchFamily="18" charset="0"/>
              </a:rPr>
              <a:t> GC </a:t>
            </a:r>
          </a:p>
          <a:p>
            <a:pPr algn="ctr"/>
            <a:r>
              <a:rPr lang="en-US" sz="3200" dirty="0" err="1">
                <a:solidFill>
                  <a:srgbClr val="002060"/>
                </a:solidFill>
                <a:latin typeface="Times New Roman" panose="02020603050405020304" pitchFamily="18" charset="0"/>
                <a:cs typeface="Times New Roman" panose="02020603050405020304" pitchFamily="18" charset="0"/>
              </a:rPr>
              <a:t>bị</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trị</a:t>
            </a:r>
            <a:endParaRPr lang="en-US" sz="3200" dirty="0">
              <a:solidFill>
                <a:srgbClr val="002060"/>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9F9009A-12F5-4127-BE32-78608782ECE0}"/>
              </a:ext>
            </a:extLst>
          </p:cNvPr>
          <p:cNvCxnSpPr>
            <a:stCxn id="6" idx="3"/>
            <a:endCxn id="8" idx="3"/>
          </p:cNvCxnSpPr>
          <p:nvPr/>
        </p:nvCxnSpPr>
        <p:spPr>
          <a:xfrm flipV="1">
            <a:off x="1797265" y="2869357"/>
            <a:ext cx="677919" cy="132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9A6E7A-F400-4F59-A662-44C945F57392}"/>
              </a:ext>
            </a:extLst>
          </p:cNvPr>
          <p:cNvCxnSpPr>
            <a:stCxn id="6" idx="3"/>
            <a:endCxn id="9" idx="3"/>
          </p:cNvCxnSpPr>
          <p:nvPr/>
        </p:nvCxnSpPr>
        <p:spPr>
          <a:xfrm>
            <a:off x="1797265" y="4193643"/>
            <a:ext cx="677919" cy="914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0FA0B3E-9DEA-4730-ABDD-1E349330424C}"/>
              </a:ext>
            </a:extLst>
          </p:cNvPr>
          <p:cNvCxnSpPr>
            <a:stCxn id="9" idx="0"/>
            <a:endCxn id="10" idx="3"/>
          </p:cNvCxnSpPr>
          <p:nvPr/>
        </p:nvCxnSpPr>
        <p:spPr>
          <a:xfrm flipV="1">
            <a:off x="4792715" y="3900458"/>
            <a:ext cx="877623" cy="120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72FE73-951D-4DB0-A836-4FC6C44E0FEE}"/>
              </a:ext>
            </a:extLst>
          </p:cNvPr>
          <p:cNvCxnSpPr>
            <a:stCxn id="9" idx="0"/>
            <a:endCxn id="11" idx="3"/>
          </p:cNvCxnSpPr>
          <p:nvPr/>
        </p:nvCxnSpPr>
        <p:spPr>
          <a:xfrm>
            <a:off x="4792715" y="5108047"/>
            <a:ext cx="877623" cy="563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2C4113C5-44A7-45EA-8D8F-A5FB29842799}"/>
              </a:ext>
            </a:extLst>
          </p:cNvPr>
          <p:cNvSpPr/>
          <p:nvPr/>
        </p:nvSpPr>
        <p:spPr>
          <a:xfrm>
            <a:off x="6096000" y="4539422"/>
            <a:ext cx="877623" cy="430357"/>
          </a:xfrm>
          <a:prstGeom prst="downArrow">
            <a:avLst/>
          </a:prstGeom>
          <a:solidFill>
            <a:schemeClr val="accent3"/>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1" name="Arrow: Up 20">
            <a:extLst>
              <a:ext uri="{FF2B5EF4-FFF2-40B4-BE49-F238E27FC236}">
                <a16:creationId xmlns:a16="http://schemas.microsoft.com/office/drawing/2014/main" id="{A5DCE954-EFE0-49F5-8BAD-D4DCE61B8E8F}"/>
              </a:ext>
            </a:extLst>
          </p:cNvPr>
          <p:cNvSpPr/>
          <p:nvPr/>
        </p:nvSpPr>
        <p:spPr>
          <a:xfrm>
            <a:off x="7551683" y="4504252"/>
            <a:ext cx="436186" cy="386237"/>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2060"/>
              </a:solidFill>
            </a:endParaRPr>
          </a:p>
        </p:txBody>
      </p:sp>
      <p:sp>
        <p:nvSpPr>
          <p:cNvPr id="22" name="TextBox 21">
            <a:extLst>
              <a:ext uri="{FF2B5EF4-FFF2-40B4-BE49-F238E27FC236}">
                <a16:creationId xmlns:a16="http://schemas.microsoft.com/office/drawing/2014/main" id="{C9078D78-6606-4AF5-AC82-C86EC5246EBF}"/>
              </a:ext>
            </a:extLst>
          </p:cNvPr>
          <p:cNvSpPr txBox="1"/>
          <p:nvPr/>
        </p:nvSpPr>
        <p:spPr>
          <a:xfrm>
            <a:off x="4792715" y="2232059"/>
            <a:ext cx="6718736" cy="954107"/>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mỗi</a:t>
            </a:r>
            <a:r>
              <a:rPr lang="en-US" sz="2800" dirty="0">
                <a:solidFill>
                  <a:srgbClr val="002060"/>
                </a:solidFill>
                <a:latin typeface="Times New Roman" panose="02020603050405020304" pitchFamily="18" charset="0"/>
                <a:cs typeface="Times New Roman" panose="02020603050405020304" pitchFamily="18" charset="0"/>
              </a:rPr>
              <a:t> GC </a:t>
            </a: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cảm</a:t>
            </a:r>
            <a:r>
              <a:rPr lang="en-US" sz="2800" dirty="0">
                <a:solidFill>
                  <a:srgbClr val="002060"/>
                </a:solidFill>
                <a:latin typeface="Times New Roman" panose="02020603050405020304" pitchFamily="18" charset="0"/>
                <a:cs typeface="Times New Roman" panose="02020603050405020304" pitchFamily="18" charset="0"/>
              </a:rPr>
              <a:t> hay </a:t>
            </a:r>
            <a:r>
              <a:rPr lang="en-US" sz="2800" dirty="0" err="1">
                <a:solidFill>
                  <a:srgbClr val="002060"/>
                </a:solidFill>
                <a:latin typeface="Times New Roman" panose="02020603050405020304" pitchFamily="18" charset="0"/>
                <a:cs typeface="Times New Roman" panose="02020603050405020304" pitchFamily="18" charset="0"/>
              </a:rPr>
              <a:t>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cảm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ủng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a:t>
            </a:r>
            <a:r>
              <a:rPr lang="en-US" sz="2800" dirty="0">
                <a:solidFill>
                  <a:srgbClr val="002060"/>
                </a:solidFill>
                <a:latin typeface="Times New Roman" panose="02020603050405020304" pitchFamily="18" charset="0"/>
                <a:cs typeface="Times New Roman" panose="02020603050405020304" pitchFamily="18" charset="0"/>
              </a:rPr>
              <a:t> hay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ủng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các</a:t>
            </a:r>
            <a:r>
              <a:rPr lang="en-US" sz="2800" dirty="0">
                <a:solidFill>
                  <a:srgbClr val="002060"/>
                </a:solidFill>
                <a:latin typeface="Times New Roman" panose="02020603050405020304" pitchFamily="18" charset="0"/>
                <a:cs typeface="Times New Roman" panose="02020603050405020304" pitchFamily="18" charset="0"/>
              </a:rPr>
              <a:t> GC </a:t>
            </a:r>
            <a:r>
              <a:rPr lang="en-US" sz="2800" dirty="0" err="1">
                <a:solidFill>
                  <a:srgbClr val="002060"/>
                </a:solidFill>
                <a:latin typeface="Times New Roman" panose="02020603050405020304" pitchFamily="18" charset="0"/>
                <a:cs typeface="Times New Roman" panose="02020603050405020304" pitchFamily="18" charset="0"/>
              </a:rPr>
              <a:t>khác</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D93677D-F9A2-4325-9E7D-4F9463847705}"/>
              </a:ext>
            </a:extLst>
          </p:cNvPr>
          <p:cNvSpPr>
            <a:spLocks noGrp="1"/>
          </p:cNvSpPr>
          <p:nvPr>
            <p:ph type="sldNum" sz="quarter" idx="12"/>
          </p:nvPr>
        </p:nvSpPr>
        <p:spPr/>
        <p:txBody>
          <a:bodyPr/>
          <a:lstStyle/>
          <a:p>
            <a:fld id="{BCA9E365-C2E6-427D-B945-C61DCC8F5720}" type="slidenum">
              <a:rPr lang="en-US" smtClean="0"/>
              <a:t>294</a:t>
            </a:fld>
            <a:endParaRPr lang="en-US"/>
          </a:p>
        </p:txBody>
      </p:sp>
    </p:spTree>
    <p:extLst>
      <p:ext uri="{BB962C8B-B14F-4D97-AF65-F5344CB8AC3E}">
        <p14:creationId xmlns:p14="http://schemas.microsoft.com/office/powerpoint/2010/main" val="130032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ppt_x</p:attrName>
                                        </p:attrNameLst>
                                      </p:cBhvr>
                                      <p:tavLst>
                                        <p:tav tm="0">
                                          <p:val>
                                            <p:strVal val="#ppt_x"/>
                                          </p:val>
                                        </p:tav>
                                        <p:tav tm="100000">
                                          <p:val>
                                            <p:strVal val="#ppt_x"/>
                                          </p:val>
                                        </p:tav>
                                      </p:tavLst>
                                    </p:anim>
                                    <p:anim calcmode="lin" valueType="num">
                                      <p:cBhvr>
                                        <p:cTn id="6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animBg="1"/>
      <p:bldP spid="11" grpId="0" animBg="1"/>
      <p:bldP spid="20" grpId="0" animBg="1"/>
      <p:bldP spid="21" grpId="0" animBg="1"/>
      <p:bldP spid="22"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82C49C7-FF7F-4BFC-AE6A-264E9C6F933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447C77-60A6-4C3C-A1CD-A815A415BEC2}"/>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AEABC3-B8AE-40CB-BEBC-A2B3940B1479}"/>
              </a:ext>
            </a:extLst>
          </p:cNvPr>
          <p:cNvSpPr txBox="1"/>
          <p:nvPr/>
        </p:nvSpPr>
        <p:spPr>
          <a:xfrm>
            <a:off x="3436883" y="427247"/>
            <a:ext cx="6574220"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d)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thái</a:t>
            </a:r>
            <a:r>
              <a:rPr lang="en-US" sz="3200" b="1" i="1" dirty="0">
                <a:solidFill>
                  <a:srgbClr val="FF0000"/>
                </a:solidFill>
                <a:latin typeface="Times New Roman" panose="02020603050405020304" pitchFamily="18" charset="0"/>
                <a:cs typeface="Times New Roman" panose="02020603050405020304" pitchFamily="18" charset="0"/>
              </a:rPr>
              <a:t> ý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39A0C1F2-253A-483B-884C-CB6D3B21450D}"/>
              </a:ext>
            </a:extLst>
          </p:cNvPr>
          <p:cNvSpPr/>
          <p:nvPr/>
        </p:nvSpPr>
        <p:spPr>
          <a:xfrm>
            <a:off x="3892764" y="1627513"/>
            <a:ext cx="2041635" cy="1277007"/>
          </a:xfrm>
          <a:prstGeom prst="hexagon">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b="1" dirty="0">
                <a:solidFill>
                  <a:srgbClr val="7030A0"/>
                </a:solidFill>
                <a:latin typeface="Times New Roman" panose="02020603050405020304" pitchFamily="18" charset="0"/>
                <a:cs typeface="Times New Roman" panose="02020603050405020304" pitchFamily="18" charset="0"/>
              </a:rPr>
              <a:t>Ý </a:t>
            </a:r>
            <a:r>
              <a:rPr lang="en-US" sz="2600" b="1" dirty="0" err="1">
                <a:solidFill>
                  <a:srgbClr val="7030A0"/>
                </a:solidFill>
                <a:latin typeface="Times New Roman" panose="02020603050405020304" pitchFamily="18" charset="0"/>
                <a:cs typeface="Times New Roman" panose="02020603050405020304" pitchFamily="18" charset="0"/>
              </a:rPr>
              <a:t>thức</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chính</a:t>
            </a:r>
            <a:r>
              <a:rPr lang="en-US" sz="2600" b="1" dirty="0">
                <a:solidFill>
                  <a:srgbClr val="7030A0"/>
                </a:solidFill>
                <a:latin typeface="Times New Roman" panose="02020603050405020304" pitchFamily="18" charset="0"/>
                <a:cs typeface="Times New Roman" panose="02020603050405020304" pitchFamily="18" charset="0"/>
              </a:rPr>
              <a:t> </a:t>
            </a:r>
            <a:r>
              <a:rPr lang="en-US" sz="2600" b="1" dirty="0" err="1">
                <a:solidFill>
                  <a:srgbClr val="7030A0"/>
                </a:solidFill>
                <a:latin typeface="Times New Roman" panose="02020603050405020304" pitchFamily="18" charset="0"/>
                <a:cs typeface="Times New Roman" panose="02020603050405020304" pitchFamily="18" charset="0"/>
              </a:rPr>
              <a:t>trị</a:t>
            </a:r>
            <a:endParaRPr lang="en-US" sz="2600" b="1" dirty="0">
              <a:solidFill>
                <a:srgbClr val="7030A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CAA30E4F-90BF-4EB1-9539-3A376D3D7B21}"/>
              </a:ext>
            </a:extLst>
          </p:cNvPr>
          <p:cNvSpPr/>
          <p:nvPr/>
        </p:nvSpPr>
        <p:spPr>
          <a:xfrm>
            <a:off x="6691143" y="1655005"/>
            <a:ext cx="2041635" cy="1277007"/>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dirty="0">
                <a:latin typeface="Times New Roman" panose="02020603050405020304" pitchFamily="18" charset="0"/>
                <a:cs typeface="Times New Roman" panose="02020603050405020304" pitchFamily="18" charset="0"/>
              </a:rPr>
              <a:t>Ý </a:t>
            </a:r>
            <a:r>
              <a:rPr lang="en-US" sz="2600" dirty="0" err="1">
                <a:latin typeface="Times New Roman" panose="02020603050405020304" pitchFamily="18" charset="0"/>
                <a:cs typeface="Times New Roman" panose="02020603050405020304" pitchFamily="18" charset="0"/>
              </a:rPr>
              <a:t>thức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pháp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quyền</a:t>
            </a:r>
            <a:endParaRPr lang="en-US" sz="2600" dirty="0">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51568959-A0E3-4D9E-AD67-3D43427EFB3E}"/>
              </a:ext>
            </a:extLst>
          </p:cNvPr>
          <p:cNvSpPr/>
          <p:nvPr/>
        </p:nvSpPr>
        <p:spPr>
          <a:xfrm>
            <a:off x="7969468" y="5025229"/>
            <a:ext cx="2041635" cy="1277007"/>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dirty="0">
                <a:latin typeface="Times New Roman" panose="02020603050405020304" pitchFamily="18" charset="0"/>
                <a:cs typeface="Times New Roman" panose="02020603050405020304" pitchFamily="18" charset="0"/>
              </a:rPr>
              <a:t>Ý </a:t>
            </a:r>
            <a:r>
              <a:rPr lang="en-US" sz="2600" dirty="0" err="1">
                <a:latin typeface="Times New Roman" panose="02020603050405020304" pitchFamily="18" charset="0"/>
                <a:cs typeface="Times New Roman" panose="02020603050405020304" pitchFamily="18" charset="0"/>
              </a:rPr>
              <a:t>thức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nghệ</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thuật</a:t>
            </a:r>
            <a:endParaRPr lang="en-US" sz="2600" dirty="0">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1799CF1B-E647-4ED3-AD25-18FFC5C76513}"/>
              </a:ext>
            </a:extLst>
          </p:cNvPr>
          <p:cNvSpPr/>
          <p:nvPr/>
        </p:nvSpPr>
        <p:spPr>
          <a:xfrm>
            <a:off x="5288338" y="5025228"/>
            <a:ext cx="2041635" cy="1277007"/>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dirty="0">
                <a:latin typeface="Times New Roman" panose="02020603050405020304" pitchFamily="18" charset="0"/>
                <a:cs typeface="Times New Roman" panose="02020603050405020304" pitchFamily="18" charset="0"/>
              </a:rPr>
              <a:t>Ý </a:t>
            </a:r>
            <a:r>
              <a:rPr lang="en-US" sz="2600" dirty="0" err="1">
                <a:latin typeface="Times New Roman" panose="02020603050405020304" pitchFamily="18" charset="0"/>
                <a:cs typeface="Times New Roman" panose="02020603050405020304" pitchFamily="18" charset="0"/>
              </a:rPr>
              <a:t>thức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tôn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giáo</a:t>
            </a:r>
            <a:endParaRPr lang="en-US" sz="2600" dirty="0">
              <a:latin typeface="Times New Roman" panose="02020603050405020304" pitchFamily="18" charset="0"/>
              <a:cs typeface="Times New Roman" panose="02020603050405020304" pitchFamily="18" charset="0"/>
            </a:endParaRPr>
          </a:p>
        </p:txBody>
      </p:sp>
      <p:sp>
        <p:nvSpPr>
          <p:cNvPr id="12" name="Hexagon 11">
            <a:extLst>
              <a:ext uri="{FF2B5EF4-FFF2-40B4-BE49-F238E27FC236}">
                <a16:creationId xmlns:a16="http://schemas.microsoft.com/office/drawing/2014/main" id="{2A30C8C3-BEA1-4751-9711-CD91A755DF33}"/>
              </a:ext>
            </a:extLst>
          </p:cNvPr>
          <p:cNvSpPr/>
          <p:nvPr/>
        </p:nvSpPr>
        <p:spPr>
          <a:xfrm>
            <a:off x="1851129" y="3186165"/>
            <a:ext cx="2041635" cy="1277007"/>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dirty="0">
                <a:latin typeface="Times New Roman" panose="02020603050405020304" pitchFamily="18" charset="0"/>
                <a:cs typeface="Times New Roman" panose="02020603050405020304" pitchFamily="18" charset="0"/>
              </a:rPr>
              <a:t>Ý </a:t>
            </a:r>
            <a:r>
              <a:rPr lang="en-US" sz="2600" dirty="0" err="1">
                <a:latin typeface="Times New Roman" panose="02020603050405020304" pitchFamily="18" charset="0"/>
                <a:cs typeface="Times New Roman" panose="02020603050405020304" pitchFamily="18" charset="0"/>
              </a:rPr>
              <a:t>thức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triết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học</a:t>
            </a:r>
            <a:endParaRPr lang="en-US" sz="2600" dirty="0">
              <a:latin typeface="Times New Roman" panose="02020603050405020304" pitchFamily="18" charset="0"/>
              <a:cs typeface="Times New Roman" panose="02020603050405020304" pitchFamily="18" charset="0"/>
            </a:endParaRPr>
          </a:p>
        </p:txBody>
      </p:sp>
      <p:sp>
        <p:nvSpPr>
          <p:cNvPr id="13" name="Hexagon 12">
            <a:extLst>
              <a:ext uri="{FF2B5EF4-FFF2-40B4-BE49-F238E27FC236}">
                <a16:creationId xmlns:a16="http://schemas.microsoft.com/office/drawing/2014/main" id="{081AAD97-BBB5-43B9-893F-9E06D9650574}"/>
              </a:ext>
            </a:extLst>
          </p:cNvPr>
          <p:cNvSpPr/>
          <p:nvPr/>
        </p:nvSpPr>
        <p:spPr>
          <a:xfrm>
            <a:off x="2555318" y="5025228"/>
            <a:ext cx="2041635" cy="1277007"/>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dirty="0">
                <a:latin typeface="Times New Roman" panose="02020603050405020304" pitchFamily="18" charset="0"/>
                <a:cs typeface="Times New Roman" panose="02020603050405020304" pitchFamily="18" charset="0"/>
              </a:rPr>
              <a:t>Ý </a:t>
            </a:r>
            <a:r>
              <a:rPr lang="en-US" sz="2600" dirty="0" err="1">
                <a:latin typeface="Times New Roman" panose="02020603050405020304" pitchFamily="18" charset="0"/>
                <a:cs typeface="Times New Roman" panose="02020603050405020304" pitchFamily="18" charset="0"/>
              </a:rPr>
              <a:t>thức</a:t>
            </a:r>
            <a:r>
              <a:rPr lang="en-US" sz="2600" dirty="0">
                <a:latin typeface="Times New Roman" panose="02020603050405020304" pitchFamily="18" charset="0"/>
                <a:cs typeface="Times New Roman" panose="02020603050405020304" pitchFamily="18" charset="0"/>
              </a:rPr>
              <a:t> khoa </a:t>
            </a:r>
            <a:r>
              <a:rPr lang="en-US" sz="2600" dirty="0" err="1">
                <a:latin typeface="Times New Roman" panose="02020603050405020304" pitchFamily="18" charset="0"/>
                <a:cs typeface="Times New Roman" panose="02020603050405020304" pitchFamily="18" charset="0"/>
              </a:rPr>
              <a:t>học</a:t>
            </a:r>
            <a:endParaRPr lang="en-US" sz="2600" dirty="0">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9C721252-D0AF-4ECA-A056-F9976B044DB4}"/>
              </a:ext>
            </a:extLst>
          </p:cNvPr>
          <p:cNvSpPr/>
          <p:nvPr/>
        </p:nvSpPr>
        <p:spPr>
          <a:xfrm>
            <a:off x="4596953" y="3186165"/>
            <a:ext cx="2921881" cy="1500725"/>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Các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hình</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thái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YTXH</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15" name="Hexagon 14">
            <a:extLst>
              <a:ext uri="{FF2B5EF4-FFF2-40B4-BE49-F238E27FC236}">
                <a16:creationId xmlns:a16="http://schemas.microsoft.com/office/drawing/2014/main" id="{179D8D98-16B3-4EB2-A29D-94BE5B8CB382}"/>
              </a:ext>
            </a:extLst>
          </p:cNvPr>
          <p:cNvSpPr/>
          <p:nvPr/>
        </p:nvSpPr>
        <p:spPr>
          <a:xfrm>
            <a:off x="8452941" y="3186165"/>
            <a:ext cx="2041635" cy="1277007"/>
          </a:xfrm>
          <a:prstGeom prst="hexagon">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600" dirty="0">
                <a:latin typeface="Times New Roman" panose="02020603050405020304" pitchFamily="18" charset="0"/>
                <a:cs typeface="Times New Roman" panose="02020603050405020304" pitchFamily="18" charset="0"/>
              </a:rPr>
              <a:t>Ý </a:t>
            </a:r>
            <a:r>
              <a:rPr lang="en-US" sz="2600" dirty="0" err="1">
                <a:latin typeface="Times New Roman" panose="02020603050405020304" pitchFamily="18" charset="0"/>
                <a:cs typeface="Times New Roman" panose="02020603050405020304" pitchFamily="18" charset="0"/>
              </a:rPr>
              <a:t>thức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đạo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đức</a:t>
            </a:r>
            <a:endParaRPr lang="en-US" sz="2600" dirty="0">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C6CD9722-A57F-4198-AE45-502795CE6D95}"/>
              </a:ext>
            </a:extLst>
          </p:cNvPr>
          <p:cNvCxnSpPr>
            <a:cxnSpLocks/>
          </p:cNvCxnSpPr>
          <p:nvPr/>
        </p:nvCxnSpPr>
        <p:spPr>
          <a:xfrm flipH="1" flipV="1">
            <a:off x="4862662" y="2882121"/>
            <a:ext cx="238298" cy="4895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C39FEA-C711-42DA-9EFF-2AB53534B61E}"/>
              </a:ext>
            </a:extLst>
          </p:cNvPr>
          <p:cNvCxnSpPr>
            <a:cxnSpLocks/>
          </p:cNvCxnSpPr>
          <p:nvPr/>
        </p:nvCxnSpPr>
        <p:spPr>
          <a:xfrm flipV="1">
            <a:off x="7034369" y="2932012"/>
            <a:ext cx="484465" cy="4328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6C35F51-A361-4BDC-BD8D-AFDEE077F23B}"/>
              </a:ext>
            </a:extLst>
          </p:cNvPr>
          <p:cNvCxnSpPr>
            <a:stCxn id="14" idx="6"/>
            <a:endCxn id="15" idx="3"/>
          </p:cNvCxnSpPr>
          <p:nvPr/>
        </p:nvCxnSpPr>
        <p:spPr>
          <a:xfrm flipV="1">
            <a:off x="7518834" y="3824669"/>
            <a:ext cx="934107" cy="1118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544AA3-7742-494A-973E-0180A581E5BE}"/>
              </a:ext>
            </a:extLst>
          </p:cNvPr>
          <p:cNvCxnSpPr>
            <a:cxnSpLocks/>
          </p:cNvCxnSpPr>
          <p:nvPr/>
        </p:nvCxnSpPr>
        <p:spPr>
          <a:xfrm>
            <a:off x="7297626" y="4463172"/>
            <a:ext cx="925397" cy="562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659F0DF-C660-48D2-BF01-907914A4B8FA}"/>
              </a:ext>
            </a:extLst>
          </p:cNvPr>
          <p:cNvCxnSpPr>
            <a:cxnSpLocks/>
          </p:cNvCxnSpPr>
          <p:nvPr/>
        </p:nvCxnSpPr>
        <p:spPr>
          <a:xfrm flipH="1">
            <a:off x="4283710" y="4451938"/>
            <a:ext cx="747152" cy="5581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783DA98-A1AE-4FAE-89A9-A99E306B0845}"/>
              </a:ext>
            </a:extLst>
          </p:cNvPr>
          <p:cNvCxnSpPr/>
          <p:nvPr/>
        </p:nvCxnSpPr>
        <p:spPr>
          <a:xfrm>
            <a:off x="6309155" y="4746171"/>
            <a:ext cx="0" cy="2790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7FE859-7EFD-4867-AD4A-05B59ABC7716}"/>
              </a:ext>
            </a:extLst>
          </p:cNvPr>
          <p:cNvCxnSpPr>
            <a:cxnSpLocks/>
          </p:cNvCxnSpPr>
          <p:nvPr/>
        </p:nvCxnSpPr>
        <p:spPr>
          <a:xfrm flipH="1" flipV="1">
            <a:off x="3970475" y="3886404"/>
            <a:ext cx="610712" cy="28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145093D-4C82-42A7-95B8-0005CE0C18F7}"/>
              </a:ext>
            </a:extLst>
          </p:cNvPr>
          <p:cNvCxnSpPr/>
          <p:nvPr/>
        </p:nvCxnSpPr>
        <p:spPr>
          <a:xfrm>
            <a:off x="5934399" y="1828800"/>
            <a:ext cx="7567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784AD3-5B11-4AC9-9509-8891805E559A}"/>
              </a:ext>
            </a:extLst>
          </p:cNvPr>
          <p:cNvCxnSpPr/>
          <p:nvPr/>
        </p:nvCxnSpPr>
        <p:spPr>
          <a:xfrm flipH="1">
            <a:off x="6096000" y="2585545"/>
            <a:ext cx="5951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EEE22D0-40D4-4D70-B1C3-37E94765B02F}"/>
              </a:ext>
            </a:extLst>
          </p:cNvPr>
          <p:cNvSpPr>
            <a:spLocks noGrp="1"/>
          </p:cNvSpPr>
          <p:nvPr>
            <p:ph type="sldNum" sz="quarter" idx="12"/>
          </p:nvPr>
        </p:nvSpPr>
        <p:spPr/>
        <p:txBody>
          <a:bodyPr/>
          <a:lstStyle/>
          <a:p>
            <a:fld id="{BCA9E365-C2E6-427D-B945-C61DCC8F5720}" type="slidenum">
              <a:rPr lang="en-US" smtClean="0"/>
              <a:t>295</a:t>
            </a:fld>
            <a:endParaRPr lang="en-US"/>
          </a:p>
        </p:txBody>
      </p:sp>
    </p:spTree>
    <p:extLst>
      <p:ext uri="{BB962C8B-B14F-4D97-AF65-F5344CB8AC3E}">
        <p14:creationId xmlns:p14="http://schemas.microsoft.com/office/powerpoint/2010/main" val="147175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1000"/>
                                        <p:tgtEl>
                                          <p:spTgt spid="12"/>
                                        </p:tgtEl>
                                      </p:cBhvr>
                                    </p:animEffect>
                                    <p:anim calcmode="lin" valueType="num">
                                      <p:cBhvr>
                                        <p:cTn id="79" dur="1000" fill="hold"/>
                                        <p:tgtEl>
                                          <p:spTgt spid="12"/>
                                        </p:tgtEl>
                                        <p:attrNameLst>
                                          <p:attrName>ppt_x</p:attrName>
                                        </p:attrNameLst>
                                      </p:cBhvr>
                                      <p:tavLst>
                                        <p:tav tm="0">
                                          <p:val>
                                            <p:strVal val="#ppt_x"/>
                                          </p:val>
                                        </p:tav>
                                        <p:tav tm="100000">
                                          <p:val>
                                            <p:strVal val="#ppt_x"/>
                                          </p:val>
                                        </p:tav>
                                      </p:tavLst>
                                    </p:anim>
                                    <p:anim calcmode="lin" valueType="num">
                                      <p:cBhvr>
                                        <p:cTn id="8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fill="hold"/>
                                        <p:tgtEl>
                                          <p:spTgt spid="40"/>
                                        </p:tgtEl>
                                        <p:attrNameLst>
                                          <p:attrName>ppt_x</p:attrName>
                                        </p:attrNameLst>
                                      </p:cBhvr>
                                      <p:tavLst>
                                        <p:tav tm="0">
                                          <p:val>
                                            <p:strVal val="#ppt_x"/>
                                          </p:val>
                                        </p:tav>
                                        <p:tav tm="100000">
                                          <p:val>
                                            <p:strVal val="#ppt_x"/>
                                          </p:val>
                                        </p:tav>
                                      </p:tavLst>
                                    </p:anim>
                                    <p:anim calcmode="lin" valueType="num">
                                      <p:cBhvr additive="base">
                                        <p:cTn id="9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83A1F3-7ECF-47A8-AEDA-290C14E1B7E3}"/>
              </a:ext>
            </a:extLst>
          </p:cNvPr>
          <p:cNvSpPr>
            <a:spLocks noGrp="1"/>
          </p:cNvSpPr>
          <p:nvPr>
            <p:ph type="body" idx="1"/>
          </p:nvPr>
        </p:nvSpPr>
        <p:spPr>
          <a:xfrm>
            <a:off x="836612" y="1341302"/>
            <a:ext cx="5157787" cy="535531"/>
          </a:xfrm>
          <a:solidFill>
            <a:srgbClr val="FF0000"/>
          </a:solidFill>
        </p:spPr>
        <p:txBody>
          <a:bodyPr>
            <a:normAutofit/>
          </a:bodyPr>
          <a:lstStyle/>
          <a:p>
            <a:pPr algn="ctr"/>
            <a:r>
              <a:rPr lang="en-US" sz="2800" i="1" dirty="0">
                <a:solidFill>
                  <a:srgbClr val="FFFF00"/>
                </a:solidFill>
                <a:latin typeface="Times New Roman" panose="02020603050405020304" pitchFamily="18" charset="0"/>
                <a:cs typeface="Times New Roman" panose="02020603050405020304" pitchFamily="18" charset="0"/>
              </a:rPr>
              <a:t>* Ý </a:t>
            </a:r>
            <a:r>
              <a:rPr lang="en-US" sz="2800" i="1" dirty="0" err="1">
                <a:solidFill>
                  <a:srgbClr val="FFFF00"/>
                </a:solidFill>
                <a:latin typeface="Times New Roman" panose="02020603050405020304" pitchFamily="18" charset="0"/>
                <a:cs typeface="Times New Roman" panose="02020603050405020304" pitchFamily="18" charset="0"/>
              </a:rPr>
              <a:t>thức</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chính</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trị</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27E0A64-44B0-4031-8835-F9026A4DBE89}"/>
              </a:ext>
            </a:extLst>
          </p:cNvPr>
          <p:cNvSpPr>
            <a:spLocks noGrp="1"/>
          </p:cNvSpPr>
          <p:nvPr>
            <p:ph sz="half" idx="2"/>
          </p:nvPr>
        </p:nvSpPr>
        <p:spPr>
          <a:xfrm>
            <a:off x="839788" y="2153629"/>
            <a:ext cx="5157787" cy="3972970"/>
          </a:xfrm>
          <a:solidFill>
            <a:schemeClr val="accent4">
              <a:lumMod val="20000"/>
              <a:lumOff val="80000"/>
            </a:schemeClr>
          </a:solidFill>
        </p:spPr>
        <p:txBody>
          <a:bodyPr>
            <a:normAutofit lnSpcReduction="10000"/>
          </a:bodyPr>
          <a:lstStyle/>
          <a:p>
            <a:pPr>
              <a:lnSpc>
                <a:spcPct val="110000"/>
              </a:lnSpc>
              <a:spcBef>
                <a:spcPts val="0"/>
              </a:spcBef>
              <a:buFont typeface="Wingdings" panose="05000000000000000000" pitchFamily="2" charset="2"/>
              <a:buChar char="ü"/>
            </a:pPr>
            <a:r>
              <a:rPr lang="en-US" altLang="en-US" dirty="0" err="1">
                <a:solidFill>
                  <a:srgbClr val="0070C0"/>
                </a:solidFill>
                <a:latin typeface="Times New Roman" panose="02020603050405020304" pitchFamily="18" charset="0"/>
                <a:cs typeface="Times New Roman" panose="02020603050405020304" pitchFamily="18" charset="0"/>
              </a:rPr>
              <a:t>Xuất</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hiện</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và</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tồn</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tại</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trong</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các</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xã</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hội</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có</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giai</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cấp</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và</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nhà</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nước</a:t>
            </a:r>
            <a:endParaRPr lang="en-US" altLang="en-US" dirty="0">
              <a:solidFill>
                <a:srgbClr val="0070C0"/>
              </a:solidFill>
              <a:latin typeface="Times New Roman" panose="02020603050405020304" pitchFamily="18" charset="0"/>
              <a:cs typeface="Times New Roman" panose="02020603050405020304" pitchFamily="18" charset="0"/>
            </a:endParaRPr>
          </a:p>
          <a:p>
            <a:pPr>
              <a:lnSpc>
                <a:spcPct val="110000"/>
              </a:lnSpc>
              <a:spcBef>
                <a:spcPts val="0"/>
              </a:spcBef>
              <a:buFont typeface="Wingdings" panose="05000000000000000000" pitchFamily="2" charset="2"/>
              <a:buChar char="ü"/>
            </a:pPr>
            <a:r>
              <a:rPr lang="en-US" altLang="en-US" dirty="0" err="1">
                <a:solidFill>
                  <a:srgbClr val="0070C0"/>
                </a:solidFill>
                <a:latin typeface="Times New Roman" panose="02020603050405020304" pitchFamily="18" charset="0"/>
                <a:cs typeface="Times New Roman" panose="02020603050405020304" pitchFamily="18" charset="0"/>
              </a:rPr>
              <a:t>Có</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vai</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trò</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quan</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trọng</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với</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sự</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phát</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triển</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của</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XH</a:t>
            </a:r>
            <a:endParaRPr lang="en-US" altLang="en-US" dirty="0">
              <a:solidFill>
                <a:srgbClr val="0070C0"/>
              </a:solidFill>
              <a:latin typeface="Times New Roman" panose="02020603050405020304" pitchFamily="18" charset="0"/>
              <a:cs typeface="Times New Roman" panose="02020603050405020304" pitchFamily="18" charset="0"/>
            </a:endParaRPr>
          </a:p>
          <a:p>
            <a:pPr>
              <a:lnSpc>
                <a:spcPct val="110000"/>
              </a:lnSpc>
              <a:spcBef>
                <a:spcPts val="0"/>
              </a:spcBef>
              <a:buFont typeface="Wingdings" panose="05000000000000000000" pitchFamily="2" charset="2"/>
              <a:buChar char="ü"/>
            </a:pPr>
            <a:r>
              <a:rPr lang="en-US" altLang="en-US" dirty="0" err="1">
                <a:solidFill>
                  <a:srgbClr val="0070C0"/>
                </a:solidFill>
                <a:latin typeface="Times New Roman" panose="02020603050405020304" pitchFamily="18" charset="0"/>
                <a:cs typeface="Times New Roman" panose="02020603050405020304" pitchFamily="18" charset="0"/>
              </a:rPr>
              <a:t>Phản</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ánh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lợi</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ích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giai</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cấp</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mà</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nó</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đại</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diện</a:t>
            </a:r>
            <a:endParaRPr lang="en-US" altLang="en-US" dirty="0">
              <a:solidFill>
                <a:srgbClr val="0070C0"/>
              </a:solidFill>
              <a:latin typeface="Times New Roman" panose="02020603050405020304" pitchFamily="18" charset="0"/>
              <a:cs typeface="Times New Roman" panose="02020603050405020304" pitchFamily="18" charset="0"/>
            </a:endParaRPr>
          </a:p>
          <a:p>
            <a:pPr>
              <a:lnSpc>
                <a:spcPct val="110000"/>
              </a:lnSpc>
              <a:spcBef>
                <a:spcPts val="0"/>
              </a:spcBef>
              <a:buFont typeface="Wingdings" panose="05000000000000000000" pitchFamily="2" charset="2"/>
              <a:buChar char="ü"/>
            </a:pPr>
            <a:r>
              <a:rPr lang="en-US" altLang="en-US" dirty="0" err="1">
                <a:solidFill>
                  <a:srgbClr val="0070C0"/>
                </a:solidFill>
                <a:latin typeface="Times New Roman" panose="02020603050405020304" pitchFamily="18" charset="0"/>
                <a:cs typeface="Times New Roman" panose="02020603050405020304" pitchFamily="18" charset="0"/>
              </a:rPr>
              <a:t>Hình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thành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một</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cách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tự</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giác</a:t>
            </a:r>
            <a:endParaRPr lang="en-US" altLang="en-US" dirty="0">
              <a:solidFill>
                <a:srgbClr val="0070C0"/>
              </a:solidFill>
              <a:latin typeface="Times New Roman" panose="02020603050405020304" pitchFamily="18" charset="0"/>
              <a:cs typeface="Times New Roman" panose="02020603050405020304" pitchFamily="18" charset="0"/>
            </a:endParaRPr>
          </a:p>
          <a:p>
            <a:pPr>
              <a:lnSpc>
                <a:spcPct val="110000"/>
              </a:lnSpc>
              <a:spcBef>
                <a:spcPts val="0"/>
              </a:spcBef>
              <a:buFont typeface="Wingdings" panose="05000000000000000000" pitchFamily="2" charset="2"/>
              <a:buChar char="ü"/>
            </a:pPr>
            <a:r>
              <a:rPr lang="en-US" altLang="en-US" dirty="0" err="1">
                <a:solidFill>
                  <a:srgbClr val="0070C0"/>
                </a:solidFill>
                <a:latin typeface="Times New Roman" panose="02020603050405020304" pitchFamily="18" charset="0"/>
                <a:cs typeface="Times New Roman" panose="02020603050405020304" pitchFamily="18" charset="0"/>
              </a:rPr>
              <a:t>Ảnh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hưởng</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đến</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các</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hình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thái</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YTXH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khác</a:t>
            </a:r>
            <a:endParaRPr lang="en-US" altLang="en-US" dirty="0">
              <a:solidFill>
                <a:srgbClr val="0070C0"/>
              </a:solidFill>
              <a:latin typeface="Times New Roman" panose="02020603050405020304" pitchFamily="18" charset="0"/>
              <a:cs typeface="Times New Roman" panose="02020603050405020304" pitchFamily="18" charset="0"/>
            </a:endParaRPr>
          </a:p>
          <a:p>
            <a:pPr marL="0" indent="0">
              <a:lnSpc>
                <a:spcPct val="110000"/>
              </a:lnSpc>
              <a:spcBef>
                <a:spcPts val="0"/>
              </a:spcBef>
              <a:buNone/>
            </a:pPr>
            <a:endParaRPr lang="en-US" dirty="0"/>
          </a:p>
        </p:txBody>
      </p:sp>
      <p:sp>
        <p:nvSpPr>
          <p:cNvPr id="5" name="Text Placeholder 4">
            <a:extLst>
              <a:ext uri="{FF2B5EF4-FFF2-40B4-BE49-F238E27FC236}">
                <a16:creationId xmlns:a16="http://schemas.microsoft.com/office/drawing/2014/main" id="{640BA4DF-6FC0-43F7-B082-B752229BBDC9}"/>
              </a:ext>
            </a:extLst>
          </p:cNvPr>
          <p:cNvSpPr>
            <a:spLocks noGrp="1"/>
          </p:cNvSpPr>
          <p:nvPr>
            <p:ph type="body" sz="quarter" idx="3"/>
          </p:nvPr>
        </p:nvSpPr>
        <p:spPr>
          <a:xfrm>
            <a:off x="6172200" y="1341302"/>
            <a:ext cx="5183188" cy="535530"/>
          </a:xfrm>
          <a:solidFill>
            <a:srgbClr val="FF0000"/>
          </a:solidFill>
        </p:spPr>
        <p:txBody>
          <a:bodyPr>
            <a:noAutofit/>
          </a:bodyPr>
          <a:lstStyle/>
          <a:p>
            <a:pPr algn="ctr"/>
            <a:r>
              <a:rPr lang="en-US" sz="2800" dirty="0">
                <a:solidFill>
                  <a:srgbClr val="FFFF00"/>
                </a:solidFill>
                <a:latin typeface="Times New Roman" panose="02020603050405020304" pitchFamily="18" charset="0"/>
                <a:cs typeface="Times New Roman" panose="02020603050405020304" pitchFamily="18" charset="0"/>
              </a:rPr>
              <a:t>* Ý </a:t>
            </a:r>
            <a:r>
              <a:rPr lang="en-US" sz="2800" dirty="0" err="1">
                <a:solidFill>
                  <a:srgbClr val="FFFF00"/>
                </a:solidFill>
                <a:latin typeface="Times New Roman" panose="02020603050405020304" pitchFamily="18" charset="0"/>
                <a:cs typeface="Times New Roman" panose="02020603050405020304" pitchFamily="18" charset="0"/>
              </a:rPr>
              <a:t>thức</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pháp</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quyền</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FA113E7-9652-408F-B3E9-709BC5ED37D3}"/>
              </a:ext>
            </a:extLst>
          </p:cNvPr>
          <p:cNvSpPr>
            <a:spLocks noGrp="1"/>
          </p:cNvSpPr>
          <p:nvPr>
            <p:ph sz="quarter" idx="4"/>
          </p:nvPr>
        </p:nvSpPr>
        <p:spPr>
          <a:xfrm>
            <a:off x="6172200" y="2105598"/>
            <a:ext cx="5183188" cy="4084065"/>
          </a:xfrm>
          <a:solidFill>
            <a:schemeClr val="accent4">
              <a:lumMod val="20000"/>
              <a:lumOff val="80000"/>
            </a:schemeClr>
          </a:solidFill>
        </p:spPr>
        <p:txBody>
          <a:bodyPr>
            <a:normAutofit lnSpcReduction="10000"/>
          </a:bodyPr>
          <a:lstStyle/>
          <a:p>
            <a:pPr algn="just">
              <a:lnSpc>
                <a:spcPct val="110000"/>
              </a:lnSpc>
              <a:spcBef>
                <a:spcPts val="0"/>
              </a:spcBef>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Ra </a:t>
            </a:r>
            <a:r>
              <a:rPr lang="en-US" dirty="0" err="1">
                <a:solidFill>
                  <a:srgbClr val="0070C0"/>
                </a:solidFill>
                <a:latin typeface="Times New Roman" panose="02020603050405020304" pitchFamily="18" charset="0"/>
                <a:cs typeface="Times New Roman" panose="02020603050405020304" pitchFamily="18" charset="0"/>
              </a:rPr>
              <a:t>đời</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trong</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XH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có</a:t>
            </a:r>
            <a:r>
              <a:rPr lang="en-US" dirty="0">
                <a:solidFill>
                  <a:srgbClr val="0070C0"/>
                </a:solidFill>
                <a:latin typeface="Times New Roman" panose="02020603050405020304" pitchFamily="18" charset="0"/>
                <a:cs typeface="Times New Roman" panose="02020603050405020304" pitchFamily="18" charset="0"/>
              </a:rPr>
              <a:t> GC </a:t>
            </a:r>
            <a:r>
              <a:rPr lang="en-US" dirty="0" err="1">
                <a:solidFill>
                  <a:srgbClr val="0070C0"/>
                </a:solidFill>
                <a:latin typeface="Times New Roman" panose="02020603050405020304" pitchFamily="18" charset="0"/>
                <a:cs typeface="Times New Roman" panose="02020603050405020304" pitchFamily="18" charset="0"/>
              </a:rPr>
              <a:t>và</a:t>
            </a:r>
            <a:r>
              <a:rPr lang="en-US" dirty="0">
                <a:solidFill>
                  <a:srgbClr val="0070C0"/>
                </a:solidFill>
                <a:latin typeface="Times New Roman" panose="02020603050405020304" pitchFamily="18" charset="0"/>
                <a:cs typeface="Times New Roman" panose="02020603050405020304" pitchFamily="18" charset="0"/>
              </a:rPr>
              <a:t> NN </a:t>
            </a:r>
            <a:r>
              <a:rPr lang="en-US"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mang</a:t>
            </a:r>
            <a:r>
              <a:rPr lang="en-US"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tính</a:t>
            </a:r>
            <a:r>
              <a:rPr lang="en-US"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GC.</a:t>
            </a:r>
            <a:endParaRPr lang="en-US" dirty="0">
              <a:solidFill>
                <a:srgbClr val="0070C0"/>
              </a:solidFill>
              <a:latin typeface="Times New Roman" panose="02020603050405020304" pitchFamily="18" charset="0"/>
              <a:cs typeface="Times New Roman" panose="02020603050405020304" pitchFamily="18" charset="0"/>
            </a:endParaRPr>
          </a:p>
          <a:p>
            <a:pPr algn="just">
              <a:lnSpc>
                <a:spcPct val="110000"/>
              </a:lnSpc>
              <a:spcBef>
                <a:spcPts val="0"/>
              </a:spcBef>
              <a:buFont typeface="Wingdings" panose="05000000000000000000" pitchFamily="2" charset="2"/>
              <a:buChar char="ü"/>
            </a:pPr>
            <a:r>
              <a:rPr lang="en-US" dirty="0" err="1">
                <a:solidFill>
                  <a:srgbClr val="0070C0"/>
                </a:solidFill>
                <a:latin typeface="Times New Roman" panose="02020603050405020304" pitchFamily="18" charset="0"/>
                <a:cs typeface="Times New Roman" panose="02020603050405020304" pitchFamily="18" charset="0"/>
              </a:rPr>
              <a:t>Phản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ánh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mối</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QH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Kinh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tế</a:t>
            </a:r>
            <a:r>
              <a:rPr lang="en-US" dirty="0">
                <a:solidFill>
                  <a:srgbClr val="0070C0"/>
                </a:solidFill>
                <a:latin typeface="Times New Roman" panose="02020603050405020304" pitchFamily="18" charset="0"/>
                <a:cs typeface="Times New Roman" panose="02020603050405020304" pitchFamily="18" charset="0"/>
              </a:rPr>
              <a:t> - </a:t>
            </a:r>
            <a:r>
              <a:rPr lang="en-US" dirty="0" err="1">
                <a:solidFill>
                  <a:srgbClr val="0070C0"/>
                </a:solidFill>
                <a:latin typeface="Times New Roman" panose="02020603050405020304" pitchFamily="18" charset="0"/>
                <a:cs typeface="Times New Roman" panose="02020603050405020304" pitchFamily="18" charset="0"/>
              </a:rPr>
              <a:t>XH</a:t>
            </a:r>
            <a:endParaRPr lang="en-US" dirty="0">
              <a:solidFill>
                <a:srgbClr val="0070C0"/>
              </a:solidFill>
              <a:latin typeface="Times New Roman" panose="02020603050405020304" pitchFamily="18" charset="0"/>
              <a:cs typeface="Times New Roman" panose="02020603050405020304" pitchFamily="18" charset="0"/>
            </a:endParaRPr>
          </a:p>
          <a:p>
            <a:pPr algn="just">
              <a:lnSpc>
                <a:spcPct val="110000"/>
              </a:lnSpc>
              <a:spcBef>
                <a:spcPts val="0"/>
              </a:spcBef>
              <a:buFont typeface="Wingdings" panose="05000000000000000000" pitchFamily="2" charset="2"/>
              <a:buChar char="ü"/>
            </a:pPr>
            <a:r>
              <a:rPr lang="en-US" dirty="0" err="1">
                <a:solidFill>
                  <a:srgbClr val="0070C0"/>
                </a:solidFill>
                <a:latin typeface="Times New Roman" panose="02020603050405020304" pitchFamily="18" charset="0"/>
                <a:cs typeface="Times New Roman" panose="02020603050405020304" pitchFamily="18" charset="0"/>
              </a:rPr>
              <a:t>Là</a:t>
            </a:r>
            <a:r>
              <a:rPr lang="en-US" dirty="0">
                <a:solidFill>
                  <a:srgbClr val="0070C0"/>
                </a:solidFill>
                <a:latin typeface="Times New Roman" panose="02020603050405020304" pitchFamily="18" charset="0"/>
                <a:cs typeface="Times New Roman" panose="02020603050405020304" pitchFamily="18" charset="0"/>
              </a:rPr>
              <a:t> ý </a:t>
            </a:r>
            <a:r>
              <a:rPr lang="en-US" dirty="0" err="1">
                <a:solidFill>
                  <a:srgbClr val="0070C0"/>
                </a:solidFill>
                <a:latin typeface="Times New Roman" panose="02020603050405020304" pitchFamily="18" charset="0"/>
                <a:cs typeface="Times New Roman" panose="02020603050405020304" pitchFamily="18" charset="0"/>
              </a:rPr>
              <a:t>chí</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của</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giai</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cấp</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thống</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trị</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được</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thể</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hiện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bằng</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các</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đạo</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luật</a:t>
            </a:r>
            <a:endParaRPr lang="en-US" dirty="0">
              <a:solidFill>
                <a:srgbClr val="0070C0"/>
              </a:solidFill>
              <a:latin typeface="Times New Roman" panose="02020603050405020304" pitchFamily="18" charset="0"/>
              <a:cs typeface="Times New Roman" panose="02020603050405020304" pitchFamily="18" charset="0"/>
            </a:endParaRPr>
          </a:p>
          <a:p>
            <a:pPr algn="just">
              <a:lnSpc>
                <a:spcPct val="110000"/>
              </a:lnSpc>
              <a:spcBef>
                <a:spcPts val="0"/>
              </a:spcBef>
              <a:buFont typeface="Wingdings" panose="05000000000000000000" pitchFamily="2" charset="2"/>
              <a:buChar char="ü"/>
            </a:pPr>
            <a:r>
              <a:rPr lang="en-US" altLang="en-US" dirty="0" err="1">
                <a:solidFill>
                  <a:srgbClr val="0070C0"/>
                </a:solidFill>
                <a:latin typeface="Times New Roman" panose="02020603050405020304" pitchFamily="18" charset="0"/>
                <a:cs typeface="Times New Roman" panose="02020603050405020304" pitchFamily="18" charset="0"/>
              </a:rPr>
              <a:t>Hiệu</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lực</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phụ</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thuộc</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vào</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sức</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mạnh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cưỡng</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chế</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và</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trình</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độ</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hiểu</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biết</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pháp</a:t>
            </a:r>
            <a:r>
              <a:rPr lang="en-US" altLang="en-US" dirty="0">
                <a:solidFill>
                  <a:srgbClr val="0070C0"/>
                </a:solidFill>
                <a:latin typeface="Times New Roman" panose="02020603050405020304" pitchFamily="18" charset="0"/>
                <a:cs typeface="Times New Roman" panose="02020603050405020304" pitchFamily="18" charset="0"/>
              </a:rPr>
              <a:t> </a:t>
            </a:r>
            <a:r>
              <a:rPr lang="en-US" altLang="en-US" dirty="0" err="1">
                <a:solidFill>
                  <a:srgbClr val="0070C0"/>
                </a:solidFill>
                <a:latin typeface="Times New Roman" panose="02020603050405020304" pitchFamily="18" charset="0"/>
                <a:cs typeface="Times New Roman" panose="02020603050405020304" pitchFamily="18" charset="0"/>
              </a:rPr>
              <a:t>luật</a:t>
            </a:r>
            <a:r>
              <a:rPr lang="en-US" altLang="en-US" dirty="0">
                <a:solidFill>
                  <a:srgbClr val="0070C0"/>
                </a:solidFill>
                <a:latin typeface="Times New Roman" panose="02020603050405020304" pitchFamily="18" charset="0"/>
                <a:cs typeface="Times New Roman" panose="02020603050405020304" pitchFamily="18" charset="0"/>
              </a:rPr>
              <a:t>.</a:t>
            </a:r>
          </a:p>
          <a:p>
            <a:pPr marL="0" indent="0" algn="just">
              <a:lnSpc>
                <a:spcPct val="110000"/>
              </a:lnSpc>
              <a:spcBef>
                <a:spcPts val="0"/>
              </a:spcBef>
              <a:buNone/>
            </a:pPr>
            <a:endParaRPr lang="en-US" dirty="0">
              <a:solidFill>
                <a:srgbClr val="0070C0"/>
              </a:solidFill>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03A93DD3-477B-42DE-BA24-29FC2FE0495C}"/>
              </a:ext>
            </a:extLst>
          </p:cNvPr>
          <p:cNvSpPr txBox="1">
            <a:spLocks noGrp="1"/>
          </p:cNvSpPr>
          <p:nvPr>
            <p:ph type="title"/>
          </p:nvPr>
        </p:nvSpPr>
        <p:spPr>
          <a:xfrm>
            <a:off x="3321269" y="465911"/>
            <a:ext cx="5549462" cy="535531"/>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d)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thái</a:t>
            </a:r>
            <a:r>
              <a:rPr lang="en-US" sz="3200" b="1" i="1" dirty="0">
                <a:solidFill>
                  <a:srgbClr val="FF0000"/>
                </a:solidFill>
                <a:latin typeface="Times New Roman" panose="02020603050405020304" pitchFamily="18" charset="0"/>
                <a:cs typeface="Times New Roman" panose="02020603050405020304" pitchFamily="18" charset="0"/>
              </a:rPr>
              <a:t> ý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F4AB8D2-E349-40F8-9FF1-0F32D3DD7ACA}"/>
              </a:ext>
            </a:extLst>
          </p:cNvPr>
          <p:cNvSpPr>
            <a:spLocks noGrp="1"/>
          </p:cNvSpPr>
          <p:nvPr>
            <p:ph type="sldNum" sz="quarter" idx="12"/>
          </p:nvPr>
        </p:nvSpPr>
        <p:spPr/>
        <p:txBody>
          <a:bodyPr/>
          <a:lstStyle/>
          <a:p>
            <a:fld id="{BCA9E365-C2E6-427D-B945-C61DCC8F5720}" type="slidenum">
              <a:rPr lang="en-US" smtClean="0"/>
              <a:t>296</a:t>
            </a:fld>
            <a:endParaRPr lang="en-US"/>
          </a:p>
        </p:txBody>
      </p:sp>
    </p:spTree>
    <p:extLst>
      <p:ext uri="{BB962C8B-B14F-4D97-AF65-F5344CB8AC3E}">
        <p14:creationId xmlns:p14="http://schemas.microsoft.com/office/powerpoint/2010/main" val="107175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 calcmode="lin" valueType="num">
                                      <p:cBhvr additive="base">
                                        <p:cTn id="4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 calcmode="lin" valueType="num">
                                      <p:cBhvr additive="base">
                                        <p:cTn id="4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bg/>
                                          </p:spTgt>
                                        </p:tgtEl>
                                        <p:attrNameLst>
                                          <p:attrName>style.visibility</p:attrName>
                                        </p:attrNameLst>
                                      </p:cBhvr>
                                      <p:to>
                                        <p:strVal val="visible"/>
                                      </p:to>
                                    </p:set>
                                    <p:animEffect transition="in" filter="fade">
                                      <p:cBhvr>
                                        <p:cTn id="55" dur="1000"/>
                                        <p:tgtEl>
                                          <p:spTgt spid="5">
                                            <p:bg/>
                                          </p:spTgt>
                                        </p:tgtEl>
                                      </p:cBhvr>
                                    </p:animEffect>
                                    <p:anim calcmode="lin" valueType="num">
                                      <p:cBhvr>
                                        <p:cTn id="56" dur="1000" fill="hold"/>
                                        <p:tgtEl>
                                          <p:spTgt spid="5">
                                            <p:bg/>
                                          </p:spTgt>
                                        </p:tgtEl>
                                        <p:attrNameLst>
                                          <p:attrName>ppt_x</p:attrName>
                                        </p:attrNameLst>
                                      </p:cBhvr>
                                      <p:tavLst>
                                        <p:tav tm="0">
                                          <p:val>
                                            <p:strVal val="#ppt_x"/>
                                          </p:val>
                                        </p:tav>
                                        <p:tav tm="100000">
                                          <p:val>
                                            <p:strVal val="#ppt_x"/>
                                          </p:val>
                                        </p:tav>
                                      </p:tavLst>
                                    </p:anim>
                                    <p:anim calcmode="lin" valueType="num">
                                      <p:cBhvr>
                                        <p:cTn id="57"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5">
                                            <p:txEl>
                                              <p:pRg st="0" end="0"/>
                                            </p:txEl>
                                          </p:spTgt>
                                        </p:tgtEl>
                                        <p:attrNameLst>
                                          <p:attrName>style.visibility</p:attrName>
                                        </p:attrNameLst>
                                      </p:cBhvr>
                                      <p:to>
                                        <p:strVal val="visible"/>
                                      </p:to>
                                    </p:set>
                                    <p:animEffect transition="in" filter="fade">
                                      <p:cBhvr>
                                        <p:cTn id="62" dur="1000"/>
                                        <p:tgtEl>
                                          <p:spTgt spid="5">
                                            <p:txEl>
                                              <p:pRg st="0" end="0"/>
                                            </p:txEl>
                                          </p:spTgt>
                                        </p:tgtEl>
                                      </p:cBhvr>
                                    </p:animEffect>
                                    <p:anim calcmode="lin" valueType="num">
                                      <p:cBhvr>
                                        <p:cTn id="6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
                                            <p:bg/>
                                          </p:spTgt>
                                        </p:tgtEl>
                                        <p:attrNameLst>
                                          <p:attrName>style.visibility</p:attrName>
                                        </p:attrNameLst>
                                      </p:cBhvr>
                                      <p:to>
                                        <p:strVal val="visible"/>
                                      </p:to>
                                    </p:set>
                                    <p:animEffect transition="in" filter="fade">
                                      <p:cBhvr>
                                        <p:cTn id="69" dur="1000"/>
                                        <p:tgtEl>
                                          <p:spTgt spid="6">
                                            <p:bg/>
                                          </p:spTgt>
                                        </p:tgtEl>
                                      </p:cBhvr>
                                    </p:animEffect>
                                    <p:anim calcmode="lin" valueType="num">
                                      <p:cBhvr>
                                        <p:cTn id="70" dur="1000" fill="hold"/>
                                        <p:tgtEl>
                                          <p:spTgt spid="6">
                                            <p:bg/>
                                          </p:spTgt>
                                        </p:tgtEl>
                                        <p:attrNameLst>
                                          <p:attrName>ppt_x</p:attrName>
                                        </p:attrNameLst>
                                      </p:cBhvr>
                                      <p:tavLst>
                                        <p:tav tm="0">
                                          <p:val>
                                            <p:strVal val="#ppt_x"/>
                                          </p:val>
                                        </p:tav>
                                        <p:tav tm="100000">
                                          <p:val>
                                            <p:strVal val="#ppt_x"/>
                                          </p:val>
                                        </p:tav>
                                      </p:tavLst>
                                    </p:anim>
                                    <p:anim calcmode="lin" valueType="num">
                                      <p:cBhvr>
                                        <p:cTn id="71" dur="1000" fill="hold"/>
                                        <p:tgtEl>
                                          <p:spTgt spid="6">
                                            <p:bg/>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6">
                                            <p:txEl>
                                              <p:pRg st="0" end="0"/>
                                            </p:txEl>
                                          </p:spTgt>
                                        </p:tgtEl>
                                        <p:attrNameLst>
                                          <p:attrName>style.visibility</p:attrName>
                                        </p:attrNameLst>
                                      </p:cBhvr>
                                      <p:to>
                                        <p:strVal val="visible"/>
                                      </p:to>
                                    </p:set>
                                    <p:animEffect transition="in" filter="fade">
                                      <p:cBhvr>
                                        <p:cTn id="76" dur="1000"/>
                                        <p:tgtEl>
                                          <p:spTgt spid="6">
                                            <p:txEl>
                                              <p:pRg st="0" end="0"/>
                                            </p:txEl>
                                          </p:spTgt>
                                        </p:tgtEl>
                                      </p:cBhvr>
                                    </p:animEffect>
                                    <p:anim calcmode="lin" valueType="num">
                                      <p:cBhvr>
                                        <p:cTn id="7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6">
                                            <p:txEl>
                                              <p:pRg st="1" end="1"/>
                                            </p:txEl>
                                          </p:spTgt>
                                        </p:tgtEl>
                                        <p:attrNameLst>
                                          <p:attrName>style.visibility</p:attrName>
                                        </p:attrNameLst>
                                      </p:cBhvr>
                                      <p:to>
                                        <p:strVal val="visible"/>
                                      </p:to>
                                    </p:set>
                                    <p:animEffect transition="in" filter="fade">
                                      <p:cBhvr>
                                        <p:cTn id="83" dur="1000"/>
                                        <p:tgtEl>
                                          <p:spTgt spid="6">
                                            <p:txEl>
                                              <p:pRg st="1" end="1"/>
                                            </p:txEl>
                                          </p:spTgt>
                                        </p:tgtEl>
                                      </p:cBhvr>
                                    </p:animEffect>
                                    <p:anim calcmode="lin" valueType="num">
                                      <p:cBhvr>
                                        <p:cTn id="8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8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6">
                                            <p:txEl>
                                              <p:pRg st="2" end="2"/>
                                            </p:txEl>
                                          </p:spTgt>
                                        </p:tgtEl>
                                        <p:attrNameLst>
                                          <p:attrName>style.visibility</p:attrName>
                                        </p:attrNameLst>
                                      </p:cBhvr>
                                      <p:to>
                                        <p:strVal val="visible"/>
                                      </p:to>
                                    </p:set>
                                    <p:animEffect transition="in" filter="fade">
                                      <p:cBhvr>
                                        <p:cTn id="90" dur="1000"/>
                                        <p:tgtEl>
                                          <p:spTgt spid="6">
                                            <p:txEl>
                                              <p:pRg st="2" end="2"/>
                                            </p:txEl>
                                          </p:spTgt>
                                        </p:tgtEl>
                                      </p:cBhvr>
                                    </p:animEffect>
                                    <p:anim calcmode="lin" valueType="num">
                                      <p:cBhvr>
                                        <p:cTn id="91"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2"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6">
                                            <p:txEl>
                                              <p:pRg st="3" end="3"/>
                                            </p:txEl>
                                          </p:spTgt>
                                        </p:tgtEl>
                                        <p:attrNameLst>
                                          <p:attrName>style.visibility</p:attrName>
                                        </p:attrNameLst>
                                      </p:cBhvr>
                                      <p:to>
                                        <p:strVal val="visible"/>
                                      </p:to>
                                    </p:set>
                                    <p:animEffect transition="in" filter="fade">
                                      <p:cBhvr>
                                        <p:cTn id="97" dur="1000"/>
                                        <p:tgtEl>
                                          <p:spTgt spid="6">
                                            <p:txEl>
                                              <p:pRg st="3" end="3"/>
                                            </p:txEl>
                                          </p:spTgt>
                                        </p:tgtEl>
                                      </p:cBhvr>
                                    </p:animEffect>
                                    <p:anim calcmode="lin" valueType="num">
                                      <p:cBhvr>
                                        <p:cTn id="9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83A1F3-7ECF-47A8-AEDA-290C14E1B7E3}"/>
              </a:ext>
            </a:extLst>
          </p:cNvPr>
          <p:cNvSpPr>
            <a:spLocks noGrp="1"/>
          </p:cNvSpPr>
          <p:nvPr>
            <p:ph type="body" idx="1"/>
          </p:nvPr>
        </p:nvSpPr>
        <p:spPr>
          <a:xfrm>
            <a:off x="836612" y="1341302"/>
            <a:ext cx="5157787" cy="535531"/>
          </a:xfrm>
          <a:solidFill>
            <a:srgbClr val="FF0000"/>
          </a:solidFill>
        </p:spPr>
        <p:txBody>
          <a:bodyPr>
            <a:normAutofit/>
          </a:bodyPr>
          <a:lstStyle/>
          <a:p>
            <a:pPr algn="ctr"/>
            <a:r>
              <a:rPr lang="en-US" sz="2800" i="1" dirty="0">
                <a:solidFill>
                  <a:srgbClr val="FFFF00"/>
                </a:solidFill>
                <a:latin typeface="Times New Roman" panose="02020603050405020304" pitchFamily="18" charset="0"/>
                <a:cs typeface="Times New Roman" panose="02020603050405020304" pitchFamily="18" charset="0"/>
              </a:rPr>
              <a:t>* Ý </a:t>
            </a:r>
            <a:r>
              <a:rPr lang="en-US" sz="2800" i="1" dirty="0" err="1">
                <a:solidFill>
                  <a:srgbClr val="FFFF00"/>
                </a:solidFill>
                <a:latin typeface="Times New Roman" panose="02020603050405020304" pitchFamily="18" charset="0"/>
                <a:cs typeface="Times New Roman" panose="02020603050405020304" pitchFamily="18" charset="0"/>
              </a:rPr>
              <a:t>thức</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đạo</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đức</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27E0A64-44B0-4031-8835-F9026A4DBE89}"/>
              </a:ext>
            </a:extLst>
          </p:cNvPr>
          <p:cNvSpPr>
            <a:spLocks noGrp="1"/>
          </p:cNvSpPr>
          <p:nvPr>
            <p:ph sz="half" idx="2"/>
          </p:nvPr>
        </p:nvSpPr>
        <p:spPr>
          <a:xfrm>
            <a:off x="839788" y="2153629"/>
            <a:ext cx="5157787" cy="3972970"/>
          </a:xfrm>
          <a:solidFill>
            <a:schemeClr val="accent4">
              <a:lumMod val="20000"/>
              <a:lumOff val="80000"/>
            </a:schemeClr>
          </a:solidFill>
        </p:spPr>
        <p:txBody>
          <a:bodyPr>
            <a:normAutofit fontScale="92500"/>
          </a:bodyPr>
          <a:lstStyle/>
          <a:p>
            <a:pPr algn="just">
              <a:lnSpc>
                <a:spcPct val="110000"/>
              </a:lnSpc>
              <a:spcBef>
                <a:spcPts val="0"/>
              </a:spcBef>
              <a:buFont typeface="Wingdings" panose="05000000000000000000" pitchFamily="2" charset="2"/>
              <a:buChar char="ü"/>
            </a:pP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những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tắc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những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chuẩn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mực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điều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chỉnh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hành</a:t>
            </a:r>
            <a:r>
              <a:rPr lang="en-US" dirty="0">
                <a:solidFill>
                  <a:srgbClr val="002060"/>
                </a:solidFill>
                <a:latin typeface="Times New Roman" panose="02020603050405020304" pitchFamily="18" charset="0"/>
                <a:cs typeface="Times New Roman" panose="02020603050405020304" pitchFamily="18" charset="0"/>
              </a:rPr>
              <a:t> vi.</a:t>
            </a:r>
          </a:p>
          <a:p>
            <a:pPr algn="just">
              <a:lnSpc>
                <a:spcPct val="110000"/>
              </a:lnSpc>
              <a:spcBef>
                <a:spcPts val="0"/>
              </a:spcBef>
              <a:buFont typeface="Wingdings" panose="05000000000000000000" pitchFamily="2" charset="2"/>
              <a:buChar char="ü"/>
            </a:pPr>
            <a:r>
              <a:rPr lang="en-US" i="1" dirty="0">
                <a:solidFill>
                  <a:srgbClr val="002060"/>
                </a:solidFill>
                <a:latin typeface="Times New Roman" panose="02020603050405020304" pitchFamily="18" charset="0"/>
                <a:cs typeface="Times New Roman" panose="02020603050405020304" pitchFamily="18" charset="0"/>
              </a:rPr>
              <a:t>Bao </a:t>
            </a:r>
            <a:r>
              <a:rPr lang="en-US" i="1" dirty="0" err="1">
                <a:solidFill>
                  <a:srgbClr val="002060"/>
                </a:solidFill>
                <a:latin typeface="Times New Roman" panose="02020603050405020304" pitchFamily="18" charset="0"/>
                <a:cs typeface="Times New Roman" panose="02020603050405020304" pitchFamily="18" charset="0"/>
              </a:rPr>
              <a:t>gồm</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các</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yếu</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tố</a:t>
            </a:r>
            <a:r>
              <a:rPr lang="en-US" i="1" dirty="0">
                <a:solidFill>
                  <a:srgbClr val="002060"/>
                </a:solidFill>
                <a:latin typeface="Times New Roman" panose="02020603050405020304" pitchFamily="18" charset="0"/>
                <a:cs typeface="Times New Roman" panose="02020603050405020304" pitchFamily="18" charset="0"/>
              </a:rPr>
              <a:t>:</a:t>
            </a:r>
            <a:r>
              <a:rPr lang="en-US"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tri </a:t>
            </a:r>
            <a:r>
              <a:rPr lang="en-US" b="1" dirty="0" err="1">
                <a:solidFill>
                  <a:srgbClr val="002060"/>
                </a:solidFill>
                <a:latin typeface="Times New Roman" panose="02020603050405020304" pitchFamily="18" charset="0"/>
                <a:cs typeface="Times New Roman" panose="02020603050405020304" pitchFamily="18" charset="0"/>
              </a:rPr>
              <a:t>thức</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đạo</a:t>
            </a:r>
            <a:r>
              <a:rPr lang="en-US" b="1" dirty="0">
                <a:solidFill>
                  <a:srgbClr val="002060"/>
                </a:solidFill>
                <a:latin typeface="Times New Roman" panose="02020603050405020304" pitchFamily="18" charset="0"/>
                <a:cs typeface="Times New Roman" panose="02020603050405020304" pitchFamily="18" charset="0"/>
              </a:rPr>
              <a:t> </a:t>
            </a:r>
            <a:r>
              <a:rPr lang="en-US" b="1" dirty="0" err="1">
                <a:solidFill>
                  <a:srgbClr val="002060"/>
                </a:solidFill>
                <a:latin typeface="Times New Roman" panose="02020603050405020304" pitchFamily="18" charset="0"/>
                <a:cs typeface="Times New Roman" panose="02020603050405020304" pitchFamily="18" charset="0"/>
              </a:rPr>
              <a:t>đức</a:t>
            </a:r>
            <a:r>
              <a:rPr lang="en-US" b="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tình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cảm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niềm</a:t>
            </a:r>
            <a:r>
              <a:rPr lang="en-US" dirty="0">
                <a:solidFill>
                  <a:srgbClr val="002060"/>
                </a:solidFill>
                <a:latin typeface="Times New Roman" panose="02020603050405020304" pitchFamily="18" charset="0"/>
                <a:cs typeface="Times New Roman" panose="02020603050405020304" pitchFamily="18" charset="0"/>
              </a:rPr>
              <a:t> tin </a:t>
            </a:r>
            <a:r>
              <a:rPr lang="en-US" dirty="0" err="1">
                <a:solidFill>
                  <a:srgbClr val="002060"/>
                </a:solidFill>
                <a:latin typeface="Times New Roman" panose="02020603050405020304" pitchFamily="18" charset="0"/>
                <a:cs typeface="Times New Roman" panose="02020603050405020304" pitchFamily="18" charset="0"/>
              </a:rPr>
              <a:t>đạo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tưởng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đức</a:t>
            </a:r>
            <a:r>
              <a:rPr lang="en-US"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buFont typeface="Wingdings" panose="05000000000000000000" pitchFamily="2" charset="2"/>
              <a:buChar char="ü"/>
            </a:pPr>
            <a:r>
              <a:rPr lang="en-US" dirty="0" err="1">
                <a:solidFill>
                  <a:srgbClr val="002060"/>
                </a:solidFill>
                <a:latin typeface="Times New Roman" panose="02020603050405020304" pitchFamily="18" charset="0"/>
                <a:cs typeface="Times New Roman" panose="02020603050405020304" pitchFamily="18" charset="0"/>
              </a:rPr>
              <a:t>Mang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tính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loại</a:t>
            </a:r>
            <a:endParaRPr lang="en-US" dirty="0">
              <a:solidFill>
                <a:srgbClr val="002060"/>
              </a:solidFill>
              <a:latin typeface="Times New Roman" panose="02020603050405020304" pitchFamily="18" charset="0"/>
              <a:cs typeface="Times New Roman" panose="02020603050405020304" pitchFamily="18" charset="0"/>
            </a:endParaRPr>
          </a:p>
          <a:p>
            <a:pPr algn="just">
              <a:lnSpc>
                <a:spcPct val="110000"/>
              </a:lnSpc>
              <a:spcBef>
                <a:spcPts val="0"/>
              </a:spcBef>
              <a:buFont typeface="Wingdings" panose="05000000000000000000" pitchFamily="2" charset="2"/>
              <a:buChar char="ü"/>
            </a:pPr>
            <a:r>
              <a:rPr lang="en-US" dirty="0" err="1">
                <a:solidFill>
                  <a:srgbClr val="002060"/>
                </a:solidFill>
                <a:latin typeface="Times New Roman" panose="02020603050405020304" pitchFamily="18" charset="0"/>
                <a:cs typeface="Times New Roman" panose="02020603050405020304" pitchFamily="18" charset="0"/>
              </a:rPr>
              <a:t>Có</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tính</a:t>
            </a:r>
            <a:r>
              <a:rPr lang="en-US" dirty="0">
                <a:solidFill>
                  <a:srgbClr val="002060"/>
                </a:solidFill>
                <a:latin typeface="Times New Roman" panose="02020603050405020304" pitchFamily="18" charset="0"/>
                <a:cs typeface="Times New Roman" panose="02020603050405020304" pitchFamily="18" charset="0"/>
              </a:rPr>
              <a:t> GC</a:t>
            </a:r>
          </a:p>
        </p:txBody>
      </p:sp>
      <p:sp>
        <p:nvSpPr>
          <p:cNvPr id="5" name="Text Placeholder 4">
            <a:extLst>
              <a:ext uri="{FF2B5EF4-FFF2-40B4-BE49-F238E27FC236}">
                <a16:creationId xmlns:a16="http://schemas.microsoft.com/office/drawing/2014/main" id="{640BA4DF-6FC0-43F7-B082-B752229BBDC9}"/>
              </a:ext>
            </a:extLst>
          </p:cNvPr>
          <p:cNvSpPr>
            <a:spLocks noGrp="1"/>
          </p:cNvSpPr>
          <p:nvPr>
            <p:ph type="body" sz="quarter" idx="3"/>
          </p:nvPr>
        </p:nvSpPr>
        <p:spPr>
          <a:xfrm>
            <a:off x="6172200" y="1341302"/>
            <a:ext cx="5183188" cy="535530"/>
          </a:xfrm>
          <a:solidFill>
            <a:srgbClr val="FF0000"/>
          </a:solidFill>
        </p:spPr>
        <p:txBody>
          <a:bodyPr>
            <a:noAutofit/>
          </a:bodyPr>
          <a:lstStyle/>
          <a:p>
            <a:pPr algn="ctr"/>
            <a:r>
              <a:rPr lang="en-US" sz="2800" i="1" dirty="0">
                <a:solidFill>
                  <a:srgbClr val="FFFF00"/>
                </a:solidFill>
                <a:latin typeface="Times New Roman" panose="02020603050405020304" pitchFamily="18" charset="0"/>
                <a:cs typeface="Times New Roman" panose="02020603050405020304" pitchFamily="18" charset="0"/>
              </a:rPr>
              <a:t>* Ý </a:t>
            </a:r>
            <a:r>
              <a:rPr lang="en-US" sz="2800" i="1" dirty="0" err="1">
                <a:solidFill>
                  <a:srgbClr val="FFFF00"/>
                </a:solidFill>
                <a:latin typeface="Times New Roman" panose="02020603050405020304" pitchFamily="18" charset="0"/>
                <a:cs typeface="Times New Roman" panose="02020603050405020304" pitchFamily="18" charset="0"/>
              </a:rPr>
              <a:t>thức</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nghệ</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thuật</a:t>
            </a:r>
            <a:endParaRPr lang="en-US" sz="2800" i="1" dirty="0">
              <a:solidFill>
                <a:srgbClr val="FFFF0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FA113E7-9652-408F-B3E9-709BC5ED37D3}"/>
              </a:ext>
            </a:extLst>
          </p:cNvPr>
          <p:cNvSpPr>
            <a:spLocks noGrp="1"/>
          </p:cNvSpPr>
          <p:nvPr>
            <p:ph sz="quarter" idx="4"/>
          </p:nvPr>
        </p:nvSpPr>
        <p:spPr>
          <a:xfrm>
            <a:off x="6172200" y="2105598"/>
            <a:ext cx="5183188" cy="4084065"/>
          </a:xfrm>
          <a:solidFill>
            <a:schemeClr val="accent4">
              <a:lumMod val="20000"/>
              <a:lumOff val="80000"/>
            </a:schemeClr>
          </a:solidFill>
        </p:spPr>
        <p:txBody>
          <a:bodyPr>
            <a:normAutofit fontScale="92500"/>
          </a:bodyPr>
          <a:lstStyle/>
          <a:p>
            <a:pPr algn="just">
              <a:lnSpc>
                <a:spcPct val="110000"/>
              </a:lnSpc>
              <a:spcBef>
                <a:spcPts val="0"/>
              </a:spcBef>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Hình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thành</a:t>
            </a:r>
            <a:r>
              <a:rPr lang="en-US" dirty="0">
                <a:solidFill>
                  <a:srgbClr val="002060"/>
                </a:solidFill>
                <a:latin typeface="Times New Roman" panose="02020603050405020304" pitchFamily="18" charset="0"/>
                <a:cs typeface="Times New Roman" panose="02020603050405020304" pitchFamily="18" charset="0"/>
              </a:rPr>
              <a:t> tr</a:t>
            </a:r>
            <a:r>
              <a:rPr lang="vi-VN" dirty="0">
                <a:solidFill>
                  <a:srgbClr val="002060"/>
                </a:solidFill>
                <a:latin typeface="Times New Roman" panose="02020603050405020304" pitchFamily="18" charset="0"/>
                <a:cs typeface="Times New Roman" panose="02020603050405020304" pitchFamily="18" charset="0"/>
              </a:rPr>
              <a:t>ư</a:t>
            </a:r>
            <a:r>
              <a:rPr lang="en-US" dirty="0" err="1">
                <a:solidFill>
                  <a:srgbClr val="002060"/>
                </a:solidFill>
                <a:latin typeface="Times New Roman" panose="02020603050405020304" pitchFamily="18" charset="0"/>
                <a:cs typeface="Times New Roman" panose="02020603050405020304" pitchFamily="18" charset="0"/>
              </a:rPr>
              <a:t>ớc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xuất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GC</a:t>
            </a:r>
          </a:p>
          <a:p>
            <a:pPr algn="just">
              <a:lnSpc>
                <a:spcPct val="110000"/>
              </a:lnSpc>
              <a:spcBef>
                <a:spcPts val="0"/>
              </a:spcBef>
              <a:buFont typeface="Wingdings" panose="05000000000000000000" pitchFamily="2" charset="2"/>
              <a:buChar char="Ø"/>
            </a:pPr>
            <a:r>
              <a:rPr lang="en-US" dirty="0">
                <a:solidFill>
                  <a:srgbClr val="002060"/>
                </a:solidFill>
                <a:latin typeface="Times New Roman" panose="02020603050405020304" pitchFamily="18" charset="0"/>
                <a:cs typeface="Times New Roman" panose="02020603050405020304" pitchFamily="18" charset="0"/>
              </a:rPr>
              <a:t>Bao </a:t>
            </a:r>
            <a:r>
              <a:rPr lang="en-US" dirty="0" err="1">
                <a:solidFill>
                  <a:srgbClr val="002060"/>
                </a:solidFill>
                <a:latin typeface="Times New Roman" panose="02020603050405020304" pitchFamily="18" charset="0"/>
                <a:cs typeface="Times New Roman" panose="02020603050405020304" pitchFamily="18" charset="0"/>
              </a:rPr>
              <a:t>gồm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cảm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xúc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tri </a:t>
            </a:r>
            <a:r>
              <a:rPr lang="en-US" dirty="0" err="1">
                <a:solidFill>
                  <a:srgbClr val="002060"/>
                </a:solidFill>
                <a:latin typeface="Times New Roman" panose="02020603050405020304" pitchFamily="18" charset="0"/>
                <a:cs typeface="Times New Roman" panose="02020603050405020304" pitchFamily="18" charset="0"/>
              </a:rPr>
              <a:t>thức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điểm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tưởng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thuật</a:t>
            </a:r>
            <a:r>
              <a:rPr lang="en-US"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buFont typeface="Wingdings" panose="05000000000000000000" pitchFamily="2" charset="2"/>
              <a:buChar char="Ø"/>
            </a:pPr>
            <a:r>
              <a:rPr lang="en-US" i="1" dirty="0" err="1">
                <a:solidFill>
                  <a:srgbClr val="002060"/>
                </a:solidFill>
                <a:latin typeface="Times New Roman" panose="02020603050405020304" pitchFamily="18" charset="0"/>
                <a:cs typeface="Times New Roman" panose="02020603050405020304" pitchFamily="18" charset="0"/>
              </a:rPr>
              <a:t>Phản</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ánh</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thế</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giới</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bằng</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hình</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tượng</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nghệ</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thuật</a:t>
            </a:r>
            <a:r>
              <a:rPr lang="en-US" i="1" dirty="0">
                <a:solidFill>
                  <a:srgbClr val="002060"/>
                </a:solidFill>
                <a:latin typeface="Times New Roman" panose="02020603050405020304" pitchFamily="18" charset="0"/>
                <a:cs typeface="Times New Roman" panose="02020603050405020304" pitchFamily="18" charset="0"/>
              </a:rPr>
              <a:t>. </a:t>
            </a:r>
          </a:p>
          <a:p>
            <a:pPr algn="just">
              <a:lnSpc>
                <a:spcPct val="110000"/>
              </a:lnSpc>
              <a:spcBef>
                <a:spcPts val="0"/>
              </a:spcBef>
              <a:buFont typeface="Wingdings" panose="05000000000000000000" pitchFamily="2" charset="2"/>
              <a:buChar char="Ø"/>
            </a:pP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Mang</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tính</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giai</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cấp</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tính</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đảng</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tính</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nhân</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dân</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và</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tính</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nhân</a:t>
            </a:r>
            <a:r>
              <a:rPr lang="en-US" i="1" dirty="0">
                <a:solidFill>
                  <a:srgbClr val="002060"/>
                </a:solidFill>
                <a:latin typeface="Times New Roman" panose="02020603050405020304" pitchFamily="18" charset="0"/>
                <a:cs typeface="Times New Roman" panose="02020603050405020304" pitchFamily="18" charset="0"/>
              </a:rPr>
              <a:t> </a:t>
            </a:r>
            <a:r>
              <a:rPr lang="en-US" i="1" dirty="0" err="1">
                <a:solidFill>
                  <a:srgbClr val="002060"/>
                </a:solidFill>
                <a:latin typeface="Times New Roman" panose="02020603050405020304" pitchFamily="18" charset="0"/>
                <a:cs typeface="Times New Roman" panose="02020603050405020304" pitchFamily="18" charset="0"/>
              </a:rPr>
              <a:t>loại</a:t>
            </a:r>
            <a:r>
              <a:rPr lang="en-US" i="1" dirty="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03A93DD3-477B-42DE-BA24-29FC2FE0495C}"/>
              </a:ext>
            </a:extLst>
          </p:cNvPr>
          <p:cNvSpPr txBox="1">
            <a:spLocks noGrp="1"/>
          </p:cNvSpPr>
          <p:nvPr>
            <p:ph type="title"/>
          </p:nvPr>
        </p:nvSpPr>
        <p:spPr>
          <a:xfrm>
            <a:off x="3321269" y="465911"/>
            <a:ext cx="5549462" cy="535531"/>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d)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thái</a:t>
            </a:r>
            <a:r>
              <a:rPr lang="en-US" sz="3200" b="1" i="1" dirty="0">
                <a:solidFill>
                  <a:srgbClr val="FF0000"/>
                </a:solidFill>
                <a:latin typeface="Times New Roman" panose="02020603050405020304" pitchFamily="18" charset="0"/>
                <a:cs typeface="Times New Roman" panose="02020603050405020304" pitchFamily="18" charset="0"/>
              </a:rPr>
              <a:t> ý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B0D42C9-5165-4E5A-A278-A6D403255FB9}"/>
              </a:ext>
            </a:extLst>
          </p:cNvPr>
          <p:cNvSpPr>
            <a:spLocks noGrp="1"/>
          </p:cNvSpPr>
          <p:nvPr>
            <p:ph type="sldNum" sz="quarter" idx="12"/>
          </p:nvPr>
        </p:nvSpPr>
        <p:spPr/>
        <p:txBody>
          <a:bodyPr/>
          <a:lstStyle/>
          <a:p>
            <a:fld id="{BCA9E365-C2E6-427D-B945-C61DCC8F5720}" type="slidenum">
              <a:rPr lang="en-US" smtClean="0"/>
              <a:t>297</a:t>
            </a:fld>
            <a:endParaRPr lang="en-US"/>
          </a:p>
        </p:txBody>
      </p:sp>
    </p:spTree>
    <p:extLst>
      <p:ext uri="{BB962C8B-B14F-4D97-AF65-F5344CB8AC3E}">
        <p14:creationId xmlns:p14="http://schemas.microsoft.com/office/powerpoint/2010/main" val="59981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 calcmode="lin" valueType="num">
                                      <p:cBhvr additive="base">
                                        <p:cTn id="4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bg/>
                                          </p:spTgt>
                                        </p:tgtEl>
                                        <p:attrNameLst>
                                          <p:attrName>style.visibility</p:attrName>
                                        </p:attrNameLst>
                                      </p:cBhvr>
                                      <p:to>
                                        <p:strVal val="visible"/>
                                      </p:to>
                                    </p:set>
                                    <p:anim calcmode="lin" valueType="num">
                                      <p:cBhvr additive="base">
                                        <p:cTn id="49" dur="500" fill="hold"/>
                                        <p:tgtEl>
                                          <p:spTgt spid="5">
                                            <p:bg/>
                                          </p:spTgt>
                                        </p:tgtEl>
                                        <p:attrNameLst>
                                          <p:attrName>ppt_x</p:attrName>
                                        </p:attrNameLst>
                                      </p:cBhvr>
                                      <p:tavLst>
                                        <p:tav tm="0">
                                          <p:val>
                                            <p:strVal val="#ppt_x"/>
                                          </p:val>
                                        </p:tav>
                                        <p:tav tm="100000">
                                          <p:val>
                                            <p:strVal val="#ppt_x"/>
                                          </p:val>
                                        </p:tav>
                                      </p:tavLst>
                                    </p:anim>
                                    <p:anim calcmode="lin" valueType="num">
                                      <p:cBhvr additive="base">
                                        <p:cTn id="50"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0" end="0"/>
                                            </p:txEl>
                                          </p:spTgt>
                                        </p:tgtEl>
                                        <p:attrNameLst>
                                          <p:attrName>style.visibility</p:attrName>
                                        </p:attrNameLst>
                                      </p:cBhvr>
                                      <p:to>
                                        <p:strVal val="visible"/>
                                      </p:to>
                                    </p:set>
                                    <p:anim calcmode="lin" valueType="num">
                                      <p:cBhvr additive="base">
                                        <p:cTn id="5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xEl>
                                              <p:pRg st="0" end="0"/>
                                            </p:txEl>
                                          </p:spTgt>
                                        </p:tgtEl>
                                        <p:attrNameLst>
                                          <p:attrName>style.visibility</p:attrName>
                                        </p:attrNameLst>
                                      </p:cBhvr>
                                      <p:to>
                                        <p:strVal val="visible"/>
                                      </p:to>
                                    </p:set>
                                    <p:anim calcmode="lin" valueType="num">
                                      <p:cBhvr additive="base">
                                        <p:cTn id="6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txEl>
                                              <p:pRg st="1" end="1"/>
                                            </p:txEl>
                                          </p:spTgt>
                                        </p:tgtEl>
                                        <p:attrNameLst>
                                          <p:attrName>style.visibility</p:attrName>
                                        </p:attrNameLst>
                                      </p:cBhvr>
                                      <p:to>
                                        <p:strVal val="visible"/>
                                      </p:to>
                                    </p:set>
                                    <p:anim calcmode="lin" valueType="num">
                                      <p:cBhvr additive="base">
                                        <p:cTn id="7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
                                            <p:txEl>
                                              <p:pRg st="2" end="2"/>
                                            </p:txEl>
                                          </p:spTgt>
                                        </p:tgtEl>
                                        <p:attrNameLst>
                                          <p:attrName>style.visibility</p:attrName>
                                        </p:attrNameLst>
                                      </p:cBhvr>
                                      <p:to>
                                        <p:strVal val="visible"/>
                                      </p:to>
                                    </p:set>
                                    <p:anim calcmode="lin" valueType="num">
                                      <p:cBhvr additive="base">
                                        <p:cTn id="7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
                                            <p:txEl>
                                              <p:pRg st="3" end="3"/>
                                            </p:txEl>
                                          </p:spTgt>
                                        </p:tgtEl>
                                        <p:attrNameLst>
                                          <p:attrName>style.visibility</p:attrName>
                                        </p:attrNameLst>
                                      </p:cBhvr>
                                      <p:to>
                                        <p:strVal val="visible"/>
                                      </p:to>
                                    </p:set>
                                    <p:anim calcmode="lin" valueType="num">
                                      <p:cBhvr additive="base">
                                        <p:cTn id="8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83A1F3-7ECF-47A8-AEDA-290C14E1B7E3}"/>
              </a:ext>
            </a:extLst>
          </p:cNvPr>
          <p:cNvSpPr>
            <a:spLocks noGrp="1"/>
          </p:cNvSpPr>
          <p:nvPr>
            <p:ph type="body" idx="1"/>
          </p:nvPr>
        </p:nvSpPr>
        <p:spPr>
          <a:xfrm>
            <a:off x="836612" y="1341302"/>
            <a:ext cx="5157787" cy="535531"/>
          </a:xfrm>
          <a:solidFill>
            <a:srgbClr val="FF0000"/>
          </a:solidFill>
        </p:spPr>
        <p:txBody>
          <a:bodyPr>
            <a:normAutofit/>
          </a:bodyPr>
          <a:lstStyle/>
          <a:p>
            <a:pPr algn="ctr"/>
            <a:r>
              <a:rPr lang="en-US" sz="2800" i="1" dirty="0">
                <a:solidFill>
                  <a:srgbClr val="FFFF00"/>
                </a:solidFill>
                <a:latin typeface="Times New Roman" panose="02020603050405020304" pitchFamily="18" charset="0"/>
                <a:cs typeface="Times New Roman" panose="02020603050405020304" pitchFamily="18" charset="0"/>
              </a:rPr>
              <a:t>* Ý </a:t>
            </a:r>
            <a:r>
              <a:rPr lang="en-US" sz="2800" i="1" dirty="0" err="1">
                <a:solidFill>
                  <a:srgbClr val="FFFF00"/>
                </a:solidFill>
                <a:latin typeface="Times New Roman" panose="02020603050405020304" pitchFamily="18" charset="0"/>
                <a:cs typeface="Times New Roman" panose="02020603050405020304" pitchFamily="18" charset="0"/>
              </a:rPr>
              <a:t>thức</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tôn</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giáo</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27E0A64-44B0-4031-8835-F9026A4DBE89}"/>
              </a:ext>
            </a:extLst>
          </p:cNvPr>
          <p:cNvSpPr>
            <a:spLocks noGrp="1"/>
          </p:cNvSpPr>
          <p:nvPr>
            <p:ph sz="half" idx="2"/>
          </p:nvPr>
        </p:nvSpPr>
        <p:spPr>
          <a:xfrm>
            <a:off x="839788" y="2153629"/>
            <a:ext cx="5157787" cy="3972970"/>
          </a:xfrm>
          <a:solidFill>
            <a:schemeClr val="accent4">
              <a:lumMod val="20000"/>
              <a:lumOff val="80000"/>
            </a:schemeClr>
          </a:solidFill>
        </p:spPr>
        <p:txBody>
          <a:bodyPr>
            <a:normAutofit fontScale="92500" lnSpcReduction="20000"/>
          </a:bodyPr>
          <a:lstStyle/>
          <a:p>
            <a:pPr algn="just">
              <a:lnSpc>
                <a:spcPct val="110000"/>
              </a:lnSpc>
              <a:spcBef>
                <a:spcPts val="0"/>
              </a:spcBef>
              <a:buFont typeface="Wingdings" panose="05000000000000000000" pitchFamily="2" charset="2"/>
              <a:buChar char="Ø"/>
            </a:pPr>
            <a:r>
              <a:rPr lang="en-US" dirty="0">
                <a:solidFill>
                  <a:srgbClr val="002060"/>
                </a:solidFill>
                <a:latin typeface="Times New Roman" panose="02020603050405020304" pitchFamily="18" charset="0"/>
                <a:cs typeface="Times New Roman" panose="02020603050405020304" pitchFamily="18" charset="0"/>
              </a:rPr>
              <a:t>P</a:t>
            </a:r>
            <a:r>
              <a:rPr lang="vi-VN" dirty="0">
                <a:solidFill>
                  <a:srgbClr val="002060"/>
                </a:solidFill>
                <a:latin typeface="Times New Roman" panose="02020603050405020304" pitchFamily="18" charset="0"/>
                <a:cs typeface="Times New Roman" panose="02020603050405020304" pitchFamily="18" charset="0"/>
              </a:rPr>
              <a:t>hản ánh hư ảo </a:t>
            </a:r>
            <a:r>
              <a:rPr lang="en-US" dirty="0" err="1">
                <a:solidFill>
                  <a:srgbClr val="002060"/>
                </a:solidFill>
                <a:latin typeface="Times New Roman" panose="02020603050405020304" pitchFamily="18" charset="0"/>
                <a:cs typeface="Times New Roman" panose="02020603050405020304" pitchFamily="18" charset="0"/>
              </a:rPr>
              <a:t>sức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giới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nhiên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lẫn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XH</a:t>
            </a:r>
            <a:r>
              <a:rPr lang="en-US" dirty="0">
                <a:solidFill>
                  <a:srgbClr val="002060"/>
                </a:solidFill>
                <a:latin typeface="Times New Roman" panose="02020603050405020304" pitchFamily="18" charset="0"/>
                <a:cs typeface="Times New Roman" panose="02020603050405020304" pitchFamily="18" charset="0"/>
              </a:rPr>
              <a:t>. </a:t>
            </a:r>
          </a:p>
          <a:p>
            <a:pPr algn="just">
              <a:lnSpc>
                <a:spcPct val="110000"/>
              </a:lnSpc>
              <a:spcBef>
                <a:spcPts val="0"/>
              </a:spcBef>
              <a:buFont typeface="Wingdings" panose="05000000000000000000" pitchFamily="2" charset="2"/>
              <a:buChar char="Ø"/>
            </a:pPr>
            <a:r>
              <a:rPr lang="vi-VN" i="1" dirty="0">
                <a:solidFill>
                  <a:srgbClr val="002060"/>
                </a:solidFill>
                <a:latin typeface="Times New Roman" panose="02020603050405020304" pitchFamily="18" charset="0"/>
                <a:cs typeface="Times New Roman" panose="02020603050405020304" pitchFamily="18" charset="0"/>
              </a:rPr>
              <a:t>Tâm lý </a:t>
            </a:r>
            <a:r>
              <a:rPr lang="en-US" i="1" dirty="0">
                <a:solidFill>
                  <a:srgbClr val="002060"/>
                </a:solidFill>
                <a:latin typeface="Times New Roman" panose="02020603050405020304" pitchFamily="18" charset="0"/>
                <a:cs typeface="Times New Roman" panose="02020603050405020304" pitchFamily="18" charset="0"/>
              </a:rPr>
              <a:t>TG</a:t>
            </a:r>
            <a:r>
              <a:rPr lang="vi-VN" i="1"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toàn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bộ</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những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tình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cảm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tâm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quần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chúng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tín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ngưỡng</a:t>
            </a:r>
            <a:r>
              <a:rPr lang="en-US" dirty="0">
                <a:solidFill>
                  <a:srgbClr val="002060"/>
                </a:solidFill>
                <a:latin typeface="Times New Roman" panose="02020603050405020304" pitchFamily="18" charset="0"/>
                <a:cs typeface="Times New Roman" panose="02020603050405020304" pitchFamily="18" charset="0"/>
              </a:rPr>
              <a:t> TG.</a:t>
            </a:r>
            <a:r>
              <a:rPr lang="en-US" i="1" dirty="0">
                <a:solidFill>
                  <a:srgbClr val="002060"/>
                </a:solidFill>
                <a:latin typeface="Times New Roman" panose="02020603050405020304" pitchFamily="18" charset="0"/>
                <a:cs typeface="Times New Roman" panose="02020603050405020304" pitchFamily="18" charset="0"/>
              </a:rPr>
              <a:t> </a:t>
            </a:r>
          </a:p>
          <a:p>
            <a:pPr algn="just">
              <a:lnSpc>
                <a:spcPct val="110000"/>
              </a:lnSpc>
              <a:spcBef>
                <a:spcPts val="0"/>
              </a:spcBef>
              <a:buFont typeface="Wingdings" panose="05000000000000000000" pitchFamily="2" charset="2"/>
              <a:buChar char="Ø"/>
            </a:pPr>
            <a:r>
              <a:rPr lang="vi-VN" i="1" dirty="0">
                <a:solidFill>
                  <a:srgbClr val="002060"/>
                </a:solidFill>
                <a:latin typeface="Times New Roman" panose="02020603050405020304" pitchFamily="18" charset="0"/>
                <a:cs typeface="Times New Roman" panose="02020603050405020304" pitchFamily="18" charset="0"/>
              </a:rPr>
              <a:t>Hệ tư tưởng </a:t>
            </a:r>
            <a:r>
              <a:rPr lang="en-US" i="1" dirty="0">
                <a:solidFill>
                  <a:srgbClr val="002060"/>
                </a:solidFill>
                <a:latin typeface="Times New Roman" panose="02020603050405020304" pitchFamily="18" charset="0"/>
                <a:cs typeface="Times New Roman" panose="02020603050405020304" pitchFamily="18" charset="0"/>
              </a:rPr>
              <a:t>TG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thống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được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thần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học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dựng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truyền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trong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hội</a:t>
            </a:r>
            <a:r>
              <a:rPr lang="en-US" dirty="0">
                <a:solidFill>
                  <a:srgbClr val="002060"/>
                </a:solidFill>
                <a:latin typeface="Times New Roman" panose="02020603050405020304" pitchFamily="18" charset="0"/>
                <a:cs typeface="Times New Roman" panose="02020603050405020304" pitchFamily="18" charset="0"/>
              </a:rPr>
              <a:t>. </a:t>
            </a:r>
          </a:p>
          <a:p>
            <a:pPr algn="just">
              <a:lnSpc>
                <a:spcPct val="110000"/>
              </a:lnSpc>
              <a:spcBef>
                <a:spcPts val="0"/>
              </a:spcBef>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Chức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năng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đền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bù</a:t>
            </a:r>
            <a:r>
              <a:rPr lang="en-US" dirty="0">
                <a:solidFill>
                  <a:srgbClr val="002060"/>
                </a:solidFill>
                <a:latin typeface="Times New Roman" panose="02020603050405020304" pitchFamily="18" charset="0"/>
                <a:cs typeface="Times New Roman" panose="02020603050405020304" pitchFamily="18" charset="0"/>
              </a:rPr>
              <a:t> - </a:t>
            </a:r>
            <a:r>
              <a:rPr lang="en-US" dirty="0" err="1">
                <a:solidFill>
                  <a:srgbClr val="002060"/>
                </a:solidFill>
                <a:latin typeface="Times New Roman" panose="02020603050405020304" pitchFamily="18" charset="0"/>
                <a:cs typeface="Times New Roman" panose="02020603050405020304" pitchFamily="18" charset="0"/>
              </a:rPr>
              <a:t>hư</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ảo</a:t>
            </a:r>
            <a:r>
              <a:rPr lang="en-US"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tiêu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cực</a:t>
            </a:r>
            <a:r>
              <a:rPr lang="en-US" dirty="0">
                <a:solidFill>
                  <a:srgbClr val="002060"/>
                </a:solidFill>
                <a:latin typeface="Times New Roman" panose="02020603050405020304" pitchFamily="18"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640BA4DF-6FC0-43F7-B082-B752229BBDC9}"/>
              </a:ext>
            </a:extLst>
          </p:cNvPr>
          <p:cNvSpPr>
            <a:spLocks noGrp="1"/>
          </p:cNvSpPr>
          <p:nvPr>
            <p:ph type="body" sz="quarter" idx="3"/>
          </p:nvPr>
        </p:nvSpPr>
        <p:spPr>
          <a:xfrm>
            <a:off x="6172200" y="1341302"/>
            <a:ext cx="5183188" cy="535530"/>
          </a:xfrm>
          <a:solidFill>
            <a:srgbClr val="FF0000"/>
          </a:solidFill>
        </p:spPr>
        <p:txBody>
          <a:bodyPr>
            <a:noAutofit/>
          </a:bodyPr>
          <a:lstStyle/>
          <a:p>
            <a:pPr algn="ctr"/>
            <a:r>
              <a:rPr lang="en-US" sz="2800" i="1" dirty="0">
                <a:solidFill>
                  <a:srgbClr val="FFFF00"/>
                </a:solidFill>
                <a:latin typeface="Times New Roman" panose="02020603050405020304" pitchFamily="18" charset="0"/>
                <a:cs typeface="Times New Roman" panose="02020603050405020304" pitchFamily="18" charset="0"/>
              </a:rPr>
              <a:t>* Ý </a:t>
            </a:r>
            <a:r>
              <a:rPr lang="en-US" sz="2800" i="1" dirty="0" err="1">
                <a:solidFill>
                  <a:srgbClr val="FFFF00"/>
                </a:solidFill>
                <a:latin typeface="Times New Roman" panose="02020603050405020304" pitchFamily="18" charset="0"/>
                <a:cs typeface="Times New Roman" panose="02020603050405020304" pitchFamily="18" charset="0"/>
              </a:rPr>
              <a:t>thức</a:t>
            </a:r>
            <a:r>
              <a:rPr lang="en-US" sz="2800" i="1" dirty="0">
                <a:solidFill>
                  <a:srgbClr val="FFFF00"/>
                </a:solidFill>
                <a:latin typeface="Times New Roman" panose="02020603050405020304" pitchFamily="18" charset="0"/>
                <a:cs typeface="Times New Roman" panose="02020603050405020304" pitchFamily="18" charset="0"/>
              </a:rPr>
              <a:t> khoa </a:t>
            </a:r>
            <a:r>
              <a:rPr lang="en-US" sz="2800" i="1" dirty="0" err="1">
                <a:solidFill>
                  <a:srgbClr val="FFFF00"/>
                </a:solidFill>
                <a:latin typeface="Times New Roman" panose="02020603050405020304" pitchFamily="18" charset="0"/>
                <a:cs typeface="Times New Roman" panose="02020603050405020304" pitchFamily="18" charset="0"/>
              </a:rPr>
              <a:t>học</a:t>
            </a:r>
            <a:endParaRPr lang="en-US" sz="2800" i="1" dirty="0">
              <a:solidFill>
                <a:srgbClr val="FFFF0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FA113E7-9652-408F-B3E9-709BC5ED37D3}"/>
              </a:ext>
            </a:extLst>
          </p:cNvPr>
          <p:cNvSpPr>
            <a:spLocks noGrp="1"/>
          </p:cNvSpPr>
          <p:nvPr>
            <p:ph sz="quarter" idx="4"/>
          </p:nvPr>
        </p:nvSpPr>
        <p:spPr>
          <a:xfrm>
            <a:off x="6172200" y="2105598"/>
            <a:ext cx="5183188" cy="4084065"/>
          </a:xfrm>
          <a:solidFill>
            <a:schemeClr val="accent4">
              <a:lumMod val="20000"/>
              <a:lumOff val="80000"/>
            </a:schemeClr>
          </a:solidFill>
        </p:spPr>
        <p:txBody>
          <a:bodyPr>
            <a:normAutofit fontScale="92500" lnSpcReduction="20000"/>
          </a:bodyPr>
          <a:lstStyle/>
          <a:p>
            <a:pPr algn="just">
              <a:lnSpc>
                <a:spcPct val="110000"/>
              </a:lnSpc>
              <a:spcBef>
                <a:spcPts val="0"/>
              </a:spcBef>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Phản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ánh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vận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động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sự</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phát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triển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giới</a:t>
            </a:r>
            <a:r>
              <a:rPr lang="en-US" dirty="0">
                <a:solidFill>
                  <a:srgbClr val="002060"/>
                </a:solidFill>
                <a:latin typeface="Times New Roman" panose="02020603050405020304" pitchFamily="18" charset="0"/>
                <a:cs typeface="Times New Roman" panose="02020603050405020304" pitchFamily="18" charset="0"/>
              </a:rPr>
              <a:t> TN, </a:t>
            </a:r>
            <a:r>
              <a:rPr lang="en-US" dirty="0" err="1">
                <a:solidFill>
                  <a:srgbClr val="002060"/>
                </a:solidFill>
                <a:latin typeface="Times New Roman" panose="02020603050405020304" pitchFamily="18" charset="0"/>
                <a:cs typeface="Times New Roman" panose="02020603050405020304" pitchFamily="18" charset="0"/>
              </a:rPr>
              <a:t>XH</a:t>
            </a:r>
            <a:r>
              <a:rPr lang="en-US" dirty="0">
                <a:solidFill>
                  <a:srgbClr val="002060"/>
                </a:solidFill>
                <a:latin typeface="Times New Roman" panose="02020603050405020304" pitchFamily="18" charset="0"/>
                <a:cs typeface="Times New Roman" panose="02020603050405020304" pitchFamily="18" charset="0"/>
              </a:rPr>
              <a:t>, TD </a:t>
            </a:r>
            <a:r>
              <a:rPr lang="en-US" dirty="0" err="1">
                <a:solidFill>
                  <a:srgbClr val="002060"/>
                </a:solidFill>
                <a:latin typeface="Times New Roman" panose="02020603050405020304" pitchFamily="18" charset="0"/>
                <a:cs typeface="Times New Roman" panose="02020603050405020304" pitchFamily="18" charset="0"/>
              </a:rPr>
              <a:t>bằng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tư</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duy</a:t>
            </a:r>
            <a:r>
              <a:rPr lang="en-US" dirty="0">
                <a:solidFill>
                  <a:srgbClr val="002060"/>
                </a:solidFill>
                <a:latin typeface="Times New Roman" panose="02020603050405020304" pitchFamily="18" charset="0"/>
                <a:cs typeface="Times New Roman" panose="02020603050405020304" pitchFamily="18" charset="0"/>
              </a:rPr>
              <a:t> logic, </a:t>
            </a:r>
            <a:r>
              <a:rPr lang="en-US" dirty="0" err="1">
                <a:solidFill>
                  <a:srgbClr val="002060"/>
                </a:solidFill>
                <a:latin typeface="Times New Roman" panose="02020603050405020304" pitchFamily="18" charset="0"/>
                <a:cs typeface="Times New Roman" panose="02020603050405020304" pitchFamily="18" charset="0"/>
              </a:rPr>
              <a:t>thông</a:t>
            </a:r>
            <a:r>
              <a:rPr lang="en-US" dirty="0">
                <a:solidFill>
                  <a:srgbClr val="002060"/>
                </a:solidFill>
                <a:latin typeface="Times New Roman" panose="02020603050405020304" pitchFamily="18" charset="0"/>
                <a:cs typeface="Times New Roman" panose="02020603050405020304" pitchFamily="18" charset="0"/>
              </a:rPr>
              <a:t> qua </a:t>
            </a:r>
            <a:r>
              <a:rPr lang="en-US" dirty="0" err="1">
                <a:solidFill>
                  <a:srgbClr val="002060"/>
                </a:solidFill>
                <a:latin typeface="Times New Roman" panose="02020603050405020304" pitchFamily="18" charset="0"/>
                <a:cs typeface="Times New Roman" panose="02020603050405020304" pitchFamily="18" charset="0"/>
              </a:rPr>
              <a:t>hệ</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thống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khái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niệm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phạm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trù</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quy</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luật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lý</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thuyết</a:t>
            </a:r>
            <a:r>
              <a:rPr lang="en-US"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Hướng</a:t>
            </a:r>
            <a:r>
              <a:rPr lang="en-US" dirty="0">
                <a:solidFill>
                  <a:srgbClr val="002060"/>
                </a:solidFill>
                <a:latin typeface="Times New Roman" panose="02020603050405020304" pitchFamily="18" charset="0"/>
                <a:cs typeface="Times New Roman" panose="02020603050405020304" pitchFamily="18" charset="0"/>
              </a:rPr>
              <a:t> con </a:t>
            </a:r>
            <a:r>
              <a:rPr lang="en-US" dirty="0" err="1">
                <a:solidFill>
                  <a:srgbClr val="002060"/>
                </a:solidFill>
                <a:latin typeface="Times New Roman" panose="02020603050405020304" pitchFamily="18" charset="0"/>
                <a:cs typeface="Times New Roman" panose="02020603050405020304" pitchFamily="18" charset="0"/>
              </a:rPr>
              <a:t>người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việc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biến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đổi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hiện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thực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cải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thế</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giới</a:t>
            </a:r>
            <a:endParaRPr lang="en-US" dirty="0">
              <a:solidFill>
                <a:srgbClr val="002060"/>
              </a:solidFill>
              <a:latin typeface="Times New Roman" panose="02020603050405020304" pitchFamily="18" charset="0"/>
              <a:cs typeface="Times New Roman" panose="02020603050405020304" pitchFamily="18" charset="0"/>
            </a:endParaRPr>
          </a:p>
          <a:p>
            <a:pPr algn="just">
              <a:lnSpc>
                <a:spcPct val="110000"/>
              </a:lnSpc>
              <a:spcBef>
                <a:spcPts val="0"/>
              </a:spcBef>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động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xâm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nhập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đến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HTYTXH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khác</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03A93DD3-477B-42DE-BA24-29FC2FE0495C}"/>
              </a:ext>
            </a:extLst>
          </p:cNvPr>
          <p:cNvSpPr txBox="1">
            <a:spLocks noGrp="1"/>
          </p:cNvSpPr>
          <p:nvPr>
            <p:ph type="title"/>
          </p:nvPr>
        </p:nvSpPr>
        <p:spPr>
          <a:xfrm>
            <a:off x="3321269" y="465911"/>
            <a:ext cx="5549462" cy="535531"/>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d)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thái</a:t>
            </a:r>
            <a:r>
              <a:rPr lang="en-US" sz="3200" b="1" i="1" dirty="0">
                <a:solidFill>
                  <a:srgbClr val="FF0000"/>
                </a:solidFill>
                <a:latin typeface="Times New Roman" panose="02020603050405020304" pitchFamily="18" charset="0"/>
                <a:cs typeface="Times New Roman" panose="02020603050405020304" pitchFamily="18" charset="0"/>
              </a:rPr>
              <a:t> ý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4BA1CB5-7C54-4239-91C8-A2D488F3065C}"/>
              </a:ext>
            </a:extLst>
          </p:cNvPr>
          <p:cNvSpPr>
            <a:spLocks noGrp="1"/>
          </p:cNvSpPr>
          <p:nvPr>
            <p:ph type="sldNum" sz="quarter" idx="12"/>
          </p:nvPr>
        </p:nvSpPr>
        <p:spPr/>
        <p:txBody>
          <a:bodyPr/>
          <a:lstStyle/>
          <a:p>
            <a:fld id="{BCA9E365-C2E6-427D-B945-C61DCC8F5720}" type="slidenum">
              <a:rPr lang="en-US" smtClean="0"/>
              <a:t>298</a:t>
            </a:fld>
            <a:endParaRPr lang="en-US"/>
          </a:p>
        </p:txBody>
      </p:sp>
    </p:spTree>
    <p:extLst>
      <p:ext uri="{BB962C8B-B14F-4D97-AF65-F5344CB8AC3E}">
        <p14:creationId xmlns:p14="http://schemas.microsoft.com/office/powerpoint/2010/main" val="39353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bg/>
                                          </p:spTgt>
                                        </p:tgtEl>
                                        <p:attrNameLst>
                                          <p:attrName>style.visibility</p:attrName>
                                        </p:attrNameLst>
                                      </p:cBhvr>
                                      <p:to>
                                        <p:strVal val="visible"/>
                                      </p:to>
                                    </p:set>
                                    <p:anim calcmode="lin" valueType="num">
                                      <p:cBhvr additive="base">
                                        <p:cTn id="21"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2"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 calcmode="lin" valueType="num">
                                      <p:cBhvr additive="base">
                                        <p:cTn id="3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 calcmode="lin" valueType="num">
                                      <p:cBhvr additive="base">
                                        <p:cTn id="3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 calcmode="lin" valueType="num">
                                      <p:cBhvr additive="base">
                                        <p:cTn id="4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
                                            <p:bg/>
                                          </p:spTgt>
                                        </p:tgtEl>
                                        <p:attrNameLst>
                                          <p:attrName>style.visibility</p:attrName>
                                        </p:attrNameLst>
                                      </p:cBhvr>
                                      <p:to>
                                        <p:strVal val="visible"/>
                                      </p:to>
                                    </p:set>
                                    <p:animEffect transition="in" filter="fade">
                                      <p:cBhvr>
                                        <p:cTn id="51" dur="1000"/>
                                        <p:tgtEl>
                                          <p:spTgt spid="5">
                                            <p:bg/>
                                          </p:spTgt>
                                        </p:tgtEl>
                                      </p:cBhvr>
                                    </p:animEffect>
                                    <p:anim calcmode="lin" valueType="num">
                                      <p:cBhvr>
                                        <p:cTn id="52" dur="1000" fill="hold"/>
                                        <p:tgtEl>
                                          <p:spTgt spid="5">
                                            <p:bg/>
                                          </p:spTgt>
                                        </p:tgtEl>
                                        <p:attrNameLst>
                                          <p:attrName>ppt_x</p:attrName>
                                        </p:attrNameLst>
                                      </p:cBhvr>
                                      <p:tavLst>
                                        <p:tav tm="0">
                                          <p:val>
                                            <p:strVal val="#ppt_x"/>
                                          </p:val>
                                        </p:tav>
                                        <p:tav tm="100000">
                                          <p:val>
                                            <p:strVal val="#ppt_x"/>
                                          </p:val>
                                        </p:tav>
                                      </p:tavLst>
                                    </p:anim>
                                    <p:anim calcmode="lin" valueType="num">
                                      <p:cBhvr>
                                        <p:cTn id="53"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fade">
                                      <p:cBhvr>
                                        <p:cTn id="58" dur="1000"/>
                                        <p:tgtEl>
                                          <p:spTgt spid="5">
                                            <p:txEl>
                                              <p:pRg st="0" end="0"/>
                                            </p:txEl>
                                          </p:spTgt>
                                        </p:tgtEl>
                                      </p:cBhvr>
                                    </p:animEffect>
                                    <p:anim calcmode="lin" valueType="num">
                                      <p:cBhvr>
                                        <p:cTn id="5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6">
                                            <p:bg/>
                                          </p:spTgt>
                                        </p:tgtEl>
                                        <p:attrNameLst>
                                          <p:attrName>style.visibility</p:attrName>
                                        </p:attrNameLst>
                                      </p:cBhvr>
                                      <p:to>
                                        <p:strVal val="visible"/>
                                      </p:to>
                                    </p:set>
                                    <p:animEffect transition="in" filter="fade">
                                      <p:cBhvr>
                                        <p:cTn id="65" dur="1000"/>
                                        <p:tgtEl>
                                          <p:spTgt spid="6">
                                            <p:bg/>
                                          </p:spTgt>
                                        </p:tgtEl>
                                      </p:cBhvr>
                                    </p:animEffect>
                                    <p:anim calcmode="lin" valueType="num">
                                      <p:cBhvr>
                                        <p:cTn id="66" dur="1000" fill="hold"/>
                                        <p:tgtEl>
                                          <p:spTgt spid="6">
                                            <p:bg/>
                                          </p:spTgt>
                                        </p:tgtEl>
                                        <p:attrNameLst>
                                          <p:attrName>ppt_x</p:attrName>
                                        </p:attrNameLst>
                                      </p:cBhvr>
                                      <p:tavLst>
                                        <p:tav tm="0">
                                          <p:val>
                                            <p:strVal val="#ppt_x"/>
                                          </p:val>
                                        </p:tav>
                                        <p:tav tm="100000">
                                          <p:val>
                                            <p:strVal val="#ppt_x"/>
                                          </p:val>
                                        </p:tav>
                                      </p:tavLst>
                                    </p:anim>
                                    <p:anim calcmode="lin" valueType="num">
                                      <p:cBhvr>
                                        <p:cTn id="67" dur="1000" fill="hold"/>
                                        <p:tgtEl>
                                          <p:spTgt spid="6">
                                            <p:bg/>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6">
                                            <p:txEl>
                                              <p:pRg st="0" end="0"/>
                                            </p:txEl>
                                          </p:spTgt>
                                        </p:tgtEl>
                                        <p:attrNameLst>
                                          <p:attrName>style.visibility</p:attrName>
                                        </p:attrNameLst>
                                      </p:cBhvr>
                                      <p:to>
                                        <p:strVal val="visible"/>
                                      </p:to>
                                    </p:set>
                                    <p:animEffect transition="in" filter="fade">
                                      <p:cBhvr>
                                        <p:cTn id="72" dur="1000"/>
                                        <p:tgtEl>
                                          <p:spTgt spid="6">
                                            <p:txEl>
                                              <p:pRg st="0" end="0"/>
                                            </p:txEl>
                                          </p:spTgt>
                                        </p:tgtEl>
                                      </p:cBhvr>
                                    </p:animEffect>
                                    <p:anim calcmode="lin" valueType="num">
                                      <p:cBhvr>
                                        <p:cTn id="7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1000"/>
                                        <p:tgtEl>
                                          <p:spTgt spid="6">
                                            <p:txEl>
                                              <p:pRg st="1" end="1"/>
                                            </p:txEl>
                                          </p:spTgt>
                                        </p:tgtEl>
                                      </p:cBhvr>
                                    </p:animEffect>
                                    <p:anim calcmode="lin" valueType="num">
                                      <p:cBhvr>
                                        <p:cTn id="8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6">
                                            <p:txEl>
                                              <p:pRg st="2" end="2"/>
                                            </p:txEl>
                                          </p:spTgt>
                                        </p:tgtEl>
                                        <p:attrNameLst>
                                          <p:attrName>style.visibility</p:attrName>
                                        </p:attrNameLst>
                                      </p:cBhvr>
                                      <p:to>
                                        <p:strVal val="visible"/>
                                      </p:to>
                                    </p:set>
                                    <p:animEffect transition="in" filter="fade">
                                      <p:cBhvr>
                                        <p:cTn id="86" dur="1000"/>
                                        <p:tgtEl>
                                          <p:spTgt spid="6">
                                            <p:txEl>
                                              <p:pRg st="2" end="2"/>
                                            </p:txEl>
                                          </p:spTgt>
                                        </p:tgtEl>
                                      </p:cBhvr>
                                    </p:animEffect>
                                    <p:anim calcmode="lin" valueType="num">
                                      <p:cBhvr>
                                        <p:cTn id="8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83A1F3-7ECF-47A8-AEDA-290C14E1B7E3}"/>
              </a:ext>
            </a:extLst>
          </p:cNvPr>
          <p:cNvSpPr>
            <a:spLocks noGrp="1"/>
          </p:cNvSpPr>
          <p:nvPr>
            <p:ph type="body" idx="1"/>
          </p:nvPr>
        </p:nvSpPr>
        <p:spPr>
          <a:xfrm>
            <a:off x="836612" y="1341302"/>
            <a:ext cx="10325374" cy="535531"/>
          </a:xfrm>
          <a:solidFill>
            <a:srgbClr val="FF0000"/>
          </a:solidFill>
        </p:spPr>
        <p:txBody>
          <a:bodyPr>
            <a:normAutofit/>
          </a:bodyPr>
          <a:lstStyle/>
          <a:p>
            <a:pPr algn="ctr"/>
            <a:r>
              <a:rPr lang="en-US" sz="2800" i="1" dirty="0">
                <a:solidFill>
                  <a:srgbClr val="FFFF00"/>
                </a:solidFill>
                <a:latin typeface="Times New Roman" panose="02020603050405020304" pitchFamily="18" charset="0"/>
                <a:cs typeface="Times New Roman" panose="02020603050405020304" pitchFamily="18" charset="0"/>
              </a:rPr>
              <a:t>* Ý </a:t>
            </a:r>
            <a:r>
              <a:rPr lang="en-US" sz="2800" i="1" dirty="0" err="1">
                <a:solidFill>
                  <a:srgbClr val="FFFF00"/>
                </a:solidFill>
                <a:latin typeface="Times New Roman" panose="02020603050405020304" pitchFamily="18" charset="0"/>
                <a:cs typeface="Times New Roman" panose="02020603050405020304" pitchFamily="18" charset="0"/>
              </a:rPr>
              <a:t>thức</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triết</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học</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27E0A64-44B0-4031-8835-F9026A4DBE89}"/>
              </a:ext>
            </a:extLst>
          </p:cNvPr>
          <p:cNvSpPr>
            <a:spLocks noGrp="1"/>
          </p:cNvSpPr>
          <p:nvPr>
            <p:ph sz="half" idx="2"/>
          </p:nvPr>
        </p:nvSpPr>
        <p:spPr>
          <a:xfrm>
            <a:off x="839787" y="2153629"/>
            <a:ext cx="10322199" cy="3972970"/>
          </a:xfrm>
          <a:solidFill>
            <a:schemeClr val="accent4">
              <a:lumMod val="20000"/>
              <a:lumOff val="80000"/>
            </a:schemeClr>
          </a:solidFill>
        </p:spPr>
        <p:txBody>
          <a:bodyPr>
            <a:normAutofit/>
          </a:bodyPr>
          <a:lstStyle/>
          <a:p>
            <a:pPr algn="just">
              <a:lnSpc>
                <a:spcPct val="110000"/>
              </a:lnSpc>
              <a:spcBef>
                <a:spcPts val="0"/>
              </a:spcBef>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HTYT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cao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tri </a:t>
            </a:r>
            <a:r>
              <a:rPr lang="en-US" dirty="0" err="1">
                <a:solidFill>
                  <a:srgbClr val="002060"/>
                </a:solidFill>
                <a:latin typeface="Times New Roman" panose="02020603050405020304" pitchFamily="18" charset="0"/>
                <a:cs typeface="Times New Roman" panose="02020603050405020304" pitchFamily="18" charset="0"/>
              </a:rPr>
              <a:t>thức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YTXH</a:t>
            </a:r>
            <a:r>
              <a:rPr lang="en-US"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Cung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cấp</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con </a:t>
            </a:r>
            <a:r>
              <a:rPr lang="en-US" dirty="0" err="1">
                <a:solidFill>
                  <a:srgbClr val="002060"/>
                </a:solidFill>
                <a:latin typeface="Times New Roman" panose="02020603050405020304" pitchFamily="18" charset="0"/>
                <a:cs typeface="Times New Roman" panose="02020603050405020304" pitchFamily="18" charset="0"/>
              </a:rPr>
              <a:t>người</a:t>
            </a:r>
            <a:r>
              <a:rPr lang="en-US" dirty="0">
                <a:solidFill>
                  <a:srgbClr val="002060"/>
                </a:solidFill>
                <a:latin typeface="Times New Roman" panose="02020603050405020304" pitchFamily="18" charset="0"/>
                <a:cs typeface="Times New Roman" panose="02020603050405020304" pitchFamily="18" charset="0"/>
              </a:rPr>
              <a:t> tri </a:t>
            </a:r>
            <a:r>
              <a:rPr lang="en-US" dirty="0" err="1">
                <a:solidFill>
                  <a:srgbClr val="002060"/>
                </a:solidFill>
                <a:latin typeface="Times New Roman" panose="02020603050405020304" pitchFamily="18" charset="0"/>
                <a:cs typeface="Times New Roman" panose="02020603050405020304" pitchFamily="18" charset="0"/>
              </a:rPr>
              <a:t>thức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thế</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giới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như</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một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chỉnh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thể</a:t>
            </a:r>
            <a:r>
              <a:rPr lang="en-US"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Thế</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giới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triết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học</a:t>
            </a:r>
            <a:r>
              <a:rPr lang="en-US" dirty="0">
                <a:solidFill>
                  <a:srgbClr val="002060"/>
                </a:solidFill>
                <a:latin typeface="Times New Roman" panose="02020603050405020304" pitchFamily="18" charset="0"/>
                <a:cs typeface="Times New Roman" panose="02020603050405020304" pitchFamily="18" charset="0"/>
              </a:rPr>
              <a:t> bao </a:t>
            </a:r>
            <a:r>
              <a:rPr lang="en-US" dirty="0" err="1">
                <a:solidFill>
                  <a:srgbClr val="002060"/>
                </a:solidFill>
                <a:latin typeface="Times New Roman" panose="02020603050405020304" pitchFamily="18" charset="0"/>
                <a:cs typeface="Times New Roman" panose="02020603050405020304" pitchFamily="18" charset="0"/>
              </a:rPr>
              <a:t>hàm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sinh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quan</a:t>
            </a:r>
            <a:r>
              <a:rPr lang="en-US" dirty="0">
                <a:solidFill>
                  <a:srgbClr val="002060"/>
                </a:solidFill>
                <a:latin typeface="Times New Roman" panose="02020603050405020304" pitchFamily="18" charset="0"/>
                <a:cs typeface="Times New Roman" panose="02020603050405020304" pitchFamily="18" charset="0"/>
              </a:rPr>
              <a:t>. </a:t>
            </a:r>
          </a:p>
          <a:p>
            <a:pPr algn="just">
              <a:lnSpc>
                <a:spcPct val="110000"/>
              </a:lnSpc>
              <a:spcBef>
                <a:spcPts val="0"/>
              </a:spcBef>
              <a:buFont typeface="Wingdings" panose="05000000000000000000" pitchFamily="2" charset="2"/>
              <a:buChar char="Ø"/>
            </a:pPr>
            <a:r>
              <a:rPr lang="en-GB" altLang="en-US" dirty="0" err="1">
                <a:solidFill>
                  <a:srgbClr val="002060"/>
                </a:solidFill>
                <a:latin typeface="Times New Roman" panose="02020603050405020304" pitchFamily="18" charset="0"/>
                <a:cs typeface="Times New Roman" panose="02020603050405020304" pitchFamily="18" charset="0"/>
              </a:rPr>
              <a:t>Nó</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có</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vai</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trò</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rất</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quan</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trọng</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để</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nhận</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thức</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đúng</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đắn</a:t>
            </a:r>
            <a:r>
              <a:rPr lang="en-GB" altLang="en-US" dirty="0">
                <a:solidFill>
                  <a:srgbClr val="002060"/>
                </a:solidFill>
                <a:latin typeface="Times New Roman" panose="02020603050405020304" pitchFamily="18" charset="0"/>
                <a:cs typeface="Times New Roman" panose="02020603050405020304" pitchFamily="18" charset="0"/>
              </a:rPr>
              <a:t> ý </a:t>
            </a:r>
            <a:r>
              <a:rPr lang="en-GB" altLang="en-US" dirty="0" err="1">
                <a:solidFill>
                  <a:srgbClr val="002060"/>
                </a:solidFill>
                <a:latin typeface="Times New Roman" panose="02020603050405020304" pitchFamily="18" charset="0"/>
                <a:cs typeface="Times New Roman" panose="02020603050405020304" pitchFamily="18" charset="0"/>
              </a:rPr>
              <a:t>nghĩa</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vai</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trò</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và</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vị</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trí</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của</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các</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HTYTXH</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khác</a:t>
            </a:r>
            <a:r>
              <a:rPr lang="en-GB" altLang="en-US"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buFont typeface="Wingdings" panose="05000000000000000000" pitchFamily="2" charset="2"/>
              <a:buChar char="Ø"/>
            </a:pP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Để</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nhận</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thức</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đặc</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điểm</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tính</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quy</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luật</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trong</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tiến</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trình</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phát</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triển</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của</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các</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HTYTXH</a:t>
            </a:r>
            <a:r>
              <a:rPr lang="en-GB" altLang="en-US" dirty="0">
                <a:solidFill>
                  <a:srgbClr val="002060"/>
                </a:solidFill>
                <a:latin typeface="Times New Roman" panose="02020603050405020304" pitchFamily="18" charset="0"/>
                <a:cs typeface="Times New Roman" panose="02020603050405020304" pitchFamily="18" charset="0"/>
              </a:rPr>
              <a:t> </a:t>
            </a:r>
            <a:r>
              <a:rPr lang="en-GB" altLang="en-US" dirty="0" err="1">
                <a:solidFill>
                  <a:srgbClr val="002060"/>
                </a:solidFill>
                <a:latin typeface="Times New Roman" panose="02020603050405020304" pitchFamily="18" charset="0"/>
                <a:cs typeface="Times New Roman" panose="02020603050405020304" pitchFamily="18" charset="0"/>
              </a:rPr>
              <a:t>khác</a:t>
            </a:r>
            <a:r>
              <a:rPr lang="en-GB" altLang="en-US" dirty="0">
                <a:solidFill>
                  <a:srgbClr val="002060"/>
                </a:solidFill>
                <a:latin typeface="Times New Roman" panose="02020603050405020304" pitchFamily="18" charset="0"/>
                <a:cs typeface="Times New Roman" panose="02020603050405020304" pitchFamily="18" charset="0"/>
              </a:rPr>
              <a:t>.</a:t>
            </a:r>
            <a:endParaRPr lang="vi-VN" altLang="en-US" dirty="0">
              <a:solidFill>
                <a:srgbClr val="002060"/>
              </a:solidFill>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03A93DD3-477B-42DE-BA24-29FC2FE0495C}"/>
              </a:ext>
            </a:extLst>
          </p:cNvPr>
          <p:cNvSpPr txBox="1">
            <a:spLocks noGrp="1"/>
          </p:cNvSpPr>
          <p:nvPr>
            <p:ph type="title"/>
          </p:nvPr>
        </p:nvSpPr>
        <p:spPr>
          <a:xfrm>
            <a:off x="3321269" y="465911"/>
            <a:ext cx="5549462" cy="535531"/>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d) </a:t>
            </a:r>
            <a:r>
              <a:rPr lang="en-US" sz="3200" b="1" i="1" dirty="0" err="1">
                <a:solidFill>
                  <a:srgbClr val="FF0000"/>
                </a:solidFill>
                <a:latin typeface="Times New Roman" panose="02020603050405020304" pitchFamily="18" charset="0"/>
                <a:cs typeface="Times New Roman" panose="02020603050405020304" pitchFamily="18" charset="0"/>
              </a:rPr>
              <a:t>Các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hình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thái</a:t>
            </a:r>
            <a:r>
              <a:rPr lang="en-US" sz="3200" b="1" i="1" dirty="0">
                <a:solidFill>
                  <a:srgbClr val="FF0000"/>
                </a:solidFill>
                <a:latin typeface="Times New Roman" panose="02020603050405020304" pitchFamily="18" charset="0"/>
                <a:cs typeface="Times New Roman" panose="02020603050405020304" pitchFamily="18" charset="0"/>
              </a:rPr>
              <a:t> ý </a:t>
            </a:r>
            <a:r>
              <a:rPr lang="en-US" sz="3200" b="1" i="1" dirty="0" err="1">
                <a:solidFill>
                  <a:srgbClr val="FF0000"/>
                </a:solidFill>
                <a:latin typeface="Times New Roman" panose="02020603050405020304" pitchFamily="18" charset="0"/>
                <a:cs typeface="Times New Roman" panose="02020603050405020304" pitchFamily="18" charset="0"/>
              </a:rPr>
              <a:t>thức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27E97EE-ACFC-4AB7-91D7-CCC202A34F97}"/>
              </a:ext>
            </a:extLst>
          </p:cNvPr>
          <p:cNvSpPr>
            <a:spLocks noGrp="1"/>
          </p:cNvSpPr>
          <p:nvPr>
            <p:ph type="sldNum" sz="quarter" idx="12"/>
          </p:nvPr>
        </p:nvSpPr>
        <p:spPr/>
        <p:txBody>
          <a:bodyPr/>
          <a:lstStyle/>
          <a:p>
            <a:fld id="{BCA9E365-C2E6-427D-B945-C61DCC8F5720}" type="slidenum">
              <a:rPr lang="en-US" smtClean="0"/>
              <a:t>299</a:t>
            </a:fld>
            <a:endParaRPr lang="en-US"/>
          </a:p>
        </p:txBody>
      </p:sp>
    </p:spTree>
    <p:extLst>
      <p:ext uri="{BB962C8B-B14F-4D97-AF65-F5344CB8AC3E}">
        <p14:creationId xmlns:p14="http://schemas.microsoft.com/office/powerpoint/2010/main" val="256211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 calcmode="lin" valueType="num">
                                      <p:cBhvr additive="base">
                                        <p:cTn id="4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 calcmode="lin" valueType="num">
                                      <p:cBhvr additive="base">
                                        <p:cTn id="4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F3906A-760E-40F9-8A02-5DE2ADEB7D7F}"/>
              </a:ext>
            </a:extLst>
          </p:cNvPr>
          <p:cNvSpPr>
            <a:spLocks noGrp="1"/>
          </p:cNvSpPr>
          <p:nvPr>
            <p:ph type="subTitle" idx="1"/>
          </p:nvPr>
        </p:nvSpPr>
        <p:spPr>
          <a:xfrm>
            <a:off x="341585" y="1354666"/>
            <a:ext cx="11561381" cy="5503334"/>
          </a:xfrm>
        </p:spPr>
        <p:txBody>
          <a:bodyPr>
            <a:noAutofit/>
          </a:bodyPr>
          <a:lstStyle/>
          <a:p>
            <a:pPr marL="514350" indent="-514350" algn="just">
              <a:buFontTx/>
              <a:buAutoNum type="arabicPeriod"/>
            </a:pPr>
            <a:endParaRPr lang="nb-NO" altLang="en-US" sz="2800" i="1" dirty="0">
              <a:solidFill>
                <a:srgbClr val="0070C0"/>
              </a:solidFill>
              <a:latin typeface="Times New Roman" panose="02020603050405020304" pitchFamily="18" charset="0"/>
              <a:cs typeface="Times New Roman" panose="02020603050405020304" pitchFamily="18" charset="0"/>
            </a:endParaRPr>
          </a:p>
          <a:p>
            <a:pPr marL="514350" indent="-514350" algn="just">
              <a:buFontTx/>
              <a:buAutoNum type="arabicPeriod"/>
            </a:pPr>
            <a:r>
              <a:rPr lang="pt-BR" altLang="en-US" sz="2800" dirty="0">
                <a:solidFill>
                  <a:srgbClr val="0070C0"/>
                </a:solidFill>
                <a:latin typeface="Times New Roman" panose="02020603050405020304" pitchFamily="18" charset="0"/>
                <a:cs typeface="Times New Roman" panose="02020603050405020304" pitchFamily="18" charset="0"/>
              </a:rPr>
              <a:t>Bộ Giáo dục và Đào tạo, </a:t>
            </a:r>
            <a:r>
              <a:rPr lang="pt-BR" altLang="en-US" sz="2800" i="1" dirty="0">
                <a:solidFill>
                  <a:srgbClr val="0070C0"/>
                </a:solidFill>
                <a:latin typeface="Times New Roman" panose="02020603050405020304" pitchFamily="18" charset="0"/>
                <a:cs typeface="Times New Roman" panose="02020603050405020304" pitchFamily="18" charset="0"/>
              </a:rPr>
              <a:t>Giáo trình Triết học Mác – Lênin</a:t>
            </a:r>
            <a:r>
              <a:rPr lang="pt-BR" altLang="en-US" sz="2800" b="1" i="1" dirty="0">
                <a:solidFill>
                  <a:srgbClr val="0070C0"/>
                </a:solidFill>
                <a:latin typeface="Times New Roman" panose="02020603050405020304" pitchFamily="18" charset="0"/>
                <a:cs typeface="Times New Roman" panose="02020603050405020304" pitchFamily="18" charset="0"/>
              </a:rPr>
              <a:t> (Sử dụng trong các trường đại học – hệ không chuyên lý luận chính trị</a:t>
            </a:r>
            <a:r>
              <a:rPr lang="pt-BR" altLang="en-US" sz="2800" dirty="0">
                <a:solidFill>
                  <a:srgbClr val="0070C0"/>
                </a:solidFill>
                <a:latin typeface="Times New Roman" panose="02020603050405020304" pitchFamily="18" charset="0"/>
                <a:cs typeface="Times New Roman" panose="02020603050405020304" pitchFamily="18" charset="0"/>
              </a:rPr>
              <a:t>, Hà Nội, 2021). </a:t>
            </a:r>
          </a:p>
          <a:p>
            <a:pPr marL="514350" indent="-514350" algn="just">
              <a:buFontTx/>
              <a:buAutoNum type="arabicPeriod"/>
            </a:pPr>
            <a:r>
              <a:rPr lang="pt-BR" altLang="en-US" sz="2800" i="1" dirty="0">
                <a:solidFill>
                  <a:srgbClr val="0070C0"/>
                </a:solidFill>
                <a:latin typeface="Times New Roman" panose="02020603050405020304" pitchFamily="18" charset="0"/>
                <a:cs typeface="Times New Roman" panose="02020603050405020304" pitchFamily="18" charset="0"/>
              </a:rPr>
              <a:t>Giáo trình triết học Mác – Lênin </a:t>
            </a:r>
            <a:r>
              <a:rPr lang="pt-BR" altLang="en-US" sz="2800" dirty="0">
                <a:solidFill>
                  <a:srgbClr val="0070C0"/>
                </a:solidFill>
                <a:latin typeface="Times New Roman" panose="02020603050405020304" pitchFamily="18" charset="0"/>
                <a:cs typeface="Times New Roman" panose="02020603050405020304" pitchFamily="18" charset="0"/>
              </a:rPr>
              <a:t>(2004) (Do hội đồng Trung </a:t>
            </a:r>
            <a:r>
              <a:rPr lang="vi-VN" altLang="en-US" sz="2800" dirty="0">
                <a:solidFill>
                  <a:srgbClr val="0070C0"/>
                </a:solidFill>
                <a:latin typeface="Times New Roman" panose="02020603050405020304" pitchFamily="18" charset="0"/>
                <a:cs typeface="Times New Roman" panose="02020603050405020304" pitchFamily="18" charset="0"/>
              </a:rPr>
              <a:t>ư</a:t>
            </a:r>
            <a:r>
              <a:rPr lang="en-US" altLang="en-US" sz="2800" dirty="0" err="1">
                <a:solidFill>
                  <a:srgbClr val="0070C0"/>
                </a:solidFill>
                <a:latin typeface="Times New Roman" panose="02020603050405020304" pitchFamily="18" charset="0"/>
                <a:cs typeface="Times New Roman" panose="02020603050405020304" pitchFamily="18" charset="0"/>
              </a:rPr>
              <a:t>ơng</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chỉ</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đạo</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biên</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soạn</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Nxb</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Chính</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trị</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Quốc</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gia</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Hà</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Nội</a:t>
            </a:r>
            <a:r>
              <a:rPr lang="en-US" altLang="en-US" sz="2800" dirty="0">
                <a:solidFill>
                  <a:srgbClr val="0070C0"/>
                </a:solidFill>
                <a:latin typeface="Times New Roman" panose="02020603050405020304" pitchFamily="18" charset="0"/>
                <a:cs typeface="Times New Roman" panose="02020603050405020304" pitchFamily="18" charset="0"/>
              </a:rPr>
              <a:t>.</a:t>
            </a:r>
            <a:endParaRPr lang="nb-NO" altLang="en-US" sz="2800" dirty="0">
              <a:solidFill>
                <a:srgbClr val="0070C0"/>
              </a:solidFill>
              <a:latin typeface="Times New Roman" panose="02020603050405020304" pitchFamily="18" charset="0"/>
              <a:cs typeface="Times New Roman" panose="02020603050405020304" pitchFamily="18" charset="0"/>
            </a:endParaRPr>
          </a:p>
          <a:p>
            <a:pPr marL="514350" indent="-514350" algn="just">
              <a:buFontTx/>
              <a:buAutoNum type="arabicPeriod"/>
            </a:pPr>
            <a:r>
              <a:rPr lang="nb-NO" altLang="en-US" sz="2800" i="1" dirty="0">
                <a:solidFill>
                  <a:srgbClr val="0070C0"/>
                </a:solidFill>
                <a:latin typeface="Times New Roman" panose="02020603050405020304" pitchFamily="18" charset="0"/>
                <a:cs typeface="Times New Roman" panose="02020603050405020304" pitchFamily="18" charset="0"/>
              </a:rPr>
              <a:t>Giáo trình Triết học</a:t>
            </a:r>
            <a:r>
              <a:rPr lang="nb-NO" altLang="en-US" sz="2800" dirty="0">
                <a:solidFill>
                  <a:srgbClr val="0070C0"/>
                </a:solidFill>
                <a:latin typeface="Times New Roman" panose="02020603050405020304" pitchFamily="18" charset="0"/>
                <a:cs typeface="Times New Roman" panose="02020603050405020304" pitchFamily="18" charset="0"/>
              </a:rPr>
              <a:t> (2017)</a:t>
            </a:r>
            <a:r>
              <a:rPr lang="nb-NO" altLang="en-US" sz="2800" i="1" dirty="0">
                <a:solidFill>
                  <a:srgbClr val="0070C0"/>
                </a:solidFill>
                <a:latin typeface="Times New Roman" panose="02020603050405020304" pitchFamily="18" charset="0"/>
                <a:cs typeface="Times New Roman" panose="02020603050405020304" pitchFamily="18" charset="0"/>
              </a:rPr>
              <a:t> </a:t>
            </a:r>
            <a:r>
              <a:rPr lang="nb-NO" altLang="en-US" sz="2800" dirty="0">
                <a:solidFill>
                  <a:srgbClr val="0070C0"/>
                </a:solidFill>
                <a:latin typeface="Times New Roman" panose="02020603050405020304" pitchFamily="18" charset="0"/>
                <a:cs typeface="Times New Roman" panose="02020603050405020304" pitchFamily="18" charset="0"/>
              </a:rPr>
              <a:t>(Dùng trong đào tạo trình độ thạc sĩ, TS các ngành KHXH không thuộc chuyên ngành triết học), Nxb ĐHSP, Hà Nội.</a:t>
            </a:r>
          </a:p>
          <a:p>
            <a:pPr marL="514350" indent="-514350" algn="just">
              <a:buFontTx/>
              <a:buAutoNum type="arabicPeriod"/>
            </a:pP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Nguyễn</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Hữu</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Vui</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Chủ</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biên</a:t>
            </a:r>
            <a:r>
              <a:rPr lang="en-US" altLang="en-US" sz="2800" dirty="0">
                <a:solidFill>
                  <a:srgbClr val="0070C0"/>
                </a:solidFill>
                <a:latin typeface="Times New Roman" panose="02020603050405020304" pitchFamily="18" charset="0"/>
                <a:cs typeface="Times New Roman" panose="02020603050405020304" pitchFamily="18" charset="0"/>
              </a:rPr>
              <a:t>) (1998), </a:t>
            </a:r>
            <a:r>
              <a:rPr lang="en-US" altLang="en-US" sz="2800" i="1" dirty="0" err="1">
                <a:solidFill>
                  <a:srgbClr val="0070C0"/>
                </a:solidFill>
                <a:latin typeface="Times New Roman" panose="02020603050405020304" pitchFamily="18" charset="0"/>
                <a:cs typeface="Times New Roman" panose="02020603050405020304" pitchFamily="18" charset="0"/>
              </a:rPr>
              <a:t>Lịch</a:t>
            </a:r>
            <a:r>
              <a:rPr lang="en-US" altLang="en-US" sz="2800" i="1" dirty="0">
                <a:solidFill>
                  <a:srgbClr val="0070C0"/>
                </a:solidFill>
                <a:latin typeface="Times New Roman" panose="02020603050405020304" pitchFamily="18" charset="0"/>
                <a:cs typeface="Times New Roman" panose="02020603050405020304" pitchFamily="18" charset="0"/>
              </a:rPr>
              <a:t> </a:t>
            </a:r>
            <a:r>
              <a:rPr lang="en-US" altLang="en-US" sz="2800" i="1" dirty="0" err="1">
                <a:solidFill>
                  <a:srgbClr val="0070C0"/>
                </a:solidFill>
                <a:latin typeface="Times New Roman" panose="02020603050405020304" pitchFamily="18" charset="0"/>
                <a:cs typeface="Times New Roman" panose="02020603050405020304" pitchFamily="18" charset="0"/>
              </a:rPr>
              <a:t>sử</a:t>
            </a:r>
            <a:r>
              <a:rPr lang="en-US" altLang="en-US" sz="2800" i="1" dirty="0">
                <a:solidFill>
                  <a:srgbClr val="0070C0"/>
                </a:solidFill>
                <a:latin typeface="Times New Roman" panose="02020603050405020304" pitchFamily="18" charset="0"/>
                <a:cs typeface="Times New Roman" panose="02020603050405020304" pitchFamily="18" charset="0"/>
              </a:rPr>
              <a:t> </a:t>
            </a:r>
            <a:r>
              <a:rPr lang="en-US" altLang="en-US" sz="2800" i="1" dirty="0" err="1">
                <a:solidFill>
                  <a:srgbClr val="0070C0"/>
                </a:solidFill>
                <a:latin typeface="Times New Roman" panose="02020603050405020304" pitchFamily="18" charset="0"/>
                <a:cs typeface="Times New Roman" panose="02020603050405020304" pitchFamily="18" charset="0"/>
              </a:rPr>
              <a:t>triết</a:t>
            </a:r>
            <a:r>
              <a:rPr lang="en-US" altLang="en-US" sz="2800" i="1" dirty="0">
                <a:solidFill>
                  <a:srgbClr val="0070C0"/>
                </a:solidFill>
                <a:latin typeface="Times New Roman" panose="02020603050405020304" pitchFamily="18" charset="0"/>
                <a:cs typeface="Times New Roman" panose="02020603050405020304" pitchFamily="18" charset="0"/>
              </a:rPr>
              <a:t> </a:t>
            </a:r>
            <a:r>
              <a:rPr lang="en-US" altLang="en-US" sz="2800" i="1" dirty="0" err="1">
                <a:solidFill>
                  <a:srgbClr val="0070C0"/>
                </a:solidFill>
                <a:latin typeface="Times New Roman" panose="02020603050405020304" pitchFamily="18" charset="0"/>
                <a:cs typeface="Times New Roman" panose="02020603050405020304" pitchFamily="18" charset="0"/>
              </a:rPr>
              <a:t>học</a:t>
            </a:r>
            <a:r>
              <a:rPr lang="en-US" altLang="en-US" sz="2800" i="1" dirty="0">
                <a:solidFill>
                  <a:srgbClr val="0070C0"/>
                </a:solidFill>
                <a:latin typeface="Times New Roman" panose="02020603050405020304" pitchFamily="18" charset="0"/>
                <a:cs typeface="Times New Roman" panose="02020603050405020304" pitchFamily="18" charset="0"/>
              </a:rPr>
              <a:t>,</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Nxb</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CTQG</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Hà</a:t>
            </a:r>
            <a:r>
              <a:rPr lang="en-US" altLang="en-US" sz="2800" dirty="0">
                <a:solidFill>
                  <a:srgbClr val="0070C0"/>
                </a:solidFill>
                <a:latin typeface="Times New Roman" panose="02020603050405020304" pitchFamily="18" charset="0"/>
                <a:cs typeface="Times New Roman" panose="02020603050405020304" pitchFamily="18" charset="0"/>
              </a:rPr>
              <a:t> </a:t>
            </a:r>
            <a:r>
              <a:rPr lang="en-US" altLang="en-US" sz="2800" dirty="0" err="1">
                <a:solidFill>
                  <a:srgbClr val="0070C0"/>
                </a:solidFill>
                <a:latin typeface="Times New Roman" panose="02020603050405020304" pitchFamily="18" charset="0"/>
                <a:cs typeface="Times New Roman" panose="02020603050405020304" pitchFamily="18" charset="0"/>
              </a:rPr>
              <a:t>Nội</a:t>
            </a:r>
            <a:r>
              <a:rPr lang="en-US" altLang="en-US" sz="2800" dirty="0">
                <a:solidFill>
                  <a:srgbClr val="0070C0"/>
                </a:solidFill>
                <a:latin typeface="Times New Roman" panose="02020603050405020304" pitchFamily="18" charset="0"/>
                <a:cs typeface="Times New Roman" panose="02020603050405020304" pitchFamily="18" charset="0"/>
              </a:rPr>
              <a:t>.</a:t>
            </a:r>
          </a:p>
          <a:p>
            <a:endParaRPr lang="en-US" sz="2800" dirty="0">
              <a:solidFill>
                <a:srgbClr val="0070C0"/>
              </a:solidFill>
            </a:endParaRPr>
          </a:p>
        </p:txBody>
      </p:sp>
      <p:sp>
        <p:nvSpPr>
          <p:cNvPr id="7" name="Flowchart: Terminator 6">
            <a:extLst>
              <a:ext uri="{FF2B5EF4-FFF2-40B4-BE49-F238E27FC236}">
                <a16:creationId xmlns:a16="http://schemas.microsoft.com/office/drawing/2014/main" id="{1771041F-9768-45CD-9031-1E4F48656BE9}"/>
              </a:ext>
            </a:extLst>
          </p:cNvPr>
          <p:cNvSpPr/>
          <p:nvPr/>
        </p:nvSpPr>
        <p:spPr>
          <a:xfrm>
            <a:off x="2480732" y="677334"/>
            <a:ext cx="7704666" cy="677332"/>
          </a:xfrm>
          <a:prstGeom prst="flowChartTerminator">
            <a:avLst/>
          </a:prstGeom>
          <a:solidFill>
            <a:srgbClr val="FF0000"/>
          </a:solid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TÀI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LIỆU</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HỌC</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TẬP</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VÀ</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THAM</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KHẢO</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21D397B-1332-44EB-AFF3-01DFA647F4CF}"/>
              </a:ext>
            </a:extLst>
          </p:cNvPr>
          <p:cNvSpPr>
            <a:spLocks noGrp="1"/>
          </p:cNvSpPr>
          <p:nvPr>
            <p:ph type="sldNum" sz="quarter" idx="12"/>
          </p:nvPr>
        </p:nvSpPr>
        <p:spPr/>
        <p:txBody>
          <a:bodyPr/>
          <a:lstStyle/>
          <a:p>
            <a:fld id="{BCA9E365-C2E6-427D-B945-C61DCC8F5720}" type="slidenum">
              <a:rPr lang="en-US" smtClean="0"/>
              <a:t>3</a:t>
            </a:fld>
            <a:endParaRPr lang="en-US"/>
          </a:p>
        </p:txBody>
      </p:sp>
    </p:spTree>
    <p:extLst>
      <p:ext uri="{BB962C8B-B14F-4D97-AF65-F5344CB8AC3E}">
        <p14:creationId xmlns:p14="http://schemas.microsoft.com/office/powerpoint/2010/main" val="408421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C6542D7-A9DD-48DE-B739-325D38B9D81E}"/>
              </a:ext>
            </a:extLst>
          </p:cNvPr>
          <p:cNvSpPr>
            <a:spLocks noGrp="1"/>
          </p:cNvSpPr>
          <p:nvPr>
            <p:ph type="subTitle" idx="1"/>
          </p:nvPr>
        </p:nvSpPr>
        <p:spPr>
          <a:xfrm>
            <a:off x="1088571" y="2683518"/>
            <a:ext cx="5197929" cy="1490964"/>
          </a:xfrm>
        </p:spPr>
        <p:txBody>
          <a:bodyPr>
            <a:noAutofit/>
          </a:bodyPr>
          <a:lstStyle/>
          <a:p>
            <a:pPr algn="just"/>
            <a:r>
              <a:rPr lang="en-US" sz="2800" i="1" dirty="0" err="1">
                <a:solidFill>
                  <a:srgbClr val="7030A0"/>
                </a:solidFill>
                <a:latin typeface="Times New Roman" panose="02020603050405020304" pitchFamily="18" charset="0"/>
                <a:cs typeface="Times New Roman" panose="02020603050405020304" pitchFamily="18" charset="0"/>
              </a:rPr>
              <a:t>Câu</a:t>
            </a:r>
            <a:r>
              <a:rPr lang="en-US" sz="2800" i="1" dirty="0">
                <a:solidFill>
                  <a:srgbClr val="7030A0"/>
                </a:solidFill>
                <a:latin typeface="Times New Roman" panose="02020603050405020304" pitchFamily="18" charset="0"/>
                <a:cs typeface="Times New Roman" panose="02020603050405020304" pitchFamily="18" charset="0"/>
              </a:rPr>
              <a:t> 3. </a:t>
            </a:r>
            <a:r>
              <a:rPr lang="en-US" sz="2800" i="1" dirty="0" err="1">
                <a:solidFill>
                  <a:srgbClr val="7030A0"/>
                </a:solidFill>
                <a:latin typeface="Times New Roman" panose="02020603050405020304" pitchFamily="18" charset="0"/>
                <a:cs typeface="Times New Roman" panose="02020603050405020304" pitchFamily="18" charset="0"/>
              </a:rPr>
              <a:t>Phân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tích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nội</a:t>
            </a:r>
            <a:r>
              <a:rPr lang="en-US" sz="2800" i="1" dirty="0">
                <a:solidFill>
                  <a:srgbClr val="7030A0"/>
                </a:solidFill>
                <a:latin typeface="Times New Roman" panose="02020603050405020304" pitchFamily="18" charset="0"/>
                <a:cs typeface="Times New Roman" panose="02020603050405020304" pitchFamily="18" charset="0"/>
              </a:rPr>
              <a:t> dung </a:t>
            </a:r>
            <a:r>
              <a:rPr lang="en-US" sz="2800" i="1" dirty="0" err="1">
                <a:solidFill>
                  <a:srgbClr val="7030A0"/>
                </a:solidFill>
                <a:latin typeface="Times New Roman" panose="02020603050405020304" pitchFamily="18" charset="0"/>
                <a:cs typeface="Times New Roman" panose="02020603050405020304" pitchFamily="18" charset="0"/>
              </a:rPr>
              <a:t>vấn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đê</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của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triết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học</a:t>
            </a:r>
            <a:r>
              <a:rPr lang="en-US" sz="2800" i="1" dirty="0">
                <a:solidFill>
                  <a:srgbClr val="7030A0"/>
                </a:solidFill>
                <a:latin typeface="Times New Roman" panose="02020603050405020304" pitchFamily="18" charset="0"/>
                <a:cs typeface="Times New Roman" panose="02020603050405020304" pitchFamily="18" charset="0"/>
              </a:rPr>
              <a:t>. Ý </a:t>
            </a:r>
            <a:r>
              <a:rPr lang="en-US" sz="2800" i="1" dirty="0" err="1">
                <a:solidFill>
                  <a:srgbClr val="7030A0"/>
                </a:solidFill>
                <a:latin typeface="Times New Roman" panose="02020603050405020304" pitchFamily="18" charset="0"/>
                <a:cs typeface="Times New Roman" panose="02020603050405020304" pitchFamily="18" charset="0"/>
              </a:rPr>
              <a:t>nghĩa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việc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giải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quyết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vấn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này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lịch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sử</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triết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học</a:t>
            </a:r>
            <a:r>
              <a:rPr lang="en-US" sz="2800" i="1" dirty="0">
                <a:solidFill>
                  <a:srgbClr val="7030A0"/>
                </a:solidFill>
                <a:latin typeface="Times New Roman" panose="02020603050405020304" pitchFamily="18" charset="0"/>
                <a:cs typeface="Times New Roman" panose="02020603050405020304" pitchFamily="18" charset="0"/>
              </a:rPr>
              <a:t>.</a:t>
            </a:r>
          </a:p>
          <a:p>
            <a:pPr algn="just"/>
            <a:endParaRPr lang="en-US" sz="3200" i="1"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EDBCF8-995B-415A-87F8-1FD85201FC00}"/>
              </a:ext>
            </a:extLst>
          </p:cNvPr>
          <p:cNvPicPr>
            <a:picLocks noChangeAspect="1"/>
          </p:cNvPicPr>
          <p:nvPr/>
        </p:nvPicPr>
        <p:blipFill>
          <a:blip r:embed="rId2"/>
          <a:stretch>
            <a:fillRect/>
          </a:stretch>
        </p:blipFill>
        <p:spPr>
          <a:xfrm>
            <a:off x="6559550" y="1614840"/>
            <a:ext cx="4762500" cy="3476625"/>
          </a:xfrm>
          <a:prstGeom prst="rect">
            <a:avLst/>
          </a:prstGeom>
        </p:spPr>
      </p:pic>
      <p:cxnSp>
        <p:nvCxnSpPr>
          <p:cNvPr id="5" name="Straight Connector 4">
            <a:extLst>
              <a:ext uri="{FF2B5EF4-FFF2-40B4-BE49-F238E27FC236}">
                <a16:creationId xmlns:a16="http://schemas.microsoft.com/office/drawing/2014/main" id="{8C8FB3D1-6688-4487-9C21-85AFA47645E3}"/>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D3DC359-2467-40BE-94B8-AE6475F756E8}"/>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DB84B2C-0275-4EF3-B320-0E77680AA019}"/>
              </a:ext>
            </a:extLst>
          </p:cNvPr>
          <p:cNvSpPr txBox="1"/>
          <p:nvPr/>
        </p:nvSpPr>
        <p:spPr>
          <a:xfrm>
            <a:off x="3389586" y="283779"/>
            <a:ext cx="6542690"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Câu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hỏi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ôn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tập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tiết</a:t>
            </a:r>
            <a:r>
              <a:rPr lang="en-US" sz="2800" b="1" dirty="0">
                <a:solidFill>
                  <a:srgbClr val="FF0000"/>
                </a:solidFill>
                <a:latin typeface="Times New Roman" panose="02020603050405020304" pitchFamily="18" charset="0"/>
                <a:cs typeface="Times New Roman" panose="02020603050405020304" pitchFamily="18" charset="0"/>
              </a:rPr>
              <a:t> 2</a:t>
            </a:r>
          </a:p>
        </p:txBody>
      </p:sp>
      <p:sp>
        <p:nvSpPr>
          <p:cNvPr id="7" name="Slide Number Placeholder 6">
            <a:extLst>
              <a:ext uri="{FF2B5EF4-FFF2-40B4-BE49-F238E27FC236}">
                <a16:creationId xmlns:a16="http://schemas.microsoft.com/office/drawing/2014/main" id="{598D66AD-1BAA-4677-962A-E7969925E647}"/>
              </a:ext>
            </a:extLst>
          </p:cNvPr>
          <p:cNvSpPr>
            <a:spLocks noGrp="1"/>
          </p:cNvSpPr>
          <p:nvPr>
            <p:ph type="sldNum" sz="quarter" idx="12"/>
          </p:nvPr>
        </p:nvSpPr>
        <p:spPr/>
        <p:txBody>
          <a:bodyPr/>
          <a:lstStyle/>
          <a:p>
            <a:fld id="{BCA9E365-C2E6-427D-B945-C61DCC8F5720}" type="slidenum">
              <a:rPr lang="en-US" smtClean="0"/>
              <a:t>30</a:t>
            </a:fld>
            <a:endParaRPr lang="en-US"/>
          </a:p>
        </p:txBody>
      </p:sp>
    </p:spTree>
    <p:extLst>
      <p:ext uri="{BB962C8B-B14F-4D97-AF65-F5344CB8AC3E}">
        <p14:creationId xmlns:p14="http://schemas.microsoft.com/office/powerpoint/2010/main" val="156707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F3C473F-2261-477F-AA52-07A8A6D96E33}"/>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26952B5-3559-493F-8BA8-89CDF08F8E6E}"/>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33F59A-7EDD-49A4-8B3E-9731A8B947DF}"/>
              </a:ext>
            </a:extLst>
          </p:cNvPr>
          <p:cNvSpPr txBox="1"/>
          <p:nvPr/>
        </p:nvSpPr>
        <p:spPr>
          <a:xfrm>
            <a:off x="1734207" y="401724"/>
            <a:ext cx="9270124"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Mối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quan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hệ</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giữa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tồn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tính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ơng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D147C3BA-1E87-4AE5-9694-A32A5ABA7719}"/>
              </a:ext>
            </a:extLst>
          </p:cNvPr>
          <p:cNvSpPr/>
          <p:nvPr/>
        </p:nvSpPr>
        <p:spPr>
          <a:xfrm>
            <a:off x="1" y="1923393"/>
            <a:ext cx="2349062" cy="1040510"/>
          </a:xfrm>
          <a:prstGeom prst="homePlate">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CNDT</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8" name="Arrow: Chevron 7">
            <a:extLst>
              <a:ext uri="{FF2B5EF4-FFF2-40B4-BE49-F238E27FC236}">
                <a16:creationId xmlns:a16="http://schemas.microsoft.com/office/drawing/2014/main" id="{A8132E82-1A11-4E94-A17D-BA028C182AAF}"/>
              </a:ext>
            </a:extLst>
          </p:cNvPr>
          <p:cNvSpPr/>
          <p:nvPr/>
        </p:nvSpPr>
        <p:spPr>
          <a:xfrm>
            <a:off x="2349063" y="1923392"/>
            <a:ext cx="8986345" cy="1040506"/>
          </a:xfrm>
          <a:prstGeom prst="chevron">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YTXH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nguồn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gốc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mọi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hiện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tượng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quyết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định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sự</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phát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triển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XH</a:t>
            </a:r>
            <a:r>
              <a:rPr lang="en-US" sz="2800" b="1" dirty="0">
                <a:solidFill>
                  <a:srgbClr val="002060"/>
                </a:solidFill>
                <a:latin typeface="Times New Roman" panose="02020603050405020304" pitchFamily="18" charset="0"/>
                <a:cs typeface="Times New Roman" panose="02020603050405020304" pitchFamily="18" charset="0"/>
              </a:rPr>
              <a:t>.</a:t>
            </a:r>
          </a:p>
        </p:txBody>
      </p:sp>
      <p:sp>
        <p:nvSpPr>
          <p:cNvPr id="9" name="Arrow: Pentagon 8">
            <a:extLst>
              <a:ext uri="{FF2B5EF4-FFF2-40B4-BE49-F238E27FC236}">
                <a16:creationId xmlns:a16="http://schemas.microsoft.com/office/drawing/2014/main" id="{33A2BEA1-BA27-4028-B63D-37ADDA63380F}"/>
              </a:ext>
            </a:extLst>
          </p:cNvPr>
          <p:cNvSpPr/>
          <p:nvPr/>
        </p:nvSpPr>
        <p:spPr>
          <a:xfrm>
            <a:off x="0" y="3294972"/>
            <a:ext cx="2349062" cy="1040510"/>
          </a:xfrm>
          <a:prstGeom prst="homePlate">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CNDVSH</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10" name="Arrow: Chevron 9">
            <a:extLst>
              <a:ext uri="{FF2B5EF4-FFF2-40B4-BE49-F238E27FC236}">
                <a16:creationId xmlns:a16="http://schemas.microsoft.com/office/drawing/2014/main" id="{30057BDB-9197-41EF-AB64-181BF6602331}"/>
              </a:ext>
            </a:extLst>
          </p:cNvPr>
          <p:cNvSpPr/>
          <p:nvPr/>
        </p:nvSpPr>
        <p:spPr>
          <a:xfrm>
            <a:off x="2349062" y="3294971"/>
            <a:ext cx="8986345" cy="1040506"/>
          </a:xfrm>
          <a:prstGeom prst="chevr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Tuyệt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đối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hóa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trò</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TTXH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không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thấy</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được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trò</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YTXH</a:t>
            </a:r>
            <a:r>
              <a:rPr lang="en-US" sz="2800" b="1" dirty="0">
                <a:solidFill>
                  <a:srgbClr val="002060"/>
                </a:solidFill>
                <a:latin typeface="Times New Roman" panose="02020603050405020304" pitchFamily="18" charset="0"/>
                <a:cs typeface="Times New Roman" panose="02020603050405020304" pitchFamily="18" charset="0"/>
              </a:rPr>
              <a:t>.</a:t>
            </a:r>
          </a:p>
        </p:txBody>
      </p:sp>
      <p:sp>
        <p:nvSpPr>
          <p:cNvPr id="11" name="Arrow: Pentagon 10">
            <a:extLst>
              <a:ext uri="{FF2B5EF4-FFF2-40B4-BE49-F238E27FC236}">
                <a16:creationId xmlns:a16="http://schemas.microsoft.com/office/drawing/2014/main" id="{AAAAE814-B29A-4486-A35A-7B34CA7CE238}"/>
              </a:ext>
            </a:extLst>
          </p:cNvPr>
          <p:cNvSpPr/>
          <p:nvPr/>
        </p:nvSpPr>
        <p:spPr>
          <a:xfrm>
            <a:off x="0" y="4666545"/>
            <a:ext cx="2349062" cy="1040510"/>
          </a:xfrm>
          <a:prstGeom prst="homePlate">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err="1">
                <a:solidFill>
                  <a:srgbClr val="002060"/>
                </a:solidFill>
                <a:latin typeface="Times New Roman" panose="02020603050405020304" pitchFamily="18" charset="0"/>
                <a:cs typeface="Times New Roman" panose="02020603050405020304" pitchFamily="18" charset="0"/>
              </a:rPr>
              <a:t>CNDVLS</a:t>
            </a:r>
            <a:endParaRPr lang="en-US" sz="3200" b="1" dirty="0">
              <a:solidFill>
                <a:srgbClr val="002060"/>
              </a:solidFill>
              <a:latin typeface="Times New Roman" panose="02020603050405020304" pitchFamily="18" charset="0"/>
              <a:cs typeface="Times New Roman" panose="02020603050405020304" pitchFamily="18" charset="0"/>
            </a:endParaRPr>
          </a:p>
        </p:txBody>
      </p:sp>
      <p:sp>
        <p:nvSpPr>
          <p:cNvPr id="12" name="Arrow: Chevron 11">
            <a:extLst>
              <a:ext uri="{FF2B5EF4-FFF2-40B4-BE49-F238E27FC236}">
                <a16:creationId xmlns:a16="http://schemas.microsoft.com/office/drawing/2014/main" id="{E72F340C-B6FC-4D07-B4E4-62759DE68920}"/>
              </a:ext>
            </a:extLst>
          </p:cNvPr>
          <p:cNvSpPr/>
          <p:nvPr/>
        </p:nvSpPr>
        <p:spPr>
          <a:xfrm>
            <a:off x="2349055" y="4658630"/>
            <a:ext cx="8986345" cy="1040506"/>
          </a:xfrm>
          <a:prstGeom prst="chevron">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TTXH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quyết</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định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YTXH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YTXH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tác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động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trở</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lại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TTXH</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E887E47-FF8D-49DA-BB29-BE9B73B82A5E}"/>
              </a:ext>
            </a:extLst>
          </p:cNvPr>
          <p:cNvSpPr>
            <a:spLocks noGrp="1"/>
          </p:cNvSpPr>
          <p:nvPr>
            <p:ph type="sldNum" sz="quarter" idx="12"/>
          </p:nvPr>
        </p:nvSpPr>
        <p:spPr/>
        <p:txBody>
          <a:bodyPr/>
          <a:lstStyle/>
          <a:p>
            <a:fld id="{BCA9E365-C2E6-427D-B945-C61DCC8F5720}" type="slidenum">
              <a:rPr lang="en-US" smtClean="0"/>
              <a:t>300</a:t>
            </a:fld>
            <a:endParaRPr lang="en-US"/>
          </a:p>
        </p:txBody>
      </p:sp>
    </p:spTree>
    <p:extLst>
      <p:ext uri="{BB962C8B-B14F-4D97-AF65-F5344CB8AC3E}">
        <p14:creationId xmlns:p14="http://schemas.microsoft.com/office/powerpoint/2010/main" val="66595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3D1F579-E598-4A81-ACD7-ED76BF6B0958}"/>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EE701ED-AEE8-4ECA-B6B4-4897424CA13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C182C28-73CF-458A-A666-3EB7F69C5504}"/>
              </a:ext>
            </a:extLst>
          </p:cNvPr>
          <p:cNvSpPr txBox="1"/>
          <p:nvPr/>
        </p:nvSpPr>
        <p:spPr>
          <a:xfrm>
            <a:off x="1734207" y="299246"/>
            <a:ext cx="9270124"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Mối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quan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hệ</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giữa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tồn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tính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ơng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A1BBE834-7179-4492-9AB7-03858544A93E}"/>
              </a:ext>
            </a:extLst>
          </p:cNvPr>
          <p:cNvSpPr/>
          <p:nvPr/>
        </p:nvSpPr>
        <p:spPr>
          <a:xfrm>
            <a:off x="168167" y="1844566"/>
            <a:ext cx="1849820" cy="3767956"/>
          </a:xfrm>
          <a:prstGeom prst="homePlate">
            <a:avLst>
              <a:gd name="adj" fmla="val 20413"/>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FFFF00"/>
                </a:solidFill>
                <a:latin typeface="Times New Roman" panose="02020603050405020304" pitchFamily="18" charset="0"/>
                <a:cs typeface="Times New Roman" panose="02020603050405020304" pitchFamily="18" charset="0"/>
              </a:rPr>
              <a:t>*</a:t>
            </a:r>
            <a:r>
              <a:rPr lang="en-US" sz="3200" b="1" i="1" dirty="0" err="1">
                <a:solidFill>
                  <a:srgbClr val="FFFF00"/>
                </a:solidFill>
                <a:latin typeface="Times New Roman" panose="02020603050405020304" pitchFamily="18" charset="0"/>
                <a:cs typeface="Times New Roman" panose="02020603050405020304" pitchFamily="18" charset="0"/>
              </a:rPr>
              <a:t>Vai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trò</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của</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TTXH</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đối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với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YTXH</a:t>
            </a:r>
            <a:endParaRPr lang="en-US" sz="3200" b="1" i="1" dirty="0">
              <a:solidFill>
                <a:srgbClr val="FFFF00"/>
              </a:solidFill>
              <a:latin typeface="Times New Roman" panose="02020603050405020304" pitchFamily="18" charset="0"/>
              <a:cs typeface="Times New Roman" panose="02020603050405020304" pitchFamily="18" charset="0"/>
            </a:endParaRPr>
          </a:p>
        </p:txBody>
      </p:sp>
      <p:sp>
        <p:nvSpPr>
          <p:cNvPr id="9" name="Rectangle: Diagonal Corners Snipped 8">
            <a:extLst>
              <a:ext uri="{FF2B5EF4-FFF2-40B4-BE49-F238E27FC236}">
                <a16:creationId xmlns:a16="http://schemas.microsoft.com/office/drawing/2014/main" id="{AE80C33D-9663-40E9-B7C1-E9F6BC589F15}"/>
              </a:ext>
            </a:extLst>
          </p:cNvPr>
          <p:cNvSpPr/>
          <p:nvPr/>
        </p:nvSpPr>
        <p:spPr>
          <a:xfrm>
            <a:off x="2475186" y="1844566"/>
            <a:ext cx="9396248" cy="1056279"/>
          </a:xfrm>
          <a:prstGeom prst="snip2DiagRect">
            <a:avLst>
              <a:gd name="adj1" fmla="val 0"/>
              <a:gd name="adj2" fmla="val 43533"/>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err="1">
                <a:solidFill>
                  <a:srgbClr val="002060"/>
                </a:solidFill>
                <a:latin typeface="Times New Roman" panose="02020603050405020304" pitchFamily="18" charset="0"/>
                <a:cs typeface="Times New Roman" panose="02020603050405020304" pitchFamily="18" charset="0"/>
              </a:rPr>
              <a:t>TTXH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nào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thì</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YTXH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ấy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TTXH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quyết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nguồn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gốc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YTXH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sinh</a:t>
            </a:r>
            <a:r>
              <a:rPr lang="en-US" sz="2600" dirty="0">
                <a:solidFill>
                  <a:srgbClr val="002060"/>
                </a:solidFill>
                <a:latin typeface="Times New Roman" panose="02020603050405020304" pitchFamily="18" charset="0"/>
                <a:cs typeface="Times New Roman" panose="02020603050405020304" pitchFamily="18" charset="0"/>
              </a:rPr>
              <a:t> ra </a:t>
            </a:r>
            <a:r>
              <a:rPr lang="en-US" sz="2600" dirty="0" err="1">
                <a:solidFill>
                  <a:srgbClr val="002060"/>
                </a:solidFill>
                <a:latin typeface="Times New Roman" panose="02020603050405020304" pitchFamily="18" charset="0"/>
                <a:cs typeface="Times New Roman" panose="02020603050405020304" pitchFamily="18" charset="0"/>
              </a:rPr>
              <a:t>YTXH</a:t>
            </a:r>
            <a:r>
              <a:rPr lang="en-US" sz="2600" dirty="0">
                <a:solidFill>
                  <a:srgbClr val="002060"/>
                </a:solidFill>
                <a:latin typeface="Times New Roman" panose="02020603050405020304" pitchFamily="18" charset="0"/>
                <a:cs typeface="Times New Roman" panose="02020603050405020304" pitchFamily="18" charset="0"/>
              </a:rPr>
              <a:t>.</a:t>
            </a:r>
          </a:p>
        </p:txBody>
      </p:sp>
      <p:sp>
        <p:nvSpPr>
          <p:cNvPr id="10" name="Rectangle: Diagonal Corners Snipped 9">
            <a:extLst>
              <a:ext uri="{FF2B5EF4-FFF2-40B4-BE49-F238E27FC236}">
                <a16:creationId xmlns:a16="http://schemas.microsoft.com/office/drawing/2014/main" id="{84F624BE-AEC4-468F-9692-6FB918606984}"/>
              </a:ext>
            </a:extLst>
          </p:cNvPr>
          <p:cNvSpPr/>
          <p:nvPr/>
        </p:nvSpPr>
        <p:spPr>
          <a:xfrm>
            <a:off x="2475186" y="3294986"/>
            <a:ext cx="9396248" cy="1292780"/>
          </a:xfrm>
          <a:prstGeom prst="snip2DiagRect">
            <a:avLst>
              <a:gd name="adj1" fmla="val 0"/>
              <a:gd name="adj2" fmla="val 43533"/>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solidFill>
                  <a:srgbClr val="002060"/>
                </a:solidFill>
                <a:latin typeface="Times New Roman" panose="02020603050405020304" pitchFamily="18" charset="0"/>
                <a:cs typeface="Times New Roman" panose="02020603050405020304" pitchFamily="18" charset="0"/>
              </a:rPr>
              <a:t>TTXH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quyết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định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nội</a:t>
            </a:r>
            <a:r>
              <a:rPr lang="en-US" sz="2800" dirty="0">
                <a:solidFill>
                  <a:srgbClr val="002060"/>
                </a:solidFill>
                <a:latin typeface="Times New Roman" panose="02020603050405020304" pitchFamily="18" charset="0"/>
                <a:cs typeface="Times New Roman" panose="02020603050405020304" pitchFamily="18" charset="0"/>
              </a:rPr>
              <a:t> dung,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đặc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điểm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hướng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biến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đổi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YTXH</a:t>
            </a:r>
            <a:r>
              <a:rPr lang="en-US" sz="2800" dirty="0">
                <a:solidFill>
                  <a:srgbClr val="002060"/>
                </a:solidFill>
                <a:latin typeface="Times New Roman" panose="02020603050405020304" pitchFamily="18" charset="0"/>
                <a:cs typeface="Times New Roman" panose="02020603050405020304" pitchFamily="18" charset="0"/>
              </a:rPr>
              <a:t>. </a:t>
            </a:r>
            <a:endParaRPr lang="en-US" sz="3600" dirty="0">
              <a:solidFill>
                <a:srgbClr val="002060"/>
              </a:solidFill>
              <a:latin typeface="Times New Roman" panose="02020603050405020304" pitchFamily="18" charset="0"/>
              <a:cs typeface="Times New Roman" panose="02020603050405020304" pitchFamily="18" charset="0"/>
            </a:endParaRPr>
          </a:p>
        </p:txBody>
      </p:sp>
      <p:sp>
        <p:nvSpPr>
          <p:cNvPr id="11" name="Rectangle: Diagonal Corners Snipped 10">
            <a:extLst>
              <a:ext uri="{FF2B5EF4-FFF2-40B4-BE49-F238E27FC236}">
                <a16:creationId xmlns:a16="http://schemas.microsoft.com/office/drawing/2014/main" id="{F829C454-5326-43EE-82B3-656BD5269D6B}"/>
              </a:ext>
            </a:extLst>
          </p:cNvPr>
          <p:cNvSpPr/>
          <p:nvPr/>
        </p:nvSpPr>
        <p:spPr>
          <a:xfrm>
            <a:off x="2627585" y="4879436"/>
            <a:ext cx="9396248" cy="1056279"/>
          </a:xfrm>
          <a:prstGeom prst="snip2DiagRect">
            <a:avLst>
              <a:gd name="adj1" fmla="val 0"/>
              <a:gd name="adj2" fmla="val 43533"/>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err="1">
                <a:solidFill>
                  <a:srgbClr val="002060"/>
                </a:solidFill>
                <a:latin typeface="Times New Roman" panose="02020603050405020304" pitchFamily="18" charset="0"/>
                <a:cs typeface="Times New Roman" panose="02020603050405020304" pitchFamily="18" charset="0"/>
              </a:rPr>
              <a:t>Nếu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TTXH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GC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YTXH</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có</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tính</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GC;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Khi</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TTXH</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thay</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đổi</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YTXH</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thay</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đổi</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020BFCF-BD32-4942-9AF1-DAA77C1E4877}"/>
              </a:ext>
            </a:extLst>
          </p:cNvPr>
          <p:cNvSpPr>
            <a:spLocks noGrp="1"/>
          </p:cNvSpPr>
          <p:nvPr>
            <p:ph type="sldNum" sz="quarter" idx="12"/>
          </p:nvPr>
        </p:nvSpPr>
        <p:spPr/>
        <p:txBody>
          <a:bodyPr/>
          <a:lstStyle/>
          <a:p>
            <a:fld id="{BCA9E365-C2E6-427D-B945-C61DCC8F5720}" type="slidenum">
              <a:rPr lang="en-US" smtClean="0"/>
              <a:t>301</a:t>
            </a:fld>
            <a:endParaRPr lang="en-US"/>
          </a:p>
        </p:txBody>
      </p:sp>
    </p:spTree>
    <p:extLst>
      <p:ext uri="{BB962C8B-B14F-4D97-AF65-F5344CB8AC3E}">
        <p14:creationId xmlns:p14="http://schemas.microsoft.com/office/powerpoint/2010/main" val="221664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3D1F579-E598-4A81-ACD7-ED76BF6B0958}"/>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EE701ED-AEE8-4ECA-B6B4-4897424CA13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C182C28-73CF-458A-A666-3EB7F69C5504}"/>
              </a:ext>
            </a:extLst>
          </p:cNvPr>
          <p:cNvSpPr txBox="1"/>
          <p:nvPr/>
        </p:nvSpPr>
        <p:spPr>
          <a:xfrm>
            <a:off x="1734207" y="204653"/>
            <a:ext cx="9270124"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Mối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quan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hệ</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giữa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tồn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tính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ơng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A1BBE834-7179-4492-9AB7-03858544A93E}"/>
              </a:ext>
            </a:extLst>
          </p:cNvPr>
          <p:cNvSpPr/>
          <p:nvPr/>
        </p:nvSpPr>
        <p:spPr>
          <a:xfrm>
            <a:off x="5252" y="1655377"/>
            <a:ext cx="1849820" cy="4240913"/>
          </a:xfrm>
          <a:prstGeom prst="homePlate">
            <a:avLst>
              <a:gd name="adj" fmla="val 20413"/>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FFFF00"/>
                </a:solidFill>
                <a:latin typeface="Times New Roman" panose="02020603050405020304" pitchFamily="18" charset="0"/>
                <a:cs typeface="Times New Roman" panose="02020603050405020304" pitchFamily="18" charset="0"/>
              </a:rPr>
              <a:t>*</a:t>
            </a:r>
            <a:r>
              <a:rPr lang="en-US" sz="3200" b="1" i="1" dirty="0" err="1">
                <a:solidFill>
                  <a:srgbClr val="FFFF00"/>
                </a:solidFill>
                <a:latin typeface="Times New Roman" panose="02020603050405020304" pitchFamily="18" charset="0"/>
                <a:cs typeface="Times New Roman" panose="02020603050405020304" pitchFamily="18" charset="0"/>
              </a:rPr>
              <a:t>Tính</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độc</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lập</a:t>
            </a:r>
            <a:r>
              <a:rPr lang="en-US" sz="3200" b="1" i="1" dirty="0">
                <a:solidFill>
                  <a:srgbClr val="FFFF00"/>
                </a:solidFill>
                <a:latin typeface="Times New Roman" panose="02020603050405020304" pitchFamily="18" charset="0"/>
                <a:cs typeface="Times New Roman" panose="02020603050405020304" pitchFamily="18" charset="0"/>
              </a:rPr>
              <a:t> t</a:t>
            </a:r>
            <a:r>
              <a:rPr lang="vi-VN" sz="3200" b="1" i="1" dirty="0">
                <a:solidFill>
                  <a:srgbClr val="FFFF00"/>
                </a:solidFill>
                <a:latin typeface="Times New Roman" panose="02020603050405020304" pitchFamily="18" charset="0"/>
                <a:cs typeface="Times New Roman" panose="02020603050405020304" pitchFamily="18" charset="0"/>
              </a:rPr>
              <a:t>ư</a:t>
            </a:r>
            <a:r>
              <a:rPr lang="en-US" sz="3200" b="1" i="1" dirty="0" err="1">
                <a:solidFill>
                  <a:srgbClr val="FFFF00"/>
                </a:solidFill>
                <a:latin typeface="Times New Roman" panose="02020603050405020304" pitchFamily="18" charset="0"/>
                <a:cs typeface="Times New Roman" panose="02020603050405020304" pitchFamily="18" charset="0"/>
              </a:rPr>
              <a:t>ơng</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đối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của</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YTXH</a:t>
            </a:r>
            <a:endParaRPr lang="en-US" sz="3200" b="1" i="1" dirty="0">
              <a:solidFill>
                <a:srgbClr val="FFFF00"/>
              </a:solidFill>
              <a:latin typeface="Times New Roman" panose="02020603050405020304" pitchFamily="18" charset="0"/>
              <a:cs typeface="Times New Roman" panose="02020603050405020304" pitchFamily="18" charset="0"/>
            </a:endParaRPr>
          </a:p>
        </p:txBody>
      </p:sp>
      <p:sp>
        <p:nvSpPr>
          <p:cNvPr id="19" name="Rectangle: Diagonal Corners Snipped 18">
            <a:extLst>
              <a:ext uri="{FF2B5EF4-FFF2-40B4-BE49-F238E27FC236}">
                <a16:creationId xmlns:a16="http://schemas.microsoft.com/office/drawing/2014/main" id="{3448DB96-CDE7-4414-9823-D571AC08F27A}"/>
              </a:ext>
            </a:extLst>
          </p:cNvPr>
          <p:cNvSpPr/>
          <p:nvPr/>
        </p:nvSpPr>
        <p:spPr>
          <a:xfrm>
            <a:off x="2364828" y="1749971"/>
            <a:ext cx="9396248" cy="693682"/>
          </a:xfrm>
          <a:prstGeom prst="snip2DiagRect">
            <a:avLst>
              <a:gd name="adj1" fmla="val 0"/>
              <a:gd name="adj2" fmla="val 43533"/>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b="1" i="1" dirty="0" err="1">
                <a:solidFill>
                  <a:srgbClr val="002060"/>
                </a:solidFill>
                <a:latin typeface="Times New Roman" panose="02020603050405020304" pitchFamily="18" charset="0"/>
                <a:cs typeface="Times New Roman" panose="02020603050405020304" pitchFamily="18" charset="0"/>
              </a:rPr>
              <a:t>Thứ</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nhất</a:t>
            </a:r>
            <a:r>
              <a:rPr lang="en-US" sz="2600" b="1" i="1" dirty="0">
                <a:solidFill>
                  <a:srgbClr val="002060"/>
                </a:solidFill>
                <a:latin typeface="Times New Roman" panose="02020603050405020304" pitchFamily="18" charset="0"/>
                <a:cs typeface="Times New Roman" panose="02020603050405020304" pitchFamily="18" charset="0"/>
              </a:rPr>
              <a:t>, ý </a:t>
            </a:r>
            <a:r>
              <a:rPr lang="en-US" sz="2600" b="1" i="1" dirty="0" err="1">
                <a:solidFill>
                  <a:srgbClr val="002060"/>
                </a:solidFill>
                <a:latin typeface="Times New Roman" panose="02020603050405020304" pitchFamily="18" charset="0"/>
                <a:cs typeface="Times New Roman" panose="02020603050405020304" pitchFamily="18" charset="0"/>
              </a:rPr>
              <a:t>thức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xã</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hội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thường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lạc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hậu</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hơn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tồn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tại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xã</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hội</a:t>
            </a:r>
            <a:endParaRPr lang="en-US" sz="2600" b="1" dirty="0">
              <a:solidFill>
                <a:srgbClr val="002060"/>
              </a:solidFill>
              <a:latin typeface="Times New Roman" panose="02020603050405020304" pitchFamily="18" charset="0"/>
              <a:cs typeface="Times New Roman" panose="02020603050405020304" pitchFamily="18" charset="0"/>
            </a:endParaRPr>
          </a:p>
        </p:txBody>
      </p:sp>
      <p:sp>
        <p:nvSpPr>
          <p:cNvPr id="10" name="Rectangle: Diagonal Corners Snipped 9">
            <a:extLst>
              <a:ext uri="{FF2B5EF4-FFF2-40B4-BE49-F238E27FC236}">
                <a16:creationId xmlns:a16="http://schemas.microsoft.com/office/drawing/2014/main" id="{BB35B8FB-DE86-449D-A721-343C60E5D233}"/>
              </a:ext>
            </a:extLst>
          </p:cNvPr>
          <p:cNvSpPr/>
          <p:nvPr/>
        </p:nvSpPr>
        <p:spPr>
          <a:xfrm>
            <a:off x="5517932" y="3160985"/>
            <a:ext cx="3095295" cy="3042745"/>
          </a:xfrm>
          <a:prstGeom prst="snip2DiagRect">
            <a:avLst>
              <a:gd name="adj1" fmla="val 0"/>
              <a:gd name="adj2" fmla="val 20135"/>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vi-VN" sz="2600" dirty="0">
                <a:latin typeface="Times New Roman" panose="02020603050405020304" pitchFamily="18" charset="0"/>
                <a:cs typeface="Times New Roman" panose="02020603050405020304" pitchFamily="18" charset="0"/>
              </a:rPr>
              <a:t>D</a:t>
            </a:r>
            <a:r>
              <a:rPr lang="en-US" sz="2600" dirty="0">
                <a:latin typeface="Times New Roman" panose="02020603050405020304" pitchFamily="18" charset="0"/>
                <a:cs typeface="Times New Roman" panose="02020603050405020304" pitchFamily="18" charset="0"/>
              </a:rPr>
              <a:t>o </a:t>
            </a:r>
            <a:r>
              <a:rPr lang="en-US" sz="2600" dirty="0" err="1">
                <a:latin typeface="Times New Roman" panose="02020603050405020304" pitchFamily="18" charset="0"/>
                <a:cs typeface="Times New Roman" panose="02020603050405020304" pitchFamily="18" charset="0"/>
              </a:rPr>
              <a:t>sức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thói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quen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truyền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do </a:t>
            </a:r>
            <a:r>
              <a:rPr lang="en-US" sz="2600" dirty="0" err="1">
                <a:latin typeface="Times New Roman" panose="02020603050405020304" pitchFamily="18" charset="0"/>
                <a:cs typeface="Times New Roman" panose="02020603050405020304" pitchFamily="18" charset="0"/>
              </a:rPr>
              <a:t>cả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tính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bảo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YTXH</a:t>
            </a:r>
            <a:r>
              <a:rPr lang="en-US" sz="2600" dirty="0">
                <a:latin typeface="Times New Roman" panose="02020603050405020304" pitchFamily="18" charset="0"/>
                <a:cs typeface="Times New Roman" panose="02020603050405020304" pitchFamily="18" charset="0"/>
              </a:rPr>
              <a:t>.</a:t>
            </a:r>
          </a:p>
        </p:txBody>
      </p:sp>
      <p:sp>
        <p:nvSpPr>
          <p:cNvPr id="20" name="Rectangle: Diagonal Corners Snipped 19">
            <a:extLst>
              <a:ext uri="{FF2B5EF4-FFF2-40B4-BE49-F238E27FC236}">
                <a16:creationId xmlns:a16="http://schemas.microsoft.com/office/drawing/2014/main" id="{B8D5BFC2-3400-4396-B1FA-C17874EBC2FA}"/>
              </a:ext>
            </a:extLst>
          </p:cNvPr>
          <p:cNvSpPr/>
          <p:nvPr/>
        </p:nvSpPr>
        <p:spPr>
          <a:xfrm>
            <a:off x="2238703" y="3216166"/>
            <a:ext cx="3095295" cy="3042745"/>
          </a:xfrm>
          <a:prstGeom prst="snip2DiagRect">
            <a:avLst>
              <a:gd name="adj1" fmla="val 0"/>
              <a:gd name="adj2" fmla="val 20135"/>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a:latin typeface="Times New Roman" panose="02020603050405020304" pitchFamily="18" charset="0"/>
                <a:cs typeface="Times New Roman" panose="02020603050405020304" pitchFamily="18" charset="0"/>
              </a:rPr>
              <a:t>Do </a:t>
            </a:r>
            <a:r>
              <a:rPr lang="en-US" sz="2600" dirty="0" err="1">
                <a:latin typeface="Times New Roman" panose="02020603050405020304" pitchFamily="18" charset="0"/>
                <a:cs typeface="Times New Roman" panose="02020603050405020304" pitchFamily="18" charset="0"/>
              </a:rPr>
              <a:t>TTXH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luôn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vận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đổi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không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ngừng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YTXH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TTXH</a:t>
            </a:r>
            <a:r>
              <a:rPr lang="en-US"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latin typeface="Times New Roman" panose="02020603050405020304" pitchFamily="18" charset="0"/>
                <a:cs typeface="Times New Roman" panose="02020603050405020304" pitchFamily="18" charset="0"/>
                <a:sym typeface="Wingdings" panose="05000000000000000000" pitchFamily="2" charset="2"/>
              </a:rPr>
              <a:t>có</a:t>
            </a:r>
            <a:r>
              <a:rPr lang="en-US" sz="2600" dirty="0">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latin typeface="Times New Roman" panose="02020603050405020304" pitchFamily="18" charset="0"/>
                <a:cs typeface="Times New Roman" panose="02020603050405020304" pitchFamily="18" charset="0"/>
                <a:sym typeface="Wingdings" panose="05000000000000000000" pitchFamily="2" charset="2"/>
              </a:rPr>
              <a:t>sau</a:t>
            </a:r>
            <a:r>
              <a:rPr lang="en-US" sz="2600" dirty="0">
                <a:latin typeface="Times New Roman" panose="02020603050405020304" pitchFamily="18" charset="0"/>
                <a:cs typeface="Times New Roman" panose="02020603050405020304" pitchFamily="18" charset="0"/>
                <a:sym typeface="Wingdings" panose="05000000000000000000" pitchFamily="2" charset="2"/>
              </a:rPr>
              <a:t>.</a:t>
            </a:r>
            <a:endParaRPr lang="en-US" sz="2600" dirty="0">
              <a:latin typeface="Times New Roman" panose="02020603050405020304" pitchFamily="18" charset="0"/>
              <a:cs typeface="Times New Roman" panose="02020603050405020304" pitchFamily="18" charset="0"/>
            </a:endParaRPr>
          </a:p>
        </p:txBody>
      </p:sp>
      <p:sp>
        <p:nvSpPr>
          <p:cNvPr id="21" name="Rectangle: Diagonal Corners Snipped 20">
            <a:extLst>
              <a:ext uri="{FF2B5EF4-FFF2-40B4-BE49-F238E27FC236}">
                <a16:creationId xmlns:a16="http://schemas.microsoft.com/office/drawing/2014/main" id="{88EB3FD9-A4AF-43BC-A2E4-D5BA545960E0}"/>
              </a:ext>
            </a:extLst>
          </p:cNvPr>
          <p:cNvSpPr/>
          <p:nvPr/>
        </p:nvSpPr>
        <p:spPr>
          <a:xfrm>
            <a:off x="8797162" y="3137335"/>
            <a:ext cx="3095295" cy="3042745"/>
          </a:xfrm>
          <a:prstGeom prst="snip2DiagRect">
            <a:avLst>
              <a:gd name="adj1" fmla="val 0"/>
              <a:gd name="adj2" fmla="val 20135"/>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a:latin typeface="Times New Roman" panose="02020603050405020304" pitchFamily="18" charset="0"/>
                <a:cs typeface="Times New Roman" panose="02020603050405020304" pitchFamily="18" charset="0"/>
              </a:rPr>
              <a:t>Do </a:t>
            </a:r>
            <a:r>
              <a:rPr lang="en-US" sz="2600" dirty="0" err="1">
                <a:latin typeface="Times New Roman" panose="02020603050405020304" pitchFamily="18" charset="0"/>
                <a:cs typeface="Times New Roman" panose="02020603050405020304" pitchFamily="18" charset="0"/>
              </a:rPr>
              <a:t>YTXH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gắn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liền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lợi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ích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những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đoàn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người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cấp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nào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hội</a:t>
            </a:r>
            <a:r>
              <a:rPr lang="en-US" sz="2600" dirty="0">
                <a:latin typeface="Times New Roman" panose="02020603050405020304" pitchFamily="18" charset="0"/>
                <a:cs typeface="Times New Roman" panose="02020603050405020304" pitchFamily="18" charset="0"/>
              </a:rPr>
              <a:t>. </a:t>
            </a:r>
          </a:p>
        </p:txBody>
      </p:sp>
      <p:cxnSp>
        <p:nvCxnSpPr>
          <p:cNvPr id="22" name="Straight Arrow Connector 21">
            <a:extLst>
              <a:ext uri="{FF2B5EF4-FFF2-40B4-BE49-F238E27FC236}">
                <a16:creationId xmlns:a16="http://schemas.microsoft.com/office/drawing/2014/main" id="{E52CBB57-6A47-4519-B6B5-C489BE53350C}"/>
              </a:ext>
            </a:extLst>
          </p:cNvPr>
          <p:cNvCxnSpPr>
            <a:stCxn id="19" idx="1"/>
            <a:endCxn id="20" idx="3"/>
          </p:cNvCxnSpPr>
          <p:nvPr/>
        </p:nvCxnSpPr>
        <p:spPr>
          <a:xfrm flipH="1">
            <a:off x="3786351" y="2443653"/>
            <a:ext cx="3276601" cy="77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87EB4F-C164-4358-A257-B3BB72A8E0D3}"/>
              </a:ext>
            </a:extLst>
          </p:cNvPr>
          <p:cNvCxnSpPr>
            <a:stCxn id="19" idx="1"/>
            <a:endCxn id="10" idx="3"/>
          </p:cNvCxnSpPr>
          <p:nvPr/>
        </p:nvCxnSpPr>
        <p:spPr>
          <a:xfrm>
            <a:off x="7062952" y="2443653"/>
            <a:ext cx="2628" cy="717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D96EAA-D0D1-41D9-A8C1-AA4B7862C9F1}"/>
              </a:ext>
            </a:extLst>
          </p:cNvPr>
          <p:cNvCxnSpPr>
            <a:cxnSpLocks/>
            <a:stCxn id="19" idx="1"/>
          </p:cNvCxnSpPr>
          <p:nvPr/>
        </p:nvCxnSpPr>
        <p:spPr>
          <a:xfrm>
            <a:off x="7062952" y="2443653"/>
            <a:ext cx="3026979" cy="693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607DC1C-BF42-46BD-90DA-DB5581E8EE59}"/>
              </a:ext>
            </a:extLst>
          </p:cNvPr>
          <p:cNvSpPr>
            <a:spLocks noGrp="1"/>
          </p:cNvSpPr>
          <p:nvPr>
            <p:ph type="sldNum" sz="quarter" idx="12"/>
          </p:nvPr>
        </p:nvSpPr>
        <p:spPr/>
        <p:txBody>
          <a:bodyPr/>
          <a:lstStyle/>
          <a:p>
            <a:fld id="{BCA9E365-C2E6-427D-B945-C61DCC8F5720}" type="slidenum">
              <a:rPr lang="en-US" smtClean="0"/>
              <a:t>302</a:t>
            </a:fld>
            <a:endParaRPr lang="en-US"/>
          </a:p>
        </p:txBody>
      </p:sp>
    </p:spTree>
    <p:extLst>
      <p:ext uri="{BB962C8B-B14F-4D97-AF65-F5344CB8AC3E}">
        <p14:creationId xmlns:p14="http://schemas.microsoft.com/office/powerpoint/2010/main" val="199902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10" grpId="0" animBg="1"/>
      <p:bldP spid="20" grpId="0" animBg="1"/>
      <p:bldP spid="21"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19B67AC4-27CE-4C91-8AEA-6807FE808F35}"/>
              </a:ext>
            </a:extLst>
          </p:cNvPr>
          <p:cNvSpPr/>
          <p:nvPr/>
        </p:nvSpPr>
        <p:spPr>
          <a:xfrm>
            <a:off x="2144107" y="1828789"/>
            <a:ext cx="9285889" cy="819769"/>
          </a:xfrm>
          <a:prstGeom prst="snip2DiagRect">
            <a:avLst>
              <a:gd name="adj1" fmla="val 0"/>
              <a:gd name="adj2" fmla="val 50000"/>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b="1" i="1" dirty="0" err="1">
                <a:solidFill>
                  <a:srgbClr val="002060"/>
                </a:solidFill>
                <a:latin typeface="Times New Roman" panose="02020603050405020304" pitchFamily="18" charset="0"/>
                <a:cs typeface="Times New Roman" panose="02020603050405020304" pitchFamily="18" charset="0"/>
              </a:rPr>
              <a:t>Thứ</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hai</a:t>
            </a:r>
            <a:r>
              <a:rPr lang="en-US" sz="2600" b="1" i="1" dirty="0">
                <a:solidFill>
                  <a:srgbClr val="002060"/>
                </a:solidFill>
                <a:latin typeface="Times New Roman" panose="02020603050405020304" pitchFamily="18" charset="0"/>
                <a:cs typeface="Times New Roman" panose="02020603050405020304" pitchFamily="18" charset="0"/>
              </a:rPr>
              <a:t>, ý </a:t>
            </a:r>
            <a:r>
              <a:rPr lang="en-US" sz="2600" b="1" i="1" dirty="0" err="1">
                <a:solidFill>
                  <a:srgbClr val="002060"/>
                </a:solidFill>
                <a:latin typeface="Times New Roman" panose="02020603050405020304" pitchFamily="18" charset="0"/>
                <a:cs typeface="Times New Roman" panose="02020603050405020304" pitchFamily="18" charset="0"/>
              </a:rPr>
              <a:t>thức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xã</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hội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có</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thể</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vượt</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trước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tồn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tại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xã</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hội</a:t>
            </a:r>
            <a:endParaRPr lang="en-US" sz="2600" b="1" dirty="0">
              <a:solidFill>
                <a:srgbClr val="00206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0BD34D-C227-401B-B830-01FF2442FF62}"/>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E20E96F-AC42-41D2-A794-DF505F42FBD1}"/>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023096-9DF0-4E40-818F-F9D609AC2D77}"/>
              </a:ext>
            </a:extLst>
          </p:cNvPr>
          <p:cNvSpPr txBox="1"/>
          <p:nvPr/>
        </p:nvSpPr>
        <p:spPr>
          <a:xfrm>
            <a:off x="1734207" y="204653"/>
            <a:ext cx="9270124"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Mối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quan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hệ</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giữa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tồn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tính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ơng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443D76E2-6B40-476C-B710-D3169AABA8EB}"/>
              </a:ext>
            </a:extLst>
          </p:cNvPr>
          <p:cNvSpPr/>
          <p:nvPr/>
        </p:nvSpPr>
        <p:spPr>
          <a:xfrm>
            <a:off x="5252" y="1655377"/>
            <a:ext cx="1849820" cy="4240913"/>
          </a:xfrm>
          <a:prstGeom prst="homePlate">
            <a:avLst>
              <a:gd name="adj" fmla="val 20413"/>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a:t>
            </a:r>
            <a:r>
              <a:rPr lang="en-US" sz="3200" b="1" i="1" dirty="0" err="1">
                <a:solidFill>
                  <a:srgbClr val="002060"/>
                </a:solidFill>
                <a:latin typeface="Times New Roman" panose="02020603050405020304" pitchFamily="18" charset="0"/>
                <a:cs typeface="Times New Roman" panose="02020603050405020304" pitchFamily="18" charset="0"/>
              </a:rPr>
              <a:t>Tính</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độc</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lập</a:t>
            </a:r>
            <a:r>
              <a:rPr lang="en-US" sz="3200" b="1" i="1" dirty="0">
                <a:solidFill>
                  <a:srgbClr val="002060"/>
                </a:solidFill>
                <a:latin typeface="Times New Roman" panose="02020603050405020304" pitchFamily="18" charset="0"/>
                <a:cs typeface="Times New Roman" panose="02020603050405020304" pitchFamily="18" charset="0"/>
              </a:rPr>
              <a:t> t</a:t>
            </a:r>
            <a:r>
              <a:rPr lang="vi-VN" sz="3200" b="1" i="1" dirty="0">
                <a:solidFill>
                  <a:srgbClr val="002060"/>
                </a:solidFill>
                <a:latin typeface="Times New Roman" panose="02020603050405020304" pitchFamily="18" charset="0"/>
                <a:cs typeface="Times New Roman" panose="02020603050405020304" pitchFamily="18" charset="0"/>
              </a:rPr>
              <a:t>ư</a:t>
            </a:r>
            <a:r>
              <a:rPr lang="en-US" sz="3200" b="1" i="1" dirty="0" err="1">
                <a:solidFill>
                  <a:srgbClr val="002060"/>
                </a:solidFill>
                <a:latin typeface="Times New Roman" panose="02020603050405020304" pitchFamily="18" charset="0"/>
                <a:cs typeface="Times New Roman" panose="02020603050405020304" pitchFamily="18" charset="0"/>
              </a:rPr>
              <a:t>ơng</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đối</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của</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YTXH</a:t>
            </a:r>
            <a:endParaRPr lang="en-US" sz="3200" b="1" i="1" dirty="0">
              <a:solidFill>
                <a:srgbClr val="002060"/>
              </a:solidFill>
              <a:latin typeface="Times New Roman" panose="02020603050405020304" pitchFamily="18" charset="0"/>
              <a:cs typeface="Times New Roman" panose="02020603050405020304" pitchFamily="18" charset="0"/>
            </a:endParaRPr>
          </a:p>
        </p:txBody>
      </p:sp>
      <p:sp>
        <p:nvSpPr>
          <p:cNvPr id="9" name="Rectangle: Diagonal Corners Snipped 8">
            <a:extLst>
              <a:ext uri="{FF2B5EF4-FFF2-40B4-BE49-F238E27FC236}">
                <a16:creationId xmlns:a16="http://schemas.microsoft.com/office/drawing/2014/main" id="{E86CC166-CA77-4A31-AC9D-9C0F65B6F8DD}"/>
              </a:ext>
            </a:extLst>
          </p:cNvPr>
          <p:cNvSpPr/>
          <p:nvPr/>
        </p:nvSpPr>
        <p:spPr>
          <a:xfrm>
            <a:off x="2601310" y="3026978"/>
            <a:ext cx="3862552" cy="3121573"/>
          </a:xfrm>
          <a:prstGeom prst="snip2Diag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err="1">
                <a:latin typeface="Times New Roman" panose="02020603050405020304" pitchFamily="18" charset="0"/>
                <a:cs typeface="Times New Roman" panose="02020603050405020304" pitchFamily="18" charset="0"/>
              </a:rPr>
              <a:t>Sở</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dĩ</a:t>
            </a:r>
            <a:r>
              <a:rPr lang="en-US" sz="2600" dirty="0">
                <a:latin typeface="Times New Roman" panose="02020603050405020304" pitchFamily="18" charset="0"/>
                <a:cs typeface="Times New Roman" panose="02020603050405020304" pitchFamily="18" charset="0"/>
              </a:rPr>
              <a:t> ý </a:t>
            </a:r>
            <a:r>
              <a:rPr lang="en-US" sz="2600" dirty="0" err="1">
                <a:latin typeface="Times New Roman" panose="02020603050405020304" pitchFamily="18" charset="0"/>
                <a:cs typeface="Times New Roman" panose="02020603050405020304" pitchFamily="18" charset="0"/>
              </a:rPr>
              <a:t>thức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hội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năng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do </a:t>
            </a:r>
            <a:r>
              <a:rPr lang="en-US" sz="2600" dirty="0" err="1">
                <a:latin typeface="Times New Roman" panose="02020603050405020304" pitchFamily="18" charset="0"/>
                <a:cs typeface="Times New Roman" panose="02020603050405020304" pitchFamily="18" charset="0"/>
              </a:rPr>
              <a:t>nó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đúng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được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những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hệ</a:t>
            </a:r>
            <a:r>
              <a:rPr lang="en-US" sz="2600" dirty="0">
                <a:latin typeface="Times New Roman" panose="02020603050405020304" pitchFamily="18" charset="0"/>
                <a:cs typeface="Times New Roman" panose="02020603050405020304" pitchFamily="18" charset="0"/>
              </a:rPr>
              <a:t> logic, </a:t>
            </a:r>
            <a:r>
              <a:rPr lang="en-US" sz="2600" dirty="0" err="1">
                <a:latin typeface="Times New Roman" panose="02020603050405020304" pitchFamily="18" charset="0"/>
                <a:cs typeface="Times New Roman" panose="02020603050405020304" pitchFamily="18" charset="0"/>
              </a:rPr>
              <a:t>khách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yếu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tồn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hội</a:t>
            </a:r>
            <a:r>
              <a:rPr lang="en-US" sz="2600" dirty="0">
                <a:latin typeface="Times New Roman" panose="02020603050405020304" pitchFamily="18" charset="0"/>
                <a:cs typeface="Times New Roman" panose="02020603050405020304" pitchFamily="18" charset="0"/>
              </a:rPr>
              <a:t>. </a:t>
            </a:r>
          </a:p>
        </p:txBody>
      </p:sp>
      <p:pic>
        <p:nvPicPr>
          <p:cNvPr id="11" name="Picture 10">
            <a:extLst>
              <a:ext uri="{FF2B5EF4-FFF2-40B4-BE49-F238E27FC236}">
                <a16:creationId xmlns:a16="http://schemas.microsoft.com/office/drawing/2014/main" id="{0917362B-9740-403D-97D8-FE1398734253}"/>
              </a:ext>
            </a:extLst>
          </p:cNvPr>
          <p:cNvPicPr>
            <a:picLocks noChangeAspect="1"/>
          </p:cNvPicPr>
          <p:nvPr/>
        </p:nvPicPr>
        <p:blipFill>
          <a:blip r:embed="rId2"/>
          <a:stretch>
            <a:fillRect/>
          </a:stretch>
        </p:blipFill>
        <p:spPr>
          <a:xfrm>
            <a:off x="6794938" y="2855910"/>
            <a:ext cx="4947080" cy="3516924"/>
          </a:xfrm>
          <a:prstGeom prst="rect">
            <a:avLst/>
          </a:prstGeom>
        </p:spPr>
      </p:pic>
      <p:sp>
        <p:nvSpPr>
          <p:cNvPr id="2" name="Slide Number Placeholder 1">
            <a:extLst>
              <a:ext uri="{FF2B5EF4-FFF2-40B4-BE49-F238E27FC236}">
                <a16:creationId xmlns:a16="http://schemas.microsoft.com/office/drawing/2014/main" id="{E5E5541D-9103-4A34-AF02-C5EC8EFBF44F}"/>
              </a:ext>
            </a:extLst>
          </p:cNvPr>
          <p:cNvSpPr>
            <a:spLocks noGrp="1"/>
          </p:cNvSpPr>
          <p:nvPr>
            <p:ph type="sldNum" sz="quarter" idx="12"/>
          </p:nvPr>
        </p:nvSpPr>
        <p:spPr/>
        <p:txBody>
          <a:bodyPr/>
          <a:lstStyle/>
          <a:p>
            <a:fld id="{BCA9E365-C2E6-427D-B945-C61DCC8F5720}" type="slidenum">
              <a:rPr lang="en-US" smtClean="0"/>
              <a:t>303</a:t>
            </a:fld>
            <a:endParaRPr lang="en-US"/>
          </a:p>
        </p:txBody>
      </p:sp>
    </p:spTree>
    <p:extLst>
      <p:ext uri="{BB962C8B-B14F-4D97-AF65-F5344CB8AC3E}">
        <p14:creationId xmlns:p14="http://schemas.microsoft.com/office/powerpoint/2010/main" val="385108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383215FB-A45E-4319-9372-84E84B28F2F4}"/>
              </a:ext>
            </a:extLst>
          </p:cNvPr>
          <p:cNvSpPr/>
          <p:nvPr/>
        </p:nvSpPr>
        <p:spPr>
          <a:xfrm>
            <a:off x="2144107" y="1655377"/>
            <a:ext cx="9285889" cy="819769"/>
          </a:xfrm>
          <a:prstGeom prst="snip2DiagRect">
            <a:avLst>
              <a:gd name="adj1" fmla="val 0"/>
              <a:gd name="adj2" fmla="val 50000"/>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b="1" i="1" dirty="0" err="1">
                <a:solidFill>
                  <a:srgbClr val="002060"/>
                </a:solidFill>
                <a:latin typeface="Times New Roman" panose="02020603050405020304" pitchFamily="18" charset="0"/>
                <a:cs typeface="Times New Roman" panose="02020603050405020304" pitchFamily="18" charset="0"/>
              </a:rPr>
              <a:t>Thứ</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ba</a:t>
            </a:r>
            <a:r>
              <a:rPr lang="en-US" sz="2600" b="1" i="1" dirty="0">
                <a:solidFill>
                  <a:srgbClr val="002060"/>
                </a:solidFill>
                <a:latin typeface="Times New Roman" panose="02020603050405020304" pitchFamily="18" charset="0"/>
                <a:cs typeface="Times New Roman" panose="02020603050405020304" pitchFamily="18" charset="0"/>
              </a:rPr>
              <a:t>, ý </a:t>
            </a:r>
            <a:r>
              <a:rPr lang="en-US" sz="2600" b="1" i="1" dirty="0" err="1">
                <a:solidFill>
                  <a:srgbClr val="002060"/>
                </a:solidFill>
                <a:latin typeface="Times New Roman" panose="02020603050405020304" pitchFamily="18" charset="0"/>
                <a:cs typeface="Times New Roman" panose="02020603050405020304" pitchFamily="18" charset="0"/>
              </a:rPr>
              <a:t>thức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xã</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hội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có</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tính</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kế</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thừa</a:t>
            </a:r>
            <a:endParaRPr lang="en-US" sz="2600" b="1" i="1" dirty="0">
              <a:solidFill>
                <a:srgbClr val="00206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B273EDD4-A5E4-4669-85D1-E54157565FCF}"/>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E2484F-A6E0-41E5-8263-11DD352A8DC6}"/>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ED2D4E6-A97F-4A7D-82C9-C91ECCB673F7}"/>
              </a:ext>
            </a:extLst>
          </p:cNvPr>
          <p:cNvSpPr txBox="1"/>
          <p:nvPr/>
        </p:nvSpPr>
        <p:spPr>
          <a:xfrm>
            <a:off x="1734207" y="204653"/>
            <a:ext cx="9270124"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Mối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quan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hệ</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giữa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tồn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tính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ơng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5642BCC2-C365-4ABC-AE75-5C2531EA6328}"/>
              </a:ext>
            </a:extLst>
          </p:cNvPr>
          <p:cNvSpPr/>
          <p:nvPr/>
        </p:nvSpPr>
        <p:spPr>
          <a:xfrm>
            <a:off x="5252" y="1655377"/>
            <a:ext cx="1849820" cy="4240913"/>
          </a:xfrm>
          <a:prstGeom prst="homePlate">
            <a:avLst>
              <a:gd name="adj" fmla="val 20413"/>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a:t>
            </a:r>
            <a:r>
              <a:rPr lang="en-US" sz="3200" b="1" i="1" dirty="0" err="1">
                <a:solidFill>
                  <a:srgbClr val="002060"/>
                </a:solidFill>
                <a:latin typeface="Times New Roman" panose="02020603050405020304" pitchFamily="18" charset="0"/>
                <a:cs typeface="Times New Roman" panose="02020603050405020304" pitchFamily="18" charset="0"/>
              </a:rPr>
              <a:t>Tính</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độc</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lập</a:t>
            </a:r>
            <a:r>
              <a:rPr lang="en-US" sz="3200" b="1" i="1" dirty="0">
                <a:solidFill>
                  <a:srgbClr val="002060"/>
                </a:solidFill>
                <a:latin typeface="Times New Roman" panose="02020603050405020304" pitchFamily="18" charset="0"/>
                <a:cs typeface="Times New Roman" panose="02020603050405020304" pitchFamily="18" charset="0"/>
              </a:rPr>
              <a:t> t</a:t>
            </a:r>
            <a:r>
              <a:rPr lang="vi-VN" sz="3200" b="1" i="1" dirty="0">
                <a:solidFill>
                  <a:srgbClr val="002060"/>
                </a:solidFill>
                <a:latin typeface="Times New Roman" panose="02020603050405020304" pitchFamily="18" charset="0"/>
                <a:cs typeface="Times New Roman" panose="02020603050405020304" pitchFamily="18" charset="0"/>
              </a:rPr>
              <a:t>ư</a:t>
            </a:r>
            <a:r>
              <a:rPr lang="en-US" sz="3200" b="1" i="1" dirty="0" err="1">
                <a:solidFill>
                  <a:srgbClr val="002060"/>
                </a:solidFill>
                <a:latin typeface="Times New Roman" panose="02020603050405020304" pitchFamily="18" charset="0"/>
                <a:cs typeface="Times New Roman" panose="02020603050405020304" pitchFamily="18" charset="0"/>
              </a:rPr>
              <a:t>ơng</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đối</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của</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YTXH</a:t>
            </a:r>
            <a:endParaRPr lang="en-US" sz="3200" b="1" i="1" dirty="0">
              <a:solidFill>
                <a:srgbClr val="002060"/>
              </a:solidFill>
              <a:latin typeface="Times New Roman" panose="02020603050405020304" pitchFamily="18" charset="0"/>
              <a:cs typeface="Times New Roman" panose="02020603050405020304" pitchFamily="18" charset="0"/>
            </a:endParaRPr>
          </a:p>
        </p:txBody>
      </p:sp>
      <p:sp>
        <p:nvSpPr>
          <p:cNvPr id="9" name="Rectangle: Diagonal Corners Snipped 8">
            <a:extLst>
              <a:ext uri="{FF2B5EF4-FFF2-40B4-BE49-F238E27FC236}">
                <a16:creationId xmlns:a16="http://schemas.microsoft.com/office/drawing/2014/main" id="{038C9E9B-16DA-4421-98F3-14149F71E1BC}"/>
              </a:ext>
            </a:extLst>
          </p:cNvPr>
          <p:cNvSpPr/>
          <p:nvPr/>
        </p:nvSpPr>
        <p:spPr>
          <a:xfrm>
            <a:off x="2142797" y="2869323"/>
            <a:ext cx="5203934" cy="3484180"/>
          </a:xfrm>
          <a:prstGeom prst="snip2Diag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err="1">
                <a:latin typeface="Times New Roman" panose="02020603050405020304" pitchFamily="18" charset="0"/>
                <a:cs typeface="Times New Roman" panose="02020603050405020304" pitchFamily="18" charset="0"/>
              </a:rPr>
              <a:t>Thực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tiễn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cho</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thấy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các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quan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điểm</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lý</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luận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các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tư</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tưởng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lớn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của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thời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đại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sau</a:t>
            </a:r>
            <a:r>
              <a:rPr lang="en-US" sz="2800" i="1" dirty="0">
                <a:latin typeface="Times New Roman" panose="02020603050405020304" pitchFamily="18" charset="0"/>
                <a:cs typeface="Times New Roman" panose="02020603050405020304" pitchFamily="18" charset="0"/>
              </a:rPr>
              <a:t> bao </a:t>
            </a:r>
            <a:r>
              <a:rPr lang="en-US" sz="2800" i="1" dirty="0" err="1">
                <a:latin typeface="Times New Roman" panose="02020603050405020304" pitchFamily="18" charset="0"/>
                <a:cs typeface="Times New Roman" panose="02020603050405020304" pitchFamily="18" charset="0"/>
              </a:rPr>
              <a:t>giờ</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cũng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dựa</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vào</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những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tiền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đề</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đã</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có</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từ</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các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giai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đoạn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lịch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sử</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trước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đó</a:t>
            </a:r>
            <a:r>
              <a:rPr lang="en-US" sz="2800" i="1" dirty="0">
                <a:latin typeface="Times New Roman" panose="02020603050405020304" pitchFamily="18" charset="0"/>
                <a:cs typeface="Times New Roman" panose="02020603050405020304" pitchFamily="18" charset="0"/>
              </a:rPr>
              <a:t>.</a:t>
            </a:r>
          </a:p>
          <a:p>
            <a:pPr algn="just"/>
            <a:r>
              <a:rPr lang="en-US" sz="2800" b="1" i="1" dirty="0" err="1">
                <a:latin typeface="Times New Roman" panose="02020603050405020304" pitchFamily="18" charset="0"/>
                <a:cs typeface="Times New Roman" panose="02020603050405020304" pitchFamily="18" charset="0"/>
              </a:rPr>
              <a:t>Lưu</a:t>
            </a:r>
            <a:r>
              <a:rPr lang="en-US" sz="2800" b="1" i="1" dirty="0">
                <a:latin typeface="Times New Roman" panose="02020603050405020304" pitchFamily="18" charset="0"/>
                <a:cs typeface="Times New Roman" panose="02020603050405020304" pitchFamily="18" charset="0"/>
              </a:rPr>
              <a:t> ý: </a:t>
            </a:r>
            <a:r>
              <a:rPr lang="en-US" sz="2800" i="1" dirty="0" err="1">
                <a:latin typeface="Times New Roman" panose="02020603050405020304" pitchFamily="18" charset="0"/>
                <a:cs typeface="Times New Roman" panose="02020603050405020304" pitchFamily="18" charset="0"/>
              </a:rPr>
              <a:t>Các</a:t>
            </a:r>
            <a:r>
              <a:rPr lang="en-US" sz="2800" i="1" dirty="0">
                <a:latin typeface="Times New Roman" panose="02020603050405020304" pitchFamily="18" charset="0"/>
                <a:cs typeface="Times New Roman" panose="02020603050405020304" pitchFamily="18" charset="0"/>
              </a:rPr>
              <a:t> GC </a:t>
            </a:r>
            <a:r>
              <a:rPr lang="en-US" sz="2800" i="1" dirty="0" err="1">
                <a:latin typeface="Times New Roman" panose="02020603050405020304" pitchFamily="18" charset="0"/>
                <a:cs typeface="Times New Roman" panose="02020603050405020304" pitchFamily="18" charset="0"/>
              </a:rPr>
              <a:t>khác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nhau</a:t>
            </a:r>
            <a:r>
              <a:rPr lang="en-US" sz="2800" i="1"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latin typeface="Times New Roman" panose="02020603050405020304" pitchFamily="18" charset="0"/>
                <a:cs typeface="Times New Roman" panose="02020603050405020304" pitchFamily="18" charset="0"/>
                <a:sym typeface="Wingdings" panose="05000000000000000000" pitchFamily="2" charset="2"/>
              </a:rPr>
              <a:t>kế</a:t>
            </a:r>
            <a:r>
              <a:rPr lang="en-US" sz="2800" i="1" dirty="0">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latin typeface="Times New Roman" panose="02020603050405020304" pitchFamily="18" charset="0"/>
                <a:cs typeface="Times New Roman" panose="02020603050405020304" pitchFamily="18" charset="0"/>
                <a:sym typeface="Wingdings" panose="05000000000000000000" pitchFamily="2" charset="2"/>
              </a:rPr>
              <a:t>thừa</a:t>
            </a:r>
            <a:r>
              <a:rPr lang="en-US" sz="2800" i="1" dirty="0">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latin typeface="Times New Roman" panose="02020603050405020304" pitchFamily="18" charset="0"/>
                <a:cs typeface="Times New Roman" panose="02020603050405020304" pitchFamily="18" charset="0"/>
                <a:sym typeface="Wingdings" panose="05000000000000000000" pitchFamily="2" charset="2"/>
              </a:rPr>
              <a:t>các</a:t>
            </a:r>
            <a:r>
              <a:rPr lang="en-US" sz="2800" i="1" dirty="0">
                <a:latin typeface="Times New Roman" panose="02020603050405020304" pitchFamily="18" charset="0"/>
                <a:cs typeface="Times New Roman" panose="02020603050405020304" pitchFamily="18" charset="0"/>
                <a:sym typeface="Wingdings" panose="05000000000000000000" pitchFamily="2" charset="2"/>
              </a:rPr>
              <a:t> di </a:t>
            </a:r>
            <a:r>
              <a:rPr lang="en-US" sz="2800" i="1" dirty="0" err="1">
                <a:latin typeface="Times New Roman" panose="02020603050405020304" pitchFamily="18" charset="0"/>
                <a:cs typeface="Times New Roman" panose="02020603050405020304" pitchFamily="18" charset="0"/>
                <a:sym typeface="Wingdings" panose="05000000000000000000" pitchFamily="2" charset="2"/>
              </a:rPr>
              <a:t>sản</a:t>
            </a:r>
            <a:r>
              <a:rPr lang="en-US" sz="2800" i="1" dirty="0">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latin typeface="Times New Roman" panose="02020603050405020304" pitchFamily="18" charset="0"/>
                <a:cs typeface="Times New Roman" panose="02020603050405020304" pitchFamily="18" charset="0"/>
                <a:sym typeface="Wingdings" panose="05000000000000000000" pitchFamily="2" charset="2"/>
              </a:rPr>
              <a:t>khác</a:t>
            </a:r>
            <a:r>
              <a:rPr lang="en-US" sz="2800" i="1" dirty="0">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latin typeface="Times New Roman" panose="02020603050405020304" pitchFamily="18" charset="0"/>
                <a:cs typeface="Times New Roman" panose="02020603050405020304" pitchFamily="18" charset="0"/>
                <a:sym typeface="Wingdings" panose="05000000000000000000" pitchFamily="2" charset="2"/>
              </a:rPr>
              <a:t>nhau</a:t>
            </a:r>
            <a:endParaRPr lang="en-US" sz="2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6673DCB-C27C-41AE-86ED-6AEF15F0817A}"/>
              </a:ext>
            </a:extLst>
          </p:cNvPr>
          <p:cNvPicPr>
            <a:picLocks noChangeAspect="1"/>
          </p:cNvPicPr>
          <p:nvPr/>
        </p:nvPicPr>
        <p:blipFill>
          <a:blip r:embed="rId2"/>
          <a:stretch>
            <a:fillRect/>
          </a:stretch>
        </p:blipFill>
        <p:spPr>
          <a:xfrm>
            <a:off x="7551683" y="2914966"/>
            <a:ext cx="4331576" cy="2981325"/>
          </a:xfrm>
          <a:prstGeom prst="rect">
            <a:avLst/>
          </a:prstGeom>
        </p:spPr>
      </p:pic>
      <p:sp>
        <p:nvSpPr>
          <p:cNvPr id="2" name="Slide Number Placeholder 1">
            <a:extLst>
              <a:ext uri="{FF2B5EF4-FFF2-40B4-BE49-F238E27FC236}">
                <a16:creationId xmlns:a16="http://schemas.microsoft.com/office/drawing/2014/main" id="{62A78E56-1DE6-403C-B38E-AD9FAE0AF2A3}"/>
              </a:ext>
            </a:extLst>
          </p:cNvPr>
          <p:cNvSpPr>
            <a:spLocks noGrp="1"/>
          </p:cNvSpPr>
          <p:nvPr>
            <p:ph type="sldNum" sz="quarter" idx="12"/>
          </p:nvPr>
        </p:nvSpPr>
        <p:spPr/>
        <p:txBody>
          <a:bodyPr/>
          <a:lstStyle/>
          <a:p>
            <a:fld id="{BCA9E365-C2E6-427D-B945-C61DCC8F5720}" type="slidenum">
              <a:rPr lang="en-US" smtClean="0"/>
              <a:t>304</a:t>
            </a:fld>
            <a:endParaRPr lang="en-US"/>
          </a:p>
        </p:txBody>
      </p:sp>
    </p:spTree>
    <p:extLst>
      <p:ext uri="{BB962C8B-B14F-4D97-AF65-F5344CB8AC3E}">
        <p14:creationId xmlns:p14="http://schemas.microsoft.com/office/powerpoint/2010/main" val="28572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A8905719-4B11-4DDD-B6C2-F1525B667BE4}"/>
              </a:ext>
            </a:extLst>
          </p:cNvPr>
          <p:cNvSpPr/>
          <p:nvPr/>
        </p:nvSpPr>
        <p:spPr>
          <a:xfrm>
            <a:off x="2144107" y="1655377"/>
            <a:ext cx="9285889" cy="819769"/>
          </a:xfrm>
          <a:prstGeom prst="snip2DiagRect">
            <a:avLst>
              <a:gd name="adj1" fmla="val 0"/>
              <a:gd name="adj2" fmla="val 50000"/>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b="1" i="1" dirty="0" err="1">
                <a:solidFill>
                  <a:srgbClr val="002060"/>
                </a:solidFill>
                <a:latin typeface="Times New Roman" panose="02020603050405020304" pitchFamily="18" charset="0"/>
                <a:cs typeface="Times New Roman" panose="02020603050405020304" pitchFamily="18" charset="0"/>
              </a:rPr>
              <a:t>Thứ</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tư</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sự</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tác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động</a:t>
            </a:r>
            <a:r>
              <a:rPr lang="en-US" sz="2600" b="1" i="1" dirty="0">
                <a:solidFill>
                  <a:srgbClr val="002060"/>
                </a:solidFill>
                <a:latin typeface="Times New Roman" panose="02020603050405020304" pitchFamily="18" charset="0"/>
                <a:cs typeface="Times New Roman" panose="02020603050405020304" pitchFamily="18" charset="0"/>
              </a:rPr>
              <a:t> qua </a:t>
            </a:r>
            <a:r>
              <a:rPr lang="en-US" sz="2600" b="1" i="1" dirty="0" err="1">
                <a:solidFill>
                  <a:srgbClr val="002060"/>
                </a:solidFill>
                <a:latin typeface="Times New Roman" panose="02020603050405020304" pitchFamily="18" charset="0"/>
                <a:cs typeface="Times New Roman" panose="02020603050405020304" pitchFamily="18" charset="0"/>
              </a:rPr>
              <a:t>lại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giữa</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các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hình</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thái</a:t>
            </a:r>
            <a:r>
              <a:rPr lang="en-US" sz="2600" b="1" i="1" dirty="0">
                <a:solidFill>
                  <a:srgbClr val="002060"/>
                </a:solidFill>
                <a:latin typeface="Times New Roman" panose="02020603050405020304" pitchFamily="18" charset="0"/>
                <a:cs typeface="Times New Roman" panose="02020603050405020304" pitchFamily="18" charset="0"/>
              </a:rPr>
              <a:t> ý </a:t>
            </a:r>
            <a:r>
              <a:rPr lang="en-US" sz="2600" b="1" i="1" dirty="0" err="1">
                <a:solidFill>
                  <a:srgbClr val="002060"/>
                </a:solidFill>
                <a:latin typeface="Times New Roman" panose="02020603050405020304" pitchFamily="18" charset="0"/>
                <a:cs typeface="Times New Roman" panose="02020603050405020304" pitchFamily="18" charset="0"/>
              </a:rPr>
              <a:t>thức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xã</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hội</a:t>
            </a:r>
            <a:endParaRPr lang="en-US" sz="2600" b="1" i="1" dirty="0">
              <a:solidFill>
                <a:srgbClr val="00206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FF001385-81F2-4074-B2AF-F5CB7A8D946C}"/>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E808CDA-9400-4E06-AC23-721913367E8B}"/>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AA5A0F-F269-4E1D-8BDB-FB2D0276B162}"/>
              </a:ext>
            </a:extLst>
          </p:cNvPr>
          <p:cNvSpPr txBox="1"/>
          <p:nvPr/>
        </p:nvSpPr>
        <p:spPr>
          <a:xfrm>
            <a:off x="1734207" y="204653"/>
            <a:ext cx="9270124"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Mối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quan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hệ</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giữa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tồn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tính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ơng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5308E42E-35C6-4366-9D9F-93A9E5ADE2D1}"/>
              </a:ext>
            </a:extLst>
          </p:cNvPr>
          <p:cNvSpPr/>
          <p:nvPr/>
        </p:nvSpPr>
        <p:spPr>
          <a:xfrm>
            <a:off x="5252" y="1655377"/>
            <a:ext cx="1849820" cy="4240913"/>
          </a:xfrm>
          <a:prstGeom prst="homePlate">
            <a:avLst>
              <a:gd name="adj" fmla="val 20413"/>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a:t>
            </a:r>
            <a:r>
              <a:rPr lang="en-US" sz="3200" b="1" i="1" dirty="0" err="1">
                <a:solidFill>
                  <a:srgbClr val="002060"/>
                </a:solidFill>
                <a:latin typeface="Times New Roman" panose="02020603050405020304" pitchFamily="18" charset="0"/>
                <a:cs typeface="Times New Roman" panose="02020603050405020304" pitchFamily="18" charset="0"/>
              </a:rPr>
              <a:t>Tính</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độc</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lập</a:t>
            </a:r>
            <a:r>
              <a:rPr lang="en-US" sz="3200" b="1" i="1" dirty="0">
                <a:solidFill>
                  <a:srgbClr val="002060"/>
                </a:solidFill>
                <a:latin typeface="Times New Roman" panose="02020603050405020304" pitchFamily="18" charset="0"/>
                <a:cs typeface="Times New Roman" panose="02020603050405020304" pitchFamily="18" charset="0"/>
              </a:rPr>
              <a:t> t</a:t>
            </a:r>
            <a:r>
              <a:rPr lang="vi-VN" sz="3200" b="1" i="1" dirty="0">
                <a:solidFill>
                  <a:srgbClr val="002060"/>
                </a:solidFill>
                <a:latin typeface="Times New Roman" panose="02020603050405020304" pitchFamily="18" charset="0"/>
                <a:cs typeface="Times New Roman" panose="02020603050405020304" pitchFamily="18" charset="0"/>
              </a:rPr>
              <a:t>ư</a:t>
            </a:r>
            <a:r>
              <a:rPr lang="en-US" sz="3200" b="1" i="1" dirty="0" err="1">
                <a:solidFill>
                  <a:srgbClr val="002060"/>
                </a:solidFill>
                <a:latin typeface="Times New Roman" panose="02020603050405020304" pitchFamily="18" charset="0"/>
                <a:cs typeface="Times New Roman" panose="02020603050405020304" pitchFamily="18" charset="0"/>
              </a:rPr>
              <a:t>ơng</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đối</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của</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YTXH</a:t>
            </a:r>
            <a:endParaRPr lang="en-US" sz="3200" b="1" i="1" dirty="0">
              <a:solidFill>
                <a:srgbClr val="002060"/>
              </a:solidFill>
              <a:latin typeface="Times New Roman" panose="02020603050405020304" pitchFamily="18" charset="0"/>
              <a:cs typeface="Times New Roman" panose="02020603050405020304" pitchFamily="18" charset="0"/>
            </a:endParaRPr>
          </a:p>
        </p:txBody>
      </p:sp>
      <p:sp>
        <p:nvSpPr>
          <p:cNvPr id="27" name="Rectangle: Diagonal Corners Snipped 26">
            <a:extLst>
              <a:ext uri="{FF2B5EF4-FFF2-40B4-BE49-F238E27FC236}">
                <a16:creationId xmlns:a16="http://schemas.microsoft.com/office/drawing/2014/main" id="{E87DD297-102E-42E9-8F72-12FD40EE97D6}"/>
              </a:ext>
            </a:extLst>
          </p:cNvPr>
          <p:cNvSpPr/>
          <p:nvPr/>
        </p:nvSpPr>
        <p:spPr>
          <a:xfrm>
            <a:off x="2490952" y="2806262"/>
            <a:ext cx="3941379" cy="3090028"/>
          </a:xfrm>
          <a:prstGeom prst="snip2Diag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YTXH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quyền</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đức</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a:t>
            </a:r>
            <a:endParaRPr lang="en-US" sz="2400" i="1" dirty="0">
              <a:latin typeface="Times New Roman" panose="02020603050405020304" pitchFamily="18" charset="0"/>
              <a:cs typeface="Times New Roman" panose="02020603050405020304" pitchFamily="18" charset="0"/>
            </a:endParaRPr>
          </a:p>
        </p:txBody>
      </p:sp>
      <p:sp>
        <p:nvSpPr>
          <p:cNvPr id="28" name="Rectangle: Diagonal Corners Snipped 27">
            <a:extLst>
              <a:ext uri="{FF2B5EF4-FFF2-40B4-BE49-F238E27FC236}">
                <a16:creationId xmlns:a16="http://schemas.microsoft.com/office/drawing/2014/main" id="{2C12AADE-08B8-4571-8976-2C1E77173DDE}"/>
              </a:ext>
            </a:extLst>
          </p:cNvPr>
          <p:cNvSpPr/>
          <p:nvPr/>
        </p:nvSpPr>
        <p:spPr>
          <a:xfrm>
            <a:off x="7015651" y="2822028"/>
            <a:ext cx="3988680" cy="3090028"/>
          </a:xfrm>
          <a:prstGeom prst="snip2Diag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a:latin typeface="Times New Roman" panose="02020603050405020304" pitchFamily="18" charset="0"/>
                <a:cs typeface="Times New Roman" panose="02020603050405020304" pitchFamily="18" charset="0"/>
              </a:rPr>
              <a:t>VD: </a:t>
            </a:r>
            <a:r>
              <a:rPr lang="en-US" sz="2800" i="1" dirty="0" err="1">
                <a:latin typeface="Times New Roman" panose="02020603050405020304" pitchFamily="18" charset="0"/>
                <a:cs typeface="Times New Roman" panose="02020603050405020304" pitchFamily="18" charset="0"/>
              </a:rPr>
              <a:t>Thời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trung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cổ</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các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nước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Tây</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Âu</a:t>
            </a:r>
            <a:r>
              <a:rPr lang="en-US" sz="2800" i="1" dirty="0">
                <a:latin typeface="Times New Roman" panose="02020603050405020304" pitchFamily="18" charset="0"/>
                <a:cs typeface="Times New Roman" panose="02020603050405020304" pitchFamily="18" charset="0"/>
              </a:rPr>
              <a:t>, ý </a:t>
            </a:r>
            <a:r>
              <a:rPr lang="en-US" sz="2800" i="1" dirty="0" err="1">
                <a:latin typeface="Times New Roman" panose="02020603050405020304" pitchFamily="18" charset="0"/>
                <a:cs typeface="Times New Roman" panose="02020603050405020304" pitchFamily="18" charset="0"/>
              </a:rPr>
              <a:t>thức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tôn</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giáo</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giữ</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vị</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trí</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thống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trị</a:t>
            </a:r>
            <a:r>
              <a:rPr lang="en-US" sz="2800" i="1" dirty="0">
                <a:latin typeface="Times New Roman" panose="02020603050405020304" pitchFamily="18" charset="0"/>
                <a:cs typeface="Times New Roman" panose="02020603050405020304" pitchFamily="18" charset="0"/>
              </a:rPr>
              <a:t>, chi </a:t>
            </a:r>
            <a:r>
              <a:rPr lang="en-US" sz="2800" i="1" dirty="0" err="1">
                <a:latin typeface="Times New Roman" panose="02020603050405020304" pitchFamily="18" charset="0"/>
                <a:cs typeface="Times New Roman" panose="02020603050405020304" pitchFamily="18" charset="0"/>
              </a:rPr>
              <a:t>phối</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các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hình</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thái</a:t>
            </a:r>
            <a:r>
              <a:rPr lang="en-US" sz="2800" i="1" dirty="0">
                <a:latin typeface="Times New Roman" panose="02020603050405020304" pitchFamily="18" charset="0"/>
                <a:cs typeface="Times New Roman" panose="02020603050405020304" pitchFamily="18" charset="0"/>
              </a:rPr>
              <a:t> ý </a:t>
            </a:r>
            <a:r>
              <a:rPr lang="en-US" sz="2800" i="1" dirty="0" err="1">
                <a:latin typeface="Times New Roman" panose="02020603050405020304" pitchFamily="18" charset="0"/>
                <a:cs typeface="Times New Roman" panose="02020603050405020304" pitchFamily="18" charset="0"/>
              </a:rPr>
              <a:t>thức</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khác</a:t>
            </a:r>
            <a:r>
              <a:rPr lang="en-US" sz="2800" i="1"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C11FD33-A51B-4368-A7A6-135C9402D995}"/>
              </a:ext>
            </a:extLst>
          </p:cNvPr>
          <p:cNvSpPr>
            <a:spLocks noGrp="1"/>
          </p:cNvSpPr>
          <p:nvPr>
            <p:ph type="sldNum" sz="quarter" idx="12"/>
          </p:nvPr>
        </p:nvSpPr>
        <p:spPr/>
        <p:txBody>
          <a:bodyPr/>
          <a:lstStyle/>
          <a:p>
            <a:fld id="{BCA9E365-C2E6-427D-B945-C61DCC8F5720}" type="slidenum">
              <a:rPr lang="en-US" smtClean="0"/>
              <a:t>305</a:t>
            </a:fld>
            <a:endParaRPr lang="en-US"/>
          </a:p>
        </p:txBody>
      </p:sp>
    </p:spTree>
    <p:extLst>
      <p:ext uri="{BB962C8B-B14F-4D97-AF65-F5344CB8AC3E}">
        <p14:creationId xmlns:p14="http://schemas.microsoft.com/office/powerpoint/2010/main" val="24883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28"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47536A2B-A8EA-45FC-BC25-7230BE3651DB}"/>
              </a:ext>
            </a:extLst>
          </p:cNvPr>
          <p:cNvSpPr/>
          <p:nvPr/>
        </p:nvSpPr>
        <p:spPr>
          <a:xfrm>
            <a:off x="2144107" y="1655377"/>
            <a:ext cx="9285889" cy="819769"/>
          </a:xfrm>
          <a:prstGeom prst="snip2DiagRect">
            <a:avLst>
              <a:gd name="adj1" fmla="val 0"/>
              <a:gd name="adj2" fmla="val 50000"/>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vi-VN" sz="2600" b="1" i="1" dirty="0">
                <a:solidFill>
                  <a:srgbClr val="002060"/>
                </a:solidFill>
                <a:latin typeface="Times New Roman" panose="02020603050405020304" pitchFamily="18" charset="0"/>
                <a:cs typeface="Times New Roman" panose="02020603050405020304" pitchFamily="18" charset="0"/>
              </a:rPr>
              <a:t>Thứ năm, ý thức xã hội tác động trở lại tồn tại xã hội.</a:t>
            </a:r>
            <a:endParaRPr lang="en-US" sz="2600" b="1" i="1" dirty="0">
              <a:solidFill>
                <a:srgbClr val="00206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C7E9E3DA-DECA-448A-A9F4-FC11358215AB}"/>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5F9EA50-FC31-4E62-893A-F3A184BA7D8B}"/>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DC4104-C851-4F70-81C4-372FB21FA68F}"/>
              </a:ext>
            </a:extLst>
          </p:cNvPr>
          <p:cNvSpPr txBox="1"/>
          <p:nvPr/>
        </p:nvSpPr>
        <p:spPr>
          <a:xfrm>
            <a:off x="1734207" y="204653"/>
            <a:ext cx="9270124"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Mối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quan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hệ</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giữa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tồn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tính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độc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lập</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ơng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F4DD6763-6CDB-47CF-B8D5-F48C14421BB4}"/>
              </a:ext>
            </a:extLst>
          </p:cNvPr>
          <p:cNvSpPr/>
          <p:nvPr/>
        </p:nvSpPr>
        <p:spPr>
          <a:xfrm>
            <a:off x="5252" y="1655377"/>
            <a:ext cx="1849820" cy="4240913"/>
          </a:xfrm>
          <a:prstGeom prst="homePlate">
            <a:avLst>
              <a:gd name="adj" fmla="val 20413"/>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a:t>
            </a:r>
            <a:r>
              <a:rPr lang="en-US" sz="3200" b="1" i="1" dirty="0" err="1">
                <a:solidFill>
                  <a:srgbClr val="002060"/>
                </a:solidFill>
                <a:latin typeface="Times New Roman" panose="02020603050405020304" pitchFamily="18" charset="0"/>
                <a:cs typeface="Times New Roman" panose="02020603050405020304" pitchFamily="18" charset="0"/>
              </a:rPr>
              <a:t>Tính</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độc</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lập</a:t>
            </a:r>
            <a:r>
              <a:rPr lang="en-US" sz="3200" b="1" i="1" dirty="0">
                <a:solidFill>
                  <a:srgbClr val="002060"/>
                </a:solidFill>
                <a:latin typeface="Times New Roman" panose="02020603050405020304" pitchFamily="18" charset="0"/>
                <a:cs typeface="Times New Roman" panose="02020603050405020304" pitchFamily="18" charset="0"/>
              </a:rPr>
              <a:t> t</a:t>
            </a:r>
            <a:r>
              <a:rPr lang="vi-VN" sz="3200" b="1" i="1" dirty="0">
                <a:solidFill>
                  <a:srgbClr val="002060"/>
                </a:solidFill>
                <a:latin typeface="Times New Roman" panose="02020603050405020304" pitchFamily="18" charset="0"/>
                <a:cs typeface="Times New Roman" panose="02020603050405020304" pitchFamily="18" charset="0"/>
              </a:rPr>
              <a:t>ư</a:t>
            </a:r>
            <a:r>
              <a:rPr lang="en-US" sz="3200" b="1" i="1" dirty="0" err="1">
                <a:solidFill>
                  <a:srgbClr val="002060"/>
                </a:solidFill>
                <a:latin typeface="Times New Roman" panose="02020603050405020304" pitchFamily="18" charset="0"/>
                <a:cs typeface="Times New Roman" panose="02020603050405020304" pitchFamily="18" charset="0"/>
              </a:rPr>
              <a:t>ơng</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đối</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của</a:t>
            </a:r>
            <a:r>
              <a:rPr lang="en-US" sz="3200" b="1" i="1" dirty="0">
                <a:solidFill>
                  <a:srgbClr val="002060"/>
                </a:solidFill>
                <a:latin typeface="Times New Roman" panose="02020603050405020304" pitchFamily="18" charset="0"/>
                <a:cs typeface="Times New Roman" panose="02020603050405020304" pitchFamily="18" charset="0"/>
              </a:rPr>
              <a:t> </a:t>
            </a:r>
            <a:r>
              <a:rPr lang="en-US" sz="3200" b="1" i="1" dirty="0" err="1">
                <a:solidFill>
                  <a:srgbClr val="002060"/>
                </a:solidFill>
                <a:latin typeface="Times New Roman" panose="02020603050405020304" pitchFamily="18" charset="0"/>
                <a:cs typeface="Times New Roman" panose="02020603050405020304" pitchFamily="18" charset="0"/>
              </a:rPr>
              <a:t>YTXH</a:t>
            </a:r>
            <a:endParaRPr lang="en-US" sz="3200" b="1" i="1" dirty="0">
              <a:solidFill>
                <a:srgbClr val="002060"/>
              </a:solidFill>
              <a:latin typeface="Times New Roman" panose="02020603050405020304" pitchFamily="18" charset="0"/>
              <a:cs typeface="Times New Roman" panose="02020603050405020304" pitchFamily="18" charset="0"/>
            </a:endParaRPr>
          </a:p>
        </p:txBody>
      </p:sp>
      <p:sp>
        <p:nvSpPr>
          <p:cNvPr id="9" name="Rectangle: Diagonal Corners Snipped 8">
            <a:extLst>
              <a:ext uri="{FF2B5EF4-FFF2-40B4-BE49-F238E27FC236}">
                <a16:creationId xmlns:a16="http://schemas.microsoft.com/office/drawing/2014/main" id="{97861011-4770-4900-83A5-77781A2E0EBC}"/>
              </a:ext>
            </a:extLst>
          </p:cNvPr>
          <p:cNvSpPr/>
          <p:nvPr/>
        </p:nvSpPr>
        <p:spPr>
          <a:xfrm>
            <a:off x="2317530" y="2837779"/>
            <a:ext cx="4792717" cy="3058511"/>
          </a:xfrm>
          <a:prstGeom prst="snip2Diag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YTXH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TTXH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tưởng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hay </a:t>
            </a:r>
            <a:r>
              <a:rPr lang="en-US" sz="2800" dirty="0" err="1">
                <a:latin typeface="Times New Roman" panose="02020603050405020304" pitchFamily="18" charset="0"/>
                <a:cs typeface="Times New Roman" panose="02020603050405020304" pitchFamily="18" charset="0"/>
              </a:rPr>
              <a:t>lạc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hậu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đẩy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TTXH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kìm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hãm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a:t>
            </a:r>
            <a:endParaRPr lang="en-US" sz="2800" i="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9A78AD3-8159-41DA-91CD-9F6E307AFE74}"/>
              </a:ext>
            </a:extLst>
          </p:cNvPr>
          <p:cNvPicPr>
            <a:picLocks noChangeAspect="1"/>
          </p:cNvPicPr>
          <p:nvPr/>
        </p:nvPicPr>
        <p:blipFill>
          <a:blip r:embed="rId2"/>
          <a:stretch>
            <a:fillRect/>
          </a:stretch>
        </p:blipFill>
        <p:spPr>
          <a:xfrm>
            <a:off x="7199585" y="2837779"/>
            <a:ext cx="4230411" cy="2943225"/>
          </a:xfrm>
          <a:prstGeom prst="rect">
            <a:avLst/>
          </a:prstGeom>
        </p:spPr>
      </p:pic>
      <p:sp>
        <p:nvSpPr>
          <p:cNvPr id="2" name="Slide Number Placeholder 1">
            <a:extLst>
              <a:ext uri="{FF2B5EF4-FFF2-40B4-BE49-F238E27FC236}">
                <a16:creationId xmlns:a16="http://schemas.microsoft.com/office/drawing/2014/main" id="{EF4B0390-B6D2-443E-980D-899108E65AAE}"/>
              </a:ext>
            </a:extLst>
          </p:cNvPr>
          <p:cNvSpPr>
            <a:spLocks noGrp="1"/>
          </p:cNvSpPr>
          <p:nvPr>
            <p:ph type="sldNum" sz="quarter" idx="12"/>
          </p:nvPr>
        </p:nvSpPr>
        <p:spPr/>
        <p:txBody>
          <a:bodyPr/>
          <a:lstStyle/>
          <a:p>
            <a:fld id="{BCA9E365-C2E6-427D-B945-C61DCC8F5720}" type="slidenum">
              <a:rPr lang="en-US" smtClean="0"/>
              <a:t>306</a:t>
            </a:fld>
            <a:endParaRPr lang="en-US"/>
          </a:p>
        </p:txBody>
      </p:sp>
    </p:spTree>
    <p:extLst>
      <p:ext uri="{BB962C8B-B14F-4D97-AF65-F5344CB8AC3E}">
        <p14:creationId xmlns:p14="http://schemas.microsoft.com/office/powerpoint/2010/main" val="60757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CE0E4A2-E921-48DF-8A15-0CA4D0FD4C3E}"/>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70BDEBC-8801-44DA-8721-8FFAA087ECA1}"/>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0FEE7B-458A-4D2A-AE50-974BD345DA1F}"/>
              </a:ext>
            </a:extLst>
          </p:cNvPr>
          <p:cNvSpPr txBox="1"/>
          <p:nvPr/>
        </p:nvSpPr>
        <p:spPr>
          <a:xfrm>
            <a:off x="1355834" y="589029"/>
            <a:ext cx="8860221" cy="584775"/>
          </a:xfrm>
          <a:prstGeom prst="rect">
            <a:avLst/>
          </a:prstGeom>
          <a:noFill/>
        </p:spPr>
        <p:txBody>
          <a:bodyPr wrap="square" rtlCol="0">
            <a:spAutoFit/>
          </a:bodyPr>
          <a:lstStyle/>
          <a:p>
            <a:pPr algn="ctr"/>
            <a:r>
              <a:rPr lang="en-US" sz="3200" b="1" i="1" dirty="0">
                <a:solidFill>
                  <a:srgbClr val="FF0000"/>
                </a:solidFill>
                <a:latin typeface="Times New Roman" panose="02020603050405020304" pitchFamily="18" charset="0"/>
                <a:cs typeface="Times New Roman" panose="02020603050405020304" pitchFamily="18" charset="0"/>
              </a:rPr>
              <a:t>*Ý </a:t>
            </a:r>
            <a:r>
              <a:rPr lang="en-US" sz="3200" b="1" i="1" dirty="0" err="1">
                <a:solidFill>
                  <a:srgbClr val="FF0000"/>
                </a:solidFill>
                <a:latin typeface="Times New Roman" panose="02020603050405020304" pitchFamily="18" charset="0"/>
                <a:cs typeface="Times New Roman" panose="02020603050405020304" pitchFamily="18" charset="0"/>
              </a:rPr>
              <a:t>nghĩa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a:t>
            </a:r>
            <a:r>
              <a:rPr lang="vi-VN" sz="3200" b="1" i="1" dirty="0">
                <a:solidFill>
                  <a:srgbClr val="FF0000"/>
                </a:solidFill>
                <a:latin typeface="Times New Roman" panose="02020603050405020304" pitchFamily="18" charset="0"/>
                <a:cs typeface="Times New Roman" panose="02020603050405020304" pitchFamily="18" charset="0"/>
              </a:rPr>
              <a:t>ư</a:t>
            </a:r>
            <a:r>
              <a:rPr lang="en-US" sz="3200" b="1" i="1" dirty="0" err="1">
                <a:solidFill>
                  <a:srgbClr val="FF0000"/>
                </a:solidFill>
                <a:latin typeface="Times New Roman" panose="02020603050405020304" pitchFamily="18" charset="0"/>
                <a:cs typeface="Times New Roman" panose="02020603050405020304" pitchFamily="18" charset="0"/>
              </a:rPr>
              <a:t>ơng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luận</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7" name="Arrow: Chevron 6">
            <a:extLst>
              <a:ext uri="{FF2B5EF4-FFF2-40B4-BE49-F238E27FC236}">
                <a16:creationId xmlns:a16="http://schemas.microsoft.com/office/drawing/2014/main" id="{663B5C4C-51A7-4B93-9796-D0D7C9864389}"/>
              </a:ext>
            </a:extLst>
          </p:cNvPr>
          <p:cNvSpPr/>
          <p:nvPr/>
        </p:nvSpPr>
        <p:spPr>
          <a:xfrm>
            <a:off x="614853" y="2112579"/>
            <a:ext cx="5691355" cy="3641833"/>
          </a:xfrm>
          <a:prstGeom prst="chevron">
            <a:avLst>
              <a:gd name="adj" fmla="val 21428"/>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solidFill>
                  <a:srgbClr val="002060"/>
                </a:solidFill>
                <a:latin typeface="Times New Roman" panose="02020603050405020304" pitchFamily="18" charset="0"/>
                <a:cs typeface="Times New Roman" panose="02020603050405020304" pitchFamily="18" charset="0"/>
              </a:rPr>
              <a:t>Vì</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TTXH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YTXH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công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cuộc</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tạo</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xã</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hội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cũ</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xây</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dựng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xã</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hội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mới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phải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đ</a:t>
            </a:r>
            <a:r>
              <a:rPr lang="vi-VN"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ư</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ợc</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tiến</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hành</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đồng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thời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trên</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cả</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2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a:t>
            </a:r>
            <a:r>
              <a:rPr lang="vi-VN"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ư</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ơng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tiện</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TTXH</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YTXH</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p:txBody>
      </p:sp>
      <p:sp>
        <p:nvSpPr>
          <p:cNvPr id="8" name="Arrow: Chevron 7">
            <a:extLst>
              <a:ext uri="{FF2B5EF4-FFF2-40B4-BE49-F238E27FC236}">
                <a16:creationId xmlns:a16="http://schemas.microsoft.com/office/drawing/2014/main" id="{19945A0A-97D7-4393-A7AA-CF0798C87A02}"/>
              </a:ext>
            </a:extLst>
          </p:cNvPr>
          <p:cNvSpPr/>
          <p:nvPr/>
        </p:nvSpPr>
        <p:spPr>
          <a:xfrm>
            <a:off x="6180078" y="2112579"/>
            <a:ext cx="5691355" cy="3641833"/>
          </a:xfrm>
          <a:prstGeom prst="chevron">
            <a:avLst>
              <a:gd name="adj" fmla="val 21428"/>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Trong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nghiệp</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CMXHCN</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ở n</a:t>
            </a:r>
            <a:r>
              <a:rPr lang="vi-VN"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ư</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ớc</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ta,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mặt</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coi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trọng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cuộc</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cách</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mạng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a:t>
            </a:r>
            <a:r>
              <a:rPr lang="vi-VN"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ư</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a:t>
            </a:r>
            <a:r>
              <a:rPr lang="vi-VN"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ư</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ởng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văn</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hoá</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tinh</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thần</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mặt</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khác</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tránh</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sai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lầm</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chủ</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quan</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duy</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ý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chí</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trong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xây</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dựng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văn</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hoá</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xây</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dựng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con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người</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p:txBody>
      </p:sp>
      <p:sp>
        <p:nvSpPr>
          <p:cNvPr id="2" name="Slide Number Placeholder 1">
            <a:extLst>
              <a:ext uri="{FF2B5EF4-FFF2-40B4-BE49-F238E27FC236}">
                <a16:creationId xmlns:a16="http://schemas.microsoft.com/office/drawing/2014/main" id="{F0CD3956-4C82-48C7-B39B-3A9AE83A738F}"/>
              </a:ext>
            </a:extLst>
          </p:cNvPr>
          <p:cNvSpPr>
            <a:spLocks noGrp="1"/>
          </p:cNvSpPr>
          <p:nvPr>
            <p:ph type="sldNum" sz="quarter" idx="12"/>
          </p:nvPr>
        </p:nvSpPr>
        <p:spPr/>
        <p:txBody>
          <a:bodyPr/>
          <a:lstStyle/>
          <a:p>
            <a:fld id="{BCA9E365-C2E6-427D-B945-C61DCC8F5720}" type="slidenum">
              <a:rPr lang="en-US" smtClean="0"/>
              <a:t>307</a:t>
            </a:fld>
            <a:endParaRPr lang="en-US"/>
          </a:p>
        </p:txBody>
      </p:sp>
    </p:spTree>
    <p:extLst>
      <p:ext uri="{BB962C8B-B14F-4D97-AF65-F5344CB8AC3E}">
        <p14:creationId xmlns:p14="http://schemas.microsoft.com/office/powerpoint/2010/main" val="60304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D85FAE-3A88-46C6-9445-0A980E13F26E}"/>
              </a:ext>
            </a:extLst>
          </p:cNvPr>
          <p:cNvSpPr>
            <a:spLocks noGrp="1"/>
          </p:cNvSpPr>
          <p:nvPr>
            <p:ph type="subTitle" idx="1"/>
          </p:nvPr>
        </p:nvSpPr>
        <p:spPr>
          <a:xfrm>
            <a:off x="930162" y="1545017"/>
            <a:ext cx="10499834" cy="4524705"/>
          </a:xfrm>
        </p:spPr>
        <p:txBody>
          <a:bodyPr>
            <a:noAutofit/>
          </a:bodyPr>
          <a:lstStyle/>
          <a:p>
            <a:pPr algn="just"/>
            <a:r>
              <a:rPr lang="pt-BR" dirty="0">
                <a:solidFill>
                  <a:srgbClr val="7030A0"/>
                </a:solidFill>
                <a:latin typeface="Times New Roman" panose="02020603050405020304" pitchFamily="18" charset="0"/>
                <a:cs typeface="Times New Roman" panose="02020603050405020304" pitchFamily="18" charset="0"/>
              </a:rPr>
              <a:t>11. Khái niệm tồn tại xã hội. Kết cấu của tồn tại xã hội và mối quan hệ biện chứng giữa các yếu tố trong kết cấu đó. Liên hệ vấn đề này vào thực tiễn. </a:t>
            </a:r>
            <a:endParaRPr lang="en-US" dirty="0">
              <a:solidFill>
                <a:srgbClr val="7030A0"/>
              </a:solidFill>
              <a:latin typeface="Times New Roman" panose="02020603050405020304" pitchFamily="18" charset="0"/>
              <a:cs typeface="Times New Roman" panose="02020603050405020304" pitchFamily="18" charset="0"/>
            </a:endParaRPr>
          </a:p>
          <a:p>
            <a:pPr algn="just"/>
            <a:r>
              <a:rPr lang="pt-BR" dirty="0">
                <a:solidFill>
                  <a:srgbClr val="7030A0"/>
                </a:solidFill>
                <a:latin typeface="Times New Roman" panose="02020603050405020304" pitchFamily="18" charset="0"/>
                <a:cs typeface="Times New Roman" panose="02020603050405020304" pitchFamily="18" charset="0"/>
              </a:rPr>
              <a:t>12. Khái niệm ý thức xã hội. Kết cấu của ý thức xã hội (phân biệt tâm lý xã hội và hệ tư tưởng). </a:t>
            </a:r>
            <a:endParaRPr lang="en-US" dirty="0">
              <a:solidFill>
                <a:srgbClr val="7030A0"/>
              </a:solidFill>
              <a:latin typeface="Times New Roman" panose="02020603050405020304" pitchFamily="18" charset="0"/>
              <a:cs typeface="Times New Roman" panose="02020603050405020304" pitchFamily="18" charset="0"/>
            </a:endParaRPr>
          </a:p>
          <a:p>
            <a:pPr algn="just"/>
            <a:r>
              <a:rPr lang="pt-BR" dirty="0">
                <a:solidFill>
                  <a:srgbClr val="7030A0"/>
                </a:solidFill>
                <a:latin typeface="Times New Roman" panose="02020603050405020304" pitchFamily="18" charset="0"/>
                <a:cs typeface="Times New Roman" panose="02020603050405020304" pitchFamily="18" charset="0"/>
              </a:rPr>
              <a:t>13. Nêu các hình thái ý thức xã hội. Vai trò của các hình thái ý thức chính trị, khoa học và triết học đối với các hình thái ý thức xã hội khác.</a:t>
            </a:r>
            <a:endParaRPr lang="en-US" dirty="0">
              <a:solidFill>
                <a:srgbClr val="7030A0"/>
              </a:solidFill>
              <a:latin typeface="Times New Roman" panose="02020603050405020304" pitchFamily="18" charset="0"/>
              <a:cs typeface="Times New Roman" panose="02020603050405020304" pitchFamily="18" charset="0"/>
            </a:endParaRPr>
          </a:p>
          <a:p>
            <a:pPr algn="just"/>
            <a:r>
              <a:rPr lang="pt-BR" dirty="0">
                <a:solidFill>
                  <a:srgbClr val="7030A0"/>
                </a:solidFill>
                <a:latin typeface="Times New Roman" panose="02020603050405020304" pitchFamily="18" charset="0"/>
                <a:cs typeface="Times New Roman" panose="02020603050405020304" pitchFamily="18" charset="0"/>
              </a:rPr>
              <a:t>14. Tính độc lập tương đối của ý thức xã hội. Vận dụng  để nhận thức vai trò của đổi mới tư duy và xây dựng nền văn hóa tiên tiến đậm đà bản sắc dân tộc.</a:t>
            </a:r>
            <a:endParaRPr lang="en-US" dirty="0">
              <a:solidFill>
                <a:srgbClr val="7030A0"/>
              </a:solidFill>
              <a:latin typeface="Times New Roman" panose="02020603050405020304" pitchFamily="18" charset="0"/>
              <a:cs typeface="Times New Roman" panose="02020603050405020304" pitchFamily="18" charset="0"/>
            </a:endParaRPr>
          </a:p>
          <a:p>
            <a:pPr algn="just"/>
            <a:r>
              <a:rPr lang="pt-BR" dirty="0">
                <a:solidFill>
                  <a:srgbClr val="7030A0"/>
                </a:solidFill>
                <a:latin typeface="Times New Roman" panose="02020603050405020304" pitchFamily="18" charset="0"/>
                <a:cs typeface="Times New Roman" panose="02020603050405020304" pitchFamily="18" charset="0"/>
              </a:rPr>
              <a:t>15. Mối quan hệ biện chứng giữa tồn tại xã hội và ý thức xã hội. Vận dụng để giải quyết hài hòa mối quan hệ giữa đời sống vật chất và đời sống tinh thần trong phát triển kinh tế và giải quyết các vấn đề thực tiễn xã hội</a:t>
            </a:r>
            <a:endParaRPr lang="en-US" dirty="0">
              <a:solidFill>
                <a:srgbClr val="7030A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79109CB5-D041-44C0-B4CE-8D3583249A0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D2B8DE6-9CCE-4EB0-A0DF-C3E4F9196AC3}"/>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7D02FEA-AE20-4912-BFFB-9AF9B2EBDB13}"/>
              </a:ext>
            </a:extLst>
          </p:cNvPr>
          <p:cNvSpPr txBox="1"/>
          <p:nvPr/>
        </p:nvSpPr>
        <p:spPr>
          <a:xfrm>
            <a:off x="2443655" y="504497"/>
            <a:ext cx="7898524"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CÂU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HỎI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ÔN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TẬP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PHẦN</a:t>
            </a:r>
            <a:r>
              <a:rPr lang="en-US" sz="2800" b="1" dirty="0">
                <a:solidFill>
                  <a:srgbClr val="FF0000"/>
                </a:solidFill>
                <a:latin typeface="Times New Roman" panose="02020603050405020304" pitchFamily="18" charset="0"/>
                <a:cs typeface="Times New Roman" panose="02020603050405020304" pitchFamily="18" charset="0"/>
              </a:rPr>
              <a:t> IV</a:t>
            </a:r>
          </a:p>
        </p:txBody>
      </p:sp>
      <p:sp>
        <p:nvSpPr>
          <p:cNvPr id="2" name="Slide Number Placeholder 1">
            <a:extLst>
              <a:ext uri="{FF2B5EF4-FFF2-40B4-BE49-F238E27FC236}">
                <a16:creationId xmlns:a16="http://schemas.microsoft.com/office/drawing/2014/main" id="{2067AC01-F9C9-4068-A92C-FC2AB640377A}"/>
              </a:ext>
            </a:extLst>
          </p:cNvPr>
          <p:cNvSpPr>
            <a:spLocks noGrp="1"/>
          </p:cNvSpPr>
          <p:nvPr>
            <p:ph type="sldNum" sz="quarter" idx="12"/>
          </p:nvPr>
        </p:nvSpPr>
        <p:spPr/>
        <p:txBody>
          <a:bodyPr/>
          <a:lstStyle/>
          <a:p>
            <a:fld id="{BCA9E365-C2E6-427D-B945-C61DCC8F5720}" type="slidenum">
              <a:rPr lang="en-US" smtClean="0"/>
              <a:t>308</a:t>
            </a:fld>
            <a:endParaRPr lang="en-US"/>
          </a:p>
        </p:txBody>
      </p:sp>
    </p:spTree>
    <p:extLst>
      <p:ext uri="{BB962C8B-B14F-4D97-AF65-F5344CB8AC3E}">
        <p14:creationId xmlns:p14="http://schemas.microsoft.com/office/powerpoint/2010/main" val="156308724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CC945D-949C-4955-8E24-32AFA05E66C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B402162-11E9-4B51-8A20-22FB5CDA8611}"/>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1459D5D-5418-455A-93BD-8D8E2F753075}"/>
              </a:ext>
            </a:extLst>
          </p:cNvPr>
          <p:cNvSpPr txBox="1"/>
          <p:nvPr/>
        </p:nvSpPr>
        <p:spPr>
          <a:xfrm>
            <a:off x="2695904" y="644934"/>
            <a:ext cx="7299434"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V. </a:t>
            </a:r>
            <a:r>
              <a:rPr lang="en-US" sz="3200" b="1" dirty="0" err="1">
                <a:solidFill>
                  <a:srgbClr val="FF0000"/>
                </a:solidFill>
                <a:latin typeface="Times New Roman" panose="02020603050405020304" pitchFamily="18" charset="0"/>
                <a:cs typeface="Times New Roman" panose="02020603050405020304" pitchFamily="18" charset="0"/>
              </a:rPr>
              <a:t>TRIẾT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VỀ</a:t>
            </a:r>
            <a:r>
              <a:rPr lang="en-US" sz="3200" b="1" dirty="0">
                <a:solidFill>
                  <a:srgbClr val="FF0000"/>
                </a:solidFill>
                <a:latin typeface="Times New Roman" panose="02020603050405020304" pitchFamily="18" charset="0"/>
                <a:cs typeface="Times New Roman" panose="02020603050405020304" pitchFamily="18" charset="0"/>
              </a:rPr>
              <a:t> CON NG</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ỜI</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1BB4278C-FC66-4144-95B0-847A5EECAD9B}"/>
              </a:ext>
            </a:extLst>
          </p:cNvPr>
          <p:cNvPicPr>
            <a:picLocks noChangeAspect="1"/>
          </p:cNvPicPr>
          <p:nvPr/>
        </p:nvPicPr>
        <p:blipFill>
          <a:blip r:embed="rId2"/>
          <a:stretch>
            <a:fillRect/>
          </a:stretch>
        </p:blipFill>
        <p:spPr>
          <a:xfrm>
            <a:off x="42702" y="1702664"/>
            <a:ext cx="2375991" cy="1171163"/>
          </a:xfrm>
          <a:prstGeom prst="rect">
            <a:avLst/>
          </a:prstGeom>
          <a:ln>
            <a:solidFill>
              <a:schemeClr val="bg1"/>
            </a:solidFill>
          </a:ln>
        </p:spPr>
      </p:pic>
      <p:pic>
        <p:nvPicPr>
          <p:cNvPr id="37" name="Picture 36">
            <a:extLst>
              <a:ext uri="{FF2B5EF4-FFF2-40B4-BE49-F238E27FC236}">
                <a16:creationId xmlns:a16="http://schemas.microsoft.com/office/drawing/2014/main" id="{8BA0ADA3-27C2-4A3F-B7D9-CCE5A439F25C}"/>
              </a:ext>
            </a:extLst>
          </p:cNvPr>
          <p:cNvPicPr>
            <a:picLocks noChangeAspect="1"/>
          </p:cNvPicPr>
          <p:nvPr/>
        </p:nvPicPr>
        <p:blipFill>
          <a:blip r:embed="rId3"/>
          <a:stretch>
            <a:fillRect/>
          </a:stretch>
        </p:blipFill>
        <p:spPr>
          <a:xfrm>
            <a:off x="0" y="2813011"/>
            <a:ext cx="2418693" cy="1171163"/>
          </a:xfrm>
          <a:prstGeom prst="rect">
            <a:avLst/>
          </a:prstGeom>
          <a:ln>
            <a:solidFill>
              <a:schemeClr val="bg1"/>
            </a:solidFill>
          </a:ln>
        </p:spPr>
      </p:pic>
      <p:sp>
        <p:nvSpPr>
          <p:cNvPr id="38" name="Diamond 37">
            <a:extLst>
              <a:ext uri="{FF2B5EF4-FFF2-40B4-BE49-F238E27FC236}">
                <a16:creationId xmlns:a16="http://schemas.microsoft.com/office/drawing/2014/main" id="{62EEA509-4A6B-453C-95E2-9A4130F97EB0}"/>
              </a:ext>
            </a:extLst>
          </p:cNvPr>
          <p:cNvSpPr/>
          <p:nvPr/>
        </p:nvSpPr>
        <p:spPr>
          <a:xfrm>
            <a:off x="2606567" y="1894950"/>
            <a:ext cx="930165" cy="854306"/>
          </a:xfrm>
          <a:prstGeom prst="diamond">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1</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59D320D9-02C3-4525-974A-4964F3DB7E54}"/>
              </a:ext>
            </a:extLst>
          </p:cNvPr>
          <p:cNvSpPr txBox="1"/>
          <p:nvPr/>
        </p:nvSpPr>
        <p:spPr>
          <a:xfrm>
            <a:off x="3536733" y="2033751"/>
            <a:ext cx="5628289" cy="523220"/>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Con ng</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err="1">
                <a:solidFill>
                  <a:srgbClr val="002060"/>
                </a:solidFill>
                <a:latin typeface="Times New Roman" panose="02020603050405020304" pitchFamily="18" charset="0"/>
                <a:cs typeface="Times New Roman" panose="02020603050405020304" pitchFamily="18" charset="0"/>
              </a:rPr>
              <a:t>ời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bản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chất</a:t>
            </a:r>
            <a:r>
              <a:rPr lang="en-US" sz="2800" b="1" dirty="0">
                <a:solidFill>
                  <a:srgbClr val="002060"/>
                </a:solidFill>
                <a:latin typeface="Times New Roman" panose="02020603050405020304" pitchFamily="18" charset="0"/>
                <a:cs typeface="Times New Roman" panose="02020603050405020304" pitchFamily="18" charset="0"/>
              </a:rPr>
              <a:t> con ng</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err="1">
                <a:solidFill>
                  <a:srgbClr val="002060"/>
                </a:solidFill>
                <a:latin typeface="Times New Roman" panose="02020603050405020304" pitchFamily="18" charset="0"/>
                <a:cs typeface="Times New Roman" panose="02020603050405020304" pitchFamily="18" charset="0"/>
              </a:rPr>
              <a:t>ời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41" name="Diamond 40">
            <a:extLst>
              <a:ext uri="{FF2B5EF4-FFF2-40B4-BE49-F238E27FC236}">
                <a16:creationId xmlns:a16="http://schemas.microsoft.com/office/drawing/2014/main" id="{F5B41579-B82C-4D89-BB43-7B302B77ADC0}"/>
              </a:ext>
            </a:extLst>
          </p:cNvPr>
          <p:cNvSpPr/>
          <p:nvPr/>
        </p:nvSpPr>
        <p:spPr>
          <a:xfrm>
            <a:off x="2606566" y="3873877"/>
            <a:ext cx="930165" cy="854306"/>
          </a:xfrm>
          <a:prstGeom prst="diamond">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3</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42" name="Diamond 41">
            <a:extLst>
              <a:ext uri="{FF2B5EF4-FFF2-40B4-BE49-F238E27FC236}">
                <a16:creationId xmlns:a16="http://schemas.microsoft.com/office/drawing/2014/main" id="{82EE28FB-4162-41C6-BFA9-F521D710596C}"/>
              </a:ext>
            </a:extLst>
          </p:cNvPr>
          <p:cNvSpPr/>
          <p:nvPr/>
        </p:nvSpPr>
        <p:spPr>
          <a:xfrm>
            <a:off x="2606565" y="2884413"/>
            <a:ext cx="930165" cy="854306"/>
          </a:xfrm>
          <a:prstGeom prst="diamond">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2</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43" name="Diamond 42">
            <a:extLst>
              <a:ext uri="{FF2B5EF4-FFF2-40B4-BE49-F238E27FC236}">
                <a16:creationId xmlns:a16="http://schemas.microsoft.com/office/drawing/2014/main" id="{9C3A687F-9972-4CB5-B933-A4216512DBA6}"/>
              </a:ext>
            </a:extLst>
          </p:cNvPr>
          <p:cNvSpPr/>
          <p:nvPr/>
        </p:nvSpPr>
        <p:spPr>
          <a:xfrm>
            <a:off x="2606565" y="4948245"/>
            <a:ext cx="930165" cy="854306"/>
          </a:xfrm>
          <a:prstGeom prst="diamond">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4</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9ED8E6CA-DE3E-4A95-A859-6F86888C8C1F}"/>
              </a:ext>
            </a:extLst>
          </p:cNvPr>
          <p:cNvSpPr txBox="1"/>
          <p:nvPr/>
        </p:nvSpPr>
        <p:spPr>
          <a:xfrm>
            <a:off x="3582707" y="2802980"/>
            <a:ext cx="8115301" cy="954107"/>
          </a:xfrm>
          <a:prstGeom prst="rect">
            <a:avLst/>
          </a:prstGeom>
          <a:noFill/>
        </p:spPr>
        <p:txBody>
          <a:bodyPr wrap="square" rtlCol="0">
            <a:spAutoFit/>
          </a:bodyPr>
          <a:lstStyle/>
          <a:p>
            <a:r>
              <a:rPr lang="en-US" sz="2800" b="1" dirty="0" err="1">
                <a:solidFill>
                  <a:srgbClr val="002060"/>
                </a:solidFill>
                <a:latin typeface="Times New Roman" panose="02020603050405020304" pitchFamily="18" charset="0"/>
                <a:cs typeface="Times New Roman" panose="02020603050405020304" pitchFamily="18" charset="0"/>
              </a:rPr>
              <a:t>Hiện</a:t>
            </a:r>
            <a:r>
              <a:rPr lang="en-US" sz="2800" b="1" dirty="0">
                <a:solidFill>
                  <a:srgbClr val="002060"/>
                </a:solidFill>
                <a:latin typeface="Times New Roman" panose="02020603050405020304" pitchFamily="18" charset="0"/>
                <a:cs typeface="Times New Roman" panose="02020603050405020304" pitchFamily="18" charset="0"/>
              </a:rPr>
              <a:t> t</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err="1">
                <a:solidFill>
                  <a:srgbClr val="002060"/>
                </a:solidFill>
                <a:latin typeface="Times New Roman" panose="02020603050405020304" pitchFamily="18" charset="0"/>
                <a:cs typeface="Times New Roman" panose="02020603050405020304" pitchFamily="18" charset="0"/>
              </a:rPr>
              <a:t>ợng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hoá</a:t>
            </a:r>
            <a:r>
              <a:rPr lang="en-US" sz="2800" b="1" dirty="0">
                <a:solidFill>
                  <a:srgbClr val="002060"/>
                </a:solidFill>
                <a:latin typeface="Times New Roman" panose="02020603050405020304" pitchFamily="18" charset="0"/>
                <a:cs typeface="Times New Roman" panose="02020603050405020304" pitchFamily="18" charset="0"/>
              </a:rPr>
              <a:t> con </a:t>
            </a:r>
            <a:r>
              <a:rPr lang="en-US" sz="2800" b="1" dirty="0" err="1">
                <a:solidFill>
                  <a:srgbClr val="002060"/>
                </a:solidFill>
                <a:latin typeface="Times New Roman" panose="02020603050405020304" pitchFamily="18" charset="0"/>
                <a:cs typeface="Times New Roman" panose="02020603050405020304" pitchFamily="18" charset="0"/>
              </a:rPr>
              <a:t>người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vấn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đề</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giải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phóng</a:t>
            </a:r>
            <a:r>
              <a:rPr lang="en-US" sz="2800" b="1" dirty="0">
                <a:solidFill>
                  <a:srgbClr val="002060"/>
                </a:solidFill>
                <a:latin typeface="Times New Roman" panose="02020603050405020304" pitchFamily="18" charset="0"/>
                <a:cs typeface="Times New Roman" panose="02020603050405020304" pitchFamily="18" charset="0"/>
              </a:rPr>
              <a:t> con ng</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err="1">
                <a:solidFill>
                  <a:srgbClr val="002060"/>
                </a:solidFill>
                <a:latin typeface="Times New Roman" panose="02020603050405020304" pitchFamily="18" charset="0"/>
                <a:cs typeface="Times New Roman" panose="02020603050405020304" pitchFamily="18" charset="0"/>
              </a:rPr>
              <a:t>ời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B4B9808C-2324-4C57-92AE-5ABFA27A0AD3}"/>
              </a:ext>
            </a:extLst>
          </p:cNvPr>
          <p:cNvSpPr txBox="1"/>
          <p:nvPr/>
        </p:nvSpPr>
        <p:spPr>
          <a:xfrm>
            <a:off x="3582707" y="3847971"/>
            <a:ext cx="8467396" cy="1200329"/>
          </a:xfrm>
          <a:prstGeom prst="rect">
            <a:avLst/>
          </a:prstGeom>
          <a:noFill/>
        </p:spPr>
        <p:txBody>
          <a:bodyPr wrap="squar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Quan </a:t>
            </a:r>
            <a:r>
              <a:rPr lang="en-US" sz="2400" b="1" dirty="0" err="1">
                <a:solidFill>
                  <a:srgbClr val="002060"/>
                </a:solidFill>
                <a:latin typeface="Times New Roman" panose="02020603050405020304" pitchFamily="18" charset="0"/>
                <a:cs typeface="Times New Roman" panose="02020603050405020304" pitchFamily="18" charset="0"/>
              </a:rPr>
              <a:t>điểm</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của</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chủ</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nghĩa</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Mác</a:t>
            </a:r>
            <a:r>
              <a:rPr lang="en-US" sz="2400" b="1" dirty="0">
                <a:solidFill>
                  <a:srgbClr val="002060"/>
                </a:solidFill>
                <a:latin typeface="Times New Roman" panose="02020603050405020304" pitchFamily="18" charset="0"/>
                <a:cs typeface="Times New Roman" panose="02020603050405020304" pitchFamily="18" charset="0"/>
              </a:rPr>
              <a:t> – </a:t>
            </a:r>
            <a:r>
              <a:rPr lang="en-US" sz="2400" b="1" dirty="0" err="1">
                <a:solidFill>
                  <a:srgbClr val="002060"/>
                </a:solidFill>
                <a:latin typeface="Times New Roman" panose="02020603050405020304" pitchFamily="18" charset="0"/>
                <a:cs typeface="Times New Roman" panose="02020603050405020304" pitchFamily="18" charset="0"/>
              </a:rPr>
              <a:t>Lênin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về</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quan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hệ</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cá</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nhân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và</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xã</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hội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về</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vai</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trò</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của</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quần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chúng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nhân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dân</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và</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lãnh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tụ</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trong</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lịch</a:t>
            </a:r>
            <a:r>
              <a:rPr lang="en-US" sz="24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sử</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97581767-F56C-4E68-87BE-01D5124E3289}"/>
              </a:ext>
            </a:extLst>
          </p:cNvPr>
          <p:cNvSpPr txBox="1"/>
          <p:nvPr/>
        </p:nvSpPr>
        <p:spPr>
          <a:xfrm>
            <a:off x="3598473" y="4986529"/>
            <a:ext cx="7677803" cy="954107"/>
          </a:xfrm>
          <a:prstGeom prst="rect">
            <a:avLst/>
          </a:prstGeom>
          <a:noFill/>
        </p:spPr>
        <p:txBody>
          <a:bodyPr wrap="square" rtlCol="0">
            <a:spAutoFit/>
          </a:bodyPr>
          <a:lstStyle/>
          <a:p>
            <a:r>
              <a:rPr lang="en-US" sz="2800" b="1" dirty="0" err="1">
                <a:solidFill>
                  <a:srgbClr val="002060"/>
                </a:solidFill>
                <a:latin typeface="Times New Roman" panose="02020603050405020304" pitchFamily="18" charset="0"/>
                <a:cs typeface="Times New Roman" panose="02020603050405020304" pitchFamily="18" charset="0"/>
              </a:rPr>
              <a:t>Vấn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đề</a:t>
            </a:r>
            <a:r>
              <a:rPr lang="en-US" sz="2800" b="1" dirty="0">
                <a:solidFill>
                  <a:srgbClr val="002060"/>
                </a:solidFill>
                <a:latin typeface="Times New Roman" panose="02020603050405020304" pitchFamily="18" charset="0"/>
                <a:cs typeface="Times New Roman" panose="02020603050405020304" pitchFamily="18" charset="0"/>
              </a:rPr>
              <a:t> con ng</a:t>
            </a:r>
            <a:r>
              <a:rPr lang="vi-VN" sz="2800" b="1" dirty="0">
                <a:solidFill>
                  <a:srgbClr val="002060"/>
                </a:solidFill>
                <a:latin typeface="Times New Roman" panose="02020603050405020304" pitchFamily="18" charset="0"/>
                <a:cs typeface="Times New Roman" panose="02020603050405020304" pitchFamily="18" charset="0"/>
              </a:rPr>
              <a:t>ư</a:t>
            </a:r>
            <a:r>
              <a:rPr lang="en-US" sz="2800" b="1" dirty="0" err="1">
                <a:solidFill>
                  <a:srgbClr val="002060"/>
                </a:solidFill>
                <a:latin typeface="Times New Roman" panose="02020603050405020304" pitchFamily="18" charset="0"/>
                <a:cs typeface="Times New Roman" panose="02020603050405020304" pitchFamily="18" charset="0"/>
              </a:rPr>
              <a:t>ời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trong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sự</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nghiệp</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cách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mạng</a:t>
            </a:r>
            <a:r>
              <a:rPr lang="en-US" sz="2800" b="1" dirty="0">
                <a:solidFill>
                  <a:srgbClr val="002060"/>
                </a:solidFill>
                <a:latin typeface="Times New Roman" panose="02020603050405020304" pitchFamily="18" charset="0"/>
                <a:cs typeface="Times New Roman" panose="02020603050405020304" pitchFamily="18" charset="0"/>
              </a:rPr>
              <a:t> ở </a:t>
            </a:r>
            <a:r>
              <a:rPr lang="en-US" sz="2800" b="1" dirty="0" err="1">
                <a:solidFill>
                  <a:srgbClr val="002060"/>
                </a:solidFill>
                <a:latin typeface="Times New Roman" panose="02020603050405020304" pitchFamily="18" charset="0"/>
                <a:cs typeface="Times New Roman" panose="02020603050405020304" pitchFamily="18" charset="0"/>
              </a:rPr>
              <a:t>Việt</a:t>
            </a:r>
            <a:r>
              <a:rPr lang="en-US" sz="2800" b="1" dirty="0">
                <a:solidFill>
                  <a:srgbClr val="002060"/>
                </a:solidFill>
                <a:latin typeface="Times New Roman" panose="02020603050405020304" pitchFamily="18" charset="0"/>
                <a:cs typeface="Times New Roman" panose="02020603050405020304" pitchFamily="18" charset="0"/>
              </a:rPr>
              <a:t> Nam</a:t>
            </a:r>
          </a:p>
        </p:txBody>
      </p:sp>
      <p:pic>
        <p:nvPicPr>
          <p:cNvPr id="47" name="Picture 46">
            <a:extLst>
              <a:ext uri="{FF2B5EF4-FFF2-40B4-BE49-F238E27FC236}">
                <a16:creationId xmlns:a16="http://schemas.microsoft.com/office/drawing/2014/main" id="{E166CD7D-0AE7-42A0-A979-0D55AB432076}"/>
              </a:ext>
            </a:extLst>
          </p:cNvPr>
          <p:cNvPicPr>
            <a:picLocks noChangeAspect="1"/>
          </p:cNvPicPr>
          <p:nvPr/>
        </p:nvPicPr>
        <p:blipFill>
          <a:blip r:embed="rId4"/>
          <a:stretch>
            <a:fillRect/>
          </a:stretch>
        </p:blipFill>
        <p:spPr>
          <a:xfrm>
            <a:off x="141898" y="4036436"/>
            <a:ext cx="2418690" cy="1371140"/>
          </a:xfrm>
          <a:prstGeom prst="rect">
            <a:avLst/>
          </a:prstGeom>
        </p:spPr>
      </p:pic>
      <p:pic>
        <p:nvPicPr>
          <p:cNvPr id="48" name="Picture 47">
            <a:extLst>
              <a:ext uri="{FF2B5EF4-FFF2-40B4-BE49-F238E27FC236}">
                <a16:creationId xmlns:a16="http://schemas.microsoft.com/office/drawing/2014/main" id="{10617F70-BA51-41A4-A390-E0408ADE81DD}"/>
              </a:ext>
            </a:extLst>
          </p:cNvPr>
          <p:cNvPicPr>
            <a:picLocks noChangeAspect="1"/>
          </p:cNvPicPr>
          <p:nvPr/>
        </p:nvPicPr>
        <p:blipFill rotWithShape="1">
          <a:blip r:embed="rId5"/>
          <a:srcRect l="-11462" r="11462" b="27348"/>
          <a:stretch/>
        </p:blipFill>
        <p:spPr>
          <a:xfrm>
            <a:off x="1" y="5081125"/>
            <a:ext cx="2418690" cy="1171163"/>
          </a:xfrm>
          <a:prstGeom prst="rect">
            <a:avLst/>
          </a:prstGeom>
        </p:spPr>
      </p:pic>
      <p:sp>
        <p:nvSpPr>
          <p:cNvPr id="2" name="Slide Number Placeholder 1">
            <a:extLst>
              <a:ext uri="{FF2B5EF4-FFF2-40B4-BE49-F238E27FC236}">
                <a16:creationId xmlns:a16="http://schemas.microsoft.com/office/drawing/2014/main" id="{57D311B7-3339-4766-A2CE-FF36D2D23D79}"/>
              </a:ext>
            </a:extLst>
          </p:cNvPr>
          <p:cNvSpPr>
            <a:spLocks noGrp="1"/>
          </p:cNvSpPr>
          <p:nvPr>
            <p:ph type="sldNum" sz="quarter" idx="12"/>
          </p:nvPr>
        </p:nvSpPr>
        <p:spPr/>
        <p:txBody>
          <a:bodyPr/>
          <a:lstStyle/>
          <a:p>
            <a:fld id="{BCA9E365-C2E6-427D-B945-C61DCC8F5720}" type="slidenum">
              <a:rPr lang="en-US" smtClean="0"/>
              <a:t>309</a:t>
            </a:fld>
            <a:endParaRPr lang="en-US"/>
          </a:p>
        </p:txBody>
      </p:sp>
    </p:spTree>
    <p:extLst>
      <p:ext uri="{BB962C8B-B14F-4D97-AF65-F5344CB8AC3E}">
        <p14:creationId xmlns:p14="http://schemas.microsoft.com/office/powerpoint/2010/main" val="412465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anim calcmode="lin" valueType="num">
                                      <p:cBhvr additive="base">
                                        <p:cTn id="2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4">
                                            <p:txEl>
                                              <p:pRg st="0" end="0"/>
                                            </p:txEl>
                                          </p:spTgt>
                                        </p:tgtEl>
                                        <p:attrNameLst>
                                          <p:attrName>style.visibility</p:attrName>
                                        </p:attrNameLst>
                                      </p:cBhvr>
                                      <p:to>
                                        <p:strVal val="visible"/>
                                      </p:to>
                                    </p:set>
                                    <p:anim calcmode="lin" valueType="num">
                                      <p:cBhvr additive="base">
                                        <p:cTn id="31"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2" grpId="0" animBg="1"/>
      <p:bldP spid="43" grpId="0" animBg="1"/>
      <p:bldP spid="45" grpId="0"/>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7F2334D4-C454-4DBE-97BE-EC96EB1C9214}"/>
              </a:ext>
            </a:extLst>
          </p:cNvPr>
          <p:cNvSpPr/>
          <p:nvPr/>
        </p:nvSpPr>
        <p:spPr>
          <a:xfrm>
            <a:off x="764138" y="1549541"/>
            <a:ext cx="1474566" cy="715413"/>
          </a:xfrm>
          <a:prstGeom prst="diamond">
            <a:avLst/>
          </a:prstGeom>
          <a:solidFill>
            <a:srgbClr val="FF00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a.</a:t>
            </a:r>
          </a:p>
        </p:txBody>
      </p:sp>
      <p:sp>
        <p:nvSpPr>
          <p:cNvPr id="5" name="Hexagon 4">
            <a:extLst>
              <a:ext uri="{FF2B5EF4-FFF2-40B4-BE49-F238E27FC236}">
                <a16:creationId xmlns:a16="http://schemas.microsoft.com/office/drawing/2014/main" id="{CC554401-B8B0-4E62-9DE6-E9F7C8B3753C}"/>
              </a:ext>
            </a:extLst>
          </p:cNvPr>
          <p:cNvSpPr/>
          <p:nvPr/>
        </p:nvSpPr>
        <p:spPr>
          <a:xfrm>
            <a:off x="2221120" y="1616075"/>
            <a:ext cx="9398066" cy="582347"/>
          </a:xfrm>
          <a:prstGeom prst="hexagon">
            <a:avLst/>
          </a:prstGeom>
          <a:solidFill>
            <a:srgbClr val="FFFF00"/>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800" b="1" dirty="0" err="1">
                <a:solidFill>
                  <a:srgbClr val="FF0000"/>
                </a:solidFill>
                <a:latin typeface="Times New Roman" panose="02020603050405020304" pitchFamily="18" charset="0"/>
                <a:cs typeface="Times New Roman" panose="02020603050405020304" pitchFamily="18" charset="0"/>
              </a:rPr>
              <a:t>Khái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niệm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siêu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hình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lịch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sử</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Diamond 6">
            <a:extLst>
              <a:ext uri="{FF2B5EF4-FFF2-40B4-BE49-F238E27FC236}">
                <a16:creationId xmlns:a16="http://schemas.microsoft.com/office/drawing/2014/main" id="{CE9DD1EC-20B1-42EC-A2BF-09F771A24102}"/>
              </a:ext>
            </a:extLst>
          </p:cNvPr>
          <p:cNvSpPr/>
          <p:nvPr/>
        </p:nvSpPr>
        <p:spPr>
          <a:xfrm>
            <a:off x="764138" y="2480323"/>
            <a:ext cx="1474566" cy="715413"/>
          </a:xfrm>
          <a:prstGeom prst="diamond">
            <a:avLst/>
          </a:prstGeom>
          <a:solidFill>
            <a:srgbClr val="FF00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b</a:t>
            </a:r>
          </a:p>
        </p:txBody>
      </p:sp>
      <p:sp>
        <p:nvSpPr>
          <p:cNvPr id="8" name="Hexagon 7">
            <a:extLst>
              <a:ext uri="{FF2B5EF4-FFF2-40B4-BE49-F238E27FC236}">
                <a16:creationId xmlns:a16="http://schemas.microsoft.com/office/drawing/2014/main" id="{F5ACB331-F22A-4204-AEB6-C9225CC39623}"/>
              </a:ext>
            </a:extLst>
          </p:cNvPr>
          <p:cNvSpPr/>
          <p:nvPr/>
        </p:nvSpPr>
        <p:spPr>
          <a:xfrm>
            <a:off x="2221120" y="2535502"/>
            <a:ext cx="9398066" cy="582347"/>
          </a:xfrm>
          <a:prstGeom prst="hexagon">
            <a:avLst/>
          </a:prstGeom>
          <a:solidFill>
            <a:srgbClr val="FFFF00"/>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800" b="1" dirty="0" err="1">
                <a:solidFill>
                  <a:srgbClr val="FF0000"/>
                </a:solidFill>
                <a:latin typeface="Times New Roman" panose="02020603050405020304" pitchFamily="18" charset="0"/>
                <a:cs typeface="Times New Roman" panose="02020603050405020304" pitchFamily="18" charset="0"/>
              </a:rPr>
              <a:t>Các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hình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phép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lịch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sử</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AEA5BFC4-2491-4DB7-96EF-69A8699AD9F9}"/>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137728-417B-49F3-85E1-5EF89830B6B6}"/>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B8D424A-590F-4D0B-9764-2AB8BB076366}"/>
              </a:ext>
            </a:extLst>
          </p:cNvPr>
          <p:cNvSpPr txBox="1"/>
          <p:nvPr/>
        </p:nvSpPr>
        <p:spPr>
          <a:xfrm>
            <a:off x="2412124" y="252248"/>
            <a:ext cx="7535917"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siêu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hình</a:t>
            </a:r>
            <a:r>
              <a:rPr lang="en-US" sz="2800" b="1" dirty="0">
                <a:solidFill>
                  <a:srgbClr val="FF0000"/>
                </a:solidFill>
                <a:latin typeface="Times New Roman" panose="02020603050405020304" pitchFamily="18" charset="0"/>
                <a:cs typeface="Times New Roman" panose="02020603050405020304" pitchFamily="18" charset="0"/>
              </a:rPr>
              <a:t> </a:t>
            </a:r>
          </a:p>
        </p:txBody>
      </p:sp>
      <p:pic>
        <p:nvPicPr>
          <p:cNvPr id="2" name="Picture 1">
            <a:extLst>
              <a:ext uri="{FF2B5EF4-FFF2-40B4-BE49-F238E27FC236}">
                <a16:creationId xmlns:a16="http://schemas.microsoft.com/office/drawing/2014/main" id="{ABAB2CF8-B1C7-4DAF-AB8E-7F7100914F7A}"/>
              </a:ext>
            </a:extLst>
          </p:cNvPr>
          <p:cNvPicPr>
            <a:picLocks noChangeAspect="1"/>
          </p:cNvPicPr>
          <p:nvPr/>
        </p:nvPicPr>
        <p:blipFill>
          <a:blip r:embed="rId2"/>
          <a:stretch>
            <a:fillRect/>
          </a:stretch>
        </p:blipFill>
        <p:spPr>
          <a:xfrm>
            <a:off x="4650827" y="3195736"/>
            <a:ext cx="4303985" cy="2774731"/>
          </a:xfrm>
          <a:prstGeom prst="rect">
            <a:avLst/>
          </a:prstGeom>
        </p:spPr>
      </p:pic>
      <p:sp>
        <p:nvSpPr>
          <p:cNvPr id="6" name="Slide Number Placeholder 5">
            <a:extLst>
              <a:ext uri="{FF2B5EF4-FFF2-40B4-BE49-F238E27FC236}">
                <a16:creationId xmlns:a16="http://schemas.microsoft.com/office/drawing/2014/main" id="{34DD5B86-FC01-4809-BED5-656726C60D20}"/>
              </a:ext>
            </a:extLst>
          </p:cNvPr>
          <p:cNvSpPr>
            <a:spLocks noGrp="1"/>
          </p:cNvSpPr>
          <p:nvPr>
            <p:ph type="sldNum" sz="quarter" idx="12"/>
          </p:nvPr>
        </p:nvSpPr>
        <p:spPr/>
        <p:txBody>
          <a:bodyPr/>
          <a:lstStyle/>
          <a:p>
            <a:fld id="{BCA9E365-C2E6-427D-B945-C61DCC8F5720}" type="slidenum">
              <a:rPr lang="en-US" smtClean="0"/>
              <a:t>31</a:t>
            </a:fld>
            <a:endParaRPr lang="en-US"/>
          </a:p>
        </p:txBody>
      </p:sp>
    </p:spTree>
    <p:extLst>
      <p:ext uri="{BB962C8B-B14F-4D97-AF65-F5344CB8AC3E}">
        <p14:creationId xmlns:p14="http://schemas.microsoft.com/office/powerpoint/2010/main" val="319320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2AD787B-0D45-439F-B2D6-C3CE1FE3A522}"/>
              </a:ext>
            </a:extLst>
          </p:cNvPr>
          <p:cNvCxnSpPr/>
          <p:nvPr/>
        </p:nvCxnSpPr>
        <p:spPr>
          <a:xfrm>
            <a:off x="930162" y="1372764"/>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95127EC-C591-462E-BBF8-774F5A1EBA59}"/>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5434614-1A33-4E05-B48F-9A7DE4180ABF}"/>
              </a:ext>
            </a:extLst>
          </p:cNvPr>
          <p:cNvSpPr txBox="1"/>
          <p:nvPr/>
        </p:nvSpPr>
        <p:spPr>
          <a:xfrm>
            <a:off x="2695904" y="539426"/>
            <a:ext cx="7299434"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1. Con ng</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ời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con ng</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ời</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Diamond 7">
            <a:extLst>
              <a:ext uri="{FF2B5EF4-FFF2-40B4-BE49-F238E27FC236}">
                <a16:creationId xmlns:a16="http://schemas.microsoft.com/office/drawing/2014/main" id="{ADB54BFF-AC55-4379-A02B-52A1542BEEF0}"/>
              </a:ext>
            </a:extLst>
          </p:cNvPr>
          <p:cNvSpPr/>
          <p:nvPr/>
        </p:nvSpPr>
        <p:spPr>
          <a:xfrm>
            <a:off x="462451" y="1753056"/>
            <a:ext cx="930165" cy="854306"/>
          </a:xfrm>
          <a:prstGeom prst="diamond">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a</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7960A233-EFA7-4EE9-8C3A-F467DC633CF5}"/>
              </a:ext>
            </a:extLst>
          </p:cNvPr>
          <p:cNvSpPr/>
          <p:nvPr/>
        </p:nvSpPr>
        <p:spPr>
          <a:xfrm>
            <a:off x="1392615" y="1765728"/>
            <a:ext cx="10284387" cy="693690"/>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r>
              <a:rPr lang="en-US" sz="2600" b="1" i="1" dirty="0">
                <a:solidFill>
                  <a:srgbClr val="7030A0"/>
                </a:solidFill>
                <a:latin typeface="Times New Roman" panose="02020603050405020304" pitchFamily="18" charset="0"/>
                <a:cs typeface="Times New Roman" panose="02020603050405020304" pitchFamily="18" charset="0"/>
              </a:rPr>
              <a:t>Con </a:t>
            </a:r>
            <a:r>
              <a:rPr lang="en-US" sz="2600" b="1" i="1" dirty="0" err="1">
                <a:solidFill>
                  <a:srgbClr val="7030A0"/>
                </a:solidFill>
                <a:latin typeface="Times New Roman" panose="02020603050405020304" pitchFamily="18" charset="0"/>
                <a:cs typeface="Times New Roman" panose="02020603050405020304" pitchFamily="18" charset="0"/>
              </a:rPr>
              <a:t>người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thực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thể</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sinh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học</a:t>
            </a:r>
            <a:r>
              <a:rPr lang="en-US" sz="2600" b="1" i="1" dirty="0">
                <a:solidFill>
                  <a:srgbClr val="7030A0"/>
                </a:solidFill>
                <a:latin typeface="Times New Roman" panose="02020603050405020304" pitchFamily="18" charset="0"/>
                <a:cs typeface="Times New Roman" panose="02020603050405020304" pitchFamily="18" charset="0"/>
              </a:rPr>
              <a:t> – </a:t>
            </a:r>
            <a:r>
              <a:rPr lang="en-US" sz="2600" b="1" i="1" dirty="0" err="1">
                <a:solidFill>
                  <a:srgbClr val="7030A0"/>
                </a:solidFill>
                <a:latin typeface="Times New Roman" panose="02020603050405020304" pitchFamily="18" charset="0"/>
                <a:cs typeface="Times New Roman" panose="02020603050405020304" pitchFamily="18" charset="0"/>
              </a:rPr>
              <a:t>xã</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hội</a:t>
            </a:r>
            <a:endParaRPr lang="en-US" sz="2600" b="1" i="1" dirty="0">
              <a:solidFill>
                <a:srgbClr val="7030A0"/>
              </a:solidFill>
              <a:latin typeface="Times New Roman" panose="02020603050405020304" pitchFamily="18" charset="0"/>
              <a:cs typeface="Times New Roman" panose="02020603050405020304" pitchFamily="18" charset="0"/>
            </a:endParaRPr>
          </a:p>
        </p:txBody>
      </p:sp>
      <p:sp>
        <p:nvSpPr>
          <p:cNvPr id="10" name="Diamond 9">
            <a:extLst>
              <a:ext uri="{FF2B5EF4-FFF2-40B4-BE49-F238E27FC236}">
                <a16:creationId xmlns:a16="http://schemas.microsoft.com/office/drawing/2014/main" id="{D4032234-A7A4-4A85-B8DF-6A06E9159CD9}"/>
              </a:ext>
            </a:extLst>
          </p:cNvPr>
          <p:cNvSpPr/>
          <p:nvPr/>
        </p:nvSpPr>
        <p:spPr>
          <a:xfrm>
            <a:off x="472958" y="2608046"/>
            <a:ext cx="930165" cy="862733"/>
          </a:xfrm>
          <a:prstGeom prst="diamond">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b</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4E9D4CDB-F83E-4F6A-AC40-903619617740}"/>
              </a:ext>
            </a:extLst>
          </p:cNvPr>
          <p:cNvSpPr/>
          <p:nvPr/>
        </p:nvSpPr>
        <p:spPr>
          <a:xfrm>
            <a:off x="1403122" y="2589186"/>
            <a:ext cx="10284387" cy="854306"/>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r>
              <a:rPr lang="en-US" sz="2600" b="1" i="1" dirty="0">
                <a:solidFill>
                  <a:srgbClr val="7030A0"/>
                </a:solidFill>
                <a:latin typeface="Times New Roman" panose="02020603050405020304" pitchFamily="18" charset="0"/>
                <a:cs typeface="Times New Roman" panose="02020603050405020304" pitchFamily="18" charset="0"/>
              </a:rPr>
              <a:t>Con </a:t>
            </a:r>
            <a:r>
              <a:rPr lang="en-US" sz="2600" b="1" i="1" dirty="0" err="1">
                <a:solidFill>
                  <a:srgbClr val="7030A0"/>
                </a:solidFill>
                <a:latin typeface="Times New Roman" panose="02020603050405020304" pitchFamily="18" charset="0"/>
                <a:cs typeface="Times New Roman" panose="02020603050405020304" pitchFamily="18" charset="0"/>
              </a:rPr>
              <a:t>người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khác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biệt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với</a:t>
            </a:r>
            <a:r>
              <a:rPr lang="en-US" sz="2600" b="1" i="1" dirty="0">
                <a:solidFill>
                  <a:srgbClr val="7030A0"/>
                </a:solidFill>
                <a:latin typeface="Times New Roman" panose="02020603050405020304" pitchFamily="18" charset="0"/>
                <a:cs typeface="Times New Roman" panose="02020603050405020304" pitchFamily="18" charset="0"/>
              </a:rPr>
              <a:t> con </a:t>
            </a:r>
            <a:r>
              <a:rPr lang="en-US" sz="2600" b="1" i="1" dirty="0" err="1">
                <a:solidFill>
                  <a:srgbClr val="7030A0"/>
                </a:solidFill>
                <a:latin typeface="Times New Roman" panose="02020603050405020304" pitchFamily="18" charset="0"/>
                <a:cs typeface="Times New Roman" panose="02020603050405020304" pitchFamily="18" charset="0"/>
              </a:rPr>
              <a:t>vật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ngay</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từ</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khi</a:t>
            </a:r>
            <a:r>
              <a:rPr lang="en-US" sz="2600" b="1" i="1" dirty="0">
                <a:solidFill>
                  <a:srgbClr val="7030A0"/>
                </a:solidFill>
                <a:latin typeface="Times New Roman" panose="02020603050405020304" pitchFamily="18" charset="0"/>
                <a:cs typeface="Times New Roman" panose="02020603050405020304" pitchFamily="18" charset="0"/>
              </a:rPr>
              <a:t> con </a:t>
            </a:r>
            <a:r>
              <a:rPr lang="en-US" sz="2600" b="1" i="1" dirty="0" err="1">
                <a:solidFill>
                  <a:srgbClr val="7030A0"/>
                </a:solidFill>
                <a:latin typeface="Times New Roman" panose="02020603050405020304" pitchFamily="18" charset="0"/>
                <a:cs typeface="Times New Roman" panose="02020603050405020304" pitchFamily="18" charset="0"/>
              </a:rPr>
              <a:t>người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bắt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đầu</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sản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xuất</a:t>
            </a:r>
            <a:r>
              <a:rPr lang="en-US" sz="2600" b="1" i="1" dirty="0">
                <a:solidFill>
                  <a:srgbClr val="7030A0"/>
                </a:solidFill>
                <a:latin typeface="Times New Roman" panose="02020603050405020304" pitchFamily="18" charset="0"/>
                <a:cs typeface="Times New Roman" panose="02020603050405020304" pitchFamily="18" charset="0"/>
              </a:rPr>
              <a:t> ra </a:t>
            </a:r>
            <a:r>
              <a:rPr lang="en-US" sz="2600" b="1" i="1" dirty="0" err="1">
                <a:solidFill>
                  <a:srgbClr val="7030A0"/>
                </a:solidFill>
                <a:latin typeface="Times New Roman" panose="02020603050405020304" pitchFamily="18" charset="0"/>
                <a:cs typeface="Times New Roman" panose="02020603050405020304" pitchFamily="18" charset="0"/>
              </a:rPr>
              <a:t>những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tư</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liệu</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sinh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hoạt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của</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mình</a:t>
            </a:r>
            <a:endParaRPr lang="en-US" sz="2600" b="1" i="1" dirty="0">
              <a:solidFill>
                <a:srgbClr val="7030A0"/>
              </a:solidFill>
              <a:latin typeface="Times New Roman" panose="02020603050405020304" pitchFamily="18" charset="0"/>
              <a:cs typeface="Times New Roman" panose="02020603050405020304" pitchFamily="18" charset="0"/>
            </a:endParaRPr>
          </a:p>
        </p:txBody>
      </p:sp>
      <p:sp>
        <p:nvSpPr>
          <p:cNvPr id="12" name="Diamond 11">
            <a:extLst>
              <a:ext uri="{FF2B5EF4-FFF2-40B4-BE49-F238E27FC236}">
                <a16:creationId xmlns:a16="http://schemas.microsoft.com/office/drawing/2014/main" id="{26414F3B-7EDA-4951-94E1-C7B22568E1B4}"/>
              </a:ext>
            </a:extLst>
          </p:cNvPr>
          <p:cNvSpPr/>
          <p:nvPr/>
        </p:nvSpPr>
        <p:spPr>
          <a:xfrm>
            <a:off x="488724" y="3530728"/>
            <a:ext cx="930165" cy="854306"/>
          </a:xfrm>
          <a:prstGeom prst="diamond">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c</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13" name="Hexagon 12">
            <a:extLst>
              <a:ext uri="{FF2B5EF4-FFF2-40B4-BE49-F238E27FC236}">
                <a16:creationId xmlns:a16="http://schemas.microsoft.com/office/drawing/2014/main" id="{A5700A8D-03E6-43F5-A58B-01EE73B443B7}"/>
              </a:ext>
            </a:extLst>
          </p:cNvPr>
          <p:cNvSpPr/>
          <p:nvPr/>
        </p:nvSpPr>
        <p:spPr>
          <a:xfrm>
            <a:off x="1418888" y="3545602"/>
            <a:ext cx="10284387" cy="761246"/>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b="1" i="1" dirty="0">
                <a:solidFill>
                  <a:srgbClr val="7030A0"/>
                </a:solidFill>
                <a:latin typeface="Times New Roman" panose="02020603050405020304" pitchFamily="18" charset="0"/>
                <a:cs typeface="Times New Roman" panose="02020603050405020304" pitchFamily="18" charset="0"/>
              </a:rPr>
              <a:t>Con </a:t>
            </a:r>
            <a:r>
              <a:rPr lang="en-US" sz="2600" b="1" i="1" dirty="0" err="1">
                <a:solidFill>
                  <a:srgbClr val="7030A0"/>
                </a:solidFill>
                <a:latin typeface="Times New Roman" panose="02020603050405020304" pitchFamily="18" charset="0"/>
                <a:cs typeface="Times New Roman" panose="02020603050405020304" pitchFamily="18" charset="0"/>
              </a:rPr>
              <a:t>người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sản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phẩm</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của</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lịch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sử</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của</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chính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bản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thân</a:t>
            </a:r>
            <a:r>
              <a:rPr lang="en-US" sz="2600" b="1" i="1" dirty="0">
                <a:solidFill>
                  <a:srgbClr val="7030A0"/>
                </a:solidFill>
                <a:latin typeface="Times New Roman" panose="02020603050405020304" pitchFamily="18" charset="0"/>
                <a:cs typeface="Times New Roman" panose="02020603050405020304" pitchFamily="18" charset="0"/>
              </a:rPr>
              <a:t> con </a:t>
            </a:r>
            <a:r>
              <a:rPr lang="en-US" sz="2600" b="1" i="1" dirty="0" err="1">
                <a:solidFill>
                  <a:srgbClr val="7030A0"/>
                </a:solidFill>
                <a:latin typeface="Times New Roman" panose="02020603050405020304" pitchFamily="18" charset="0"/>
                <a:cs typeface="Times New Roman" panose="02020603050405020304" pitchFamily="18" charset="0"/>
              </a:rPr>
              <a:t>người</a:t>
            </a:r>
            <a:endParaRPr lang="en-US" sz="2600" b="1" i="1" dirty="0">
              <a:solidFill>
                <a:srgbClr val="7030A0"/>
              </a:solidFill>
              <a:latin typeface="Times New Roman" panose="02020603050405020304" pitchFamily="18" charset="0"/>
              <a:cs typeface="Times New Roman" panose="02020603050405020304" pitchFamily="18" charset="0"/>
            </a:endParaRPr>
          </a:p>
        </p:txBody>
      </p:sp>
      <p:sp>
        <p:nvSpPr>
          <p:cNvPr id="14" name="Diamond 13">
            <a:extLst>
              <a:ext uri="{FF2B5EF4-FFF2-40B4-BE49-F238E27FC236}">
                <a16:creationId xmlns:a16="http://schemas.microsoft.com/office/drawing/2014/main" id="{0E2718BB-D50C-4056-AA11-7B7CD79EB7BE}"/>
              </a:ext>
            </a:extLst>
          </p:cNvPr>
          <p:cNvSpPr/>
          <p:nvPr/>
        </p:nvSpPr>
        <p:spPr>
          <a:xfrm>
            <a:off x="504490" y="4409171"/>
            <a:ext cx="930165" cy="854306"/>
          </a:xfrm>
          <a:prstGeom prst="diamond">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d</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15" name="Hexagon 14">
            <a:extLst>
              <a:ext uri="{FF2B5EF4-FFF2-40B4-BE49-F238E27FC236}">
                <a16:creationId xmlns:a16="http://schemas.microsoft.com/office/drawing/2014/main" id="{D1E4E375-B5D6-4860-8534-001E0BCAA24F}"/>
              </a:ext>
            </a:extLst>
          </p:cNvPr>
          <p:cNvSpPr/>
          <p:nvPr/>
        </p:nvSpPr>
        <p:spPr>
          <a:xfrm>
            <a:off x="1434654" y="4424045"/>
            <a:ext cx="10284387" cy="761246"/>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b="1" i="1" dirty="0">
                <a:solidFill>
                  <a:srgbClr val="7030A0"/>
                </a:solidFill>
                <a:latin typeface="Times New Roman" panose="02020603050405020304" pitchFamily="18" charset="0"/>
                <a:cs typeface="Times New Roman" panose="02020603050405020304" pitchFamily="18" charset="0"/>
              </a:rPr>
              <a:t>Con </a:t>
            </a:r>
            <a:r>
              <a:rPr lang="en-US" sz="2600" b="1" i="1" dirty="0" err="1">
                <a:solidFill>
                  <a:srgbClr val="7030A0"/>
                </a:solidFill>
                <a:latin typeface="Times New Roman" panose="02020603050405020304" pitchFamily="18" charset="0"/>
                <a:cs typeface="Times New Roman" panose="02020603050405020304" pitchFamily="18" charset="0"/>
              </a:rPr>
              <a:t>người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vừa</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chủ</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thể</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của</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lịch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sử</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vừa</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sản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phẩm</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của</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lịch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sử</a:t>
            </a:r>
            <a:endParaRPr lang="en-US" sz="2600" b="1" i="1" dirty="0">
              <a:solidFill>
                <a:srgbClr val="7030A0"/>
              </a:solidFill>
              <a:latin typeface="Times New Roman" panose="02020603050405020304" pitchFamily="18" charset="0"/>
              <a:cs typeface="Times New Roman" panose="02020603050405020304" pitchFamily="18" charset="0"/>
            </a:endParaRPr>
          </a:p>
        </p:txBody>
      </p:sp>
      <p:sp>
        <p:nvSpPr>
          <p:cNvPr id="16" name="Diamond 15">
            <a:extLst>
              <a:ext uri="{FF2B5EF4-FFF2-40B4-BE49-F238E27FC236}">
                <a16:creationId xmlns:a16="http://schemas.microsoft.com/office/drawing/2014/main" id="{762C6EAE-1529-4BB5-9FFC-827CF89AB592}"/>
              </a:ext>
            </a:extLst>
          </p:cNvPr>
          <p:cNvSpPr/>
          <p:nvPr/>
        </p:nvSpPr>
        <p:spPr>
          <a:xfrm>
            <a:off x="504490" y="5265679"/>
            <a:ext cx="930165" cy="854306"/>
          </a:xfrm>
          <a:prstGeom prst="diamond">
            <a:avLst/>
          </a:prstGeom>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rgbClr val="FF0000"/>
                </a:solidFill>
                <a:latin typeface="Times New Roman" panose="02020603050405020304" pitchFamily="18" charset="0"/>
                <a:cs typeface="Times New Roman" panose="02020603050405020304" pitchFamily="18" charset="0"/>
              </a:rPr>
              <a:t>đ</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17" name="Hexagon 16">
            <a:extLst>
              <a:ext uri="{FF2B5EF4-FFF2-40B4-BE49-F238E27FC236}">
                <a16:creationId xmlns:a16="http://schemas.microsoft.com/office/drawing/2014/main" id="{995A0F09-7CC7-4627-8B43-C8BFB12BA611}"/>
              </a:ext>
            </a:extLst>
          </p:cNvPr>
          <p:cNvSpPr/>
          <p:nvPr/>
        </p:nvSpPr>
        <p:spPr>
          <a:xfrm>
            <a:off x="1434654" y="5278351"/>
            <a:ext cx="10284387" cy="761246"/>
          </a:xfrm>
          <a:prstGeom prst="hexag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b="1" i="1" dirty="0" err="1">
                <a:solidFill>
                  <a:srgbClr val="7030A0"/>
                </a:solidFill>
                <a:latin typeface="Times New Roman" panose="02020603050405020304" pitchFamily="18" charset="0"/>
                <a:cs typeface="Times New Roman" panose="02020603050405020304" pitchFamily="18" charset="0"/>
              </a:rPr>
              <a:t>Bản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chất</a:t>
            </a:r>
            <a:r>
              <a:rPr lang="en-US" sz="2600" b="1" i="1" dirty="0">
                <a:solidFill>
                  <a:srgbClr val="7030A0"/>
                </a:solidFill>
                <a:latin typeface="Times New Roman" panose="02020603050405020304" pitchFamily="18" charset="0"/>
                <a:cs typeface="Times New Roman" panose="02020603050405020304" pitchFamily="18" charset="0"/>
              </a:rPr>
              <a:t> con </a:t>
            </a:r>
            <a:r>
              <a:rPr lang="en-US" sz="2600" b="1" i="1" dirty="0" err="1">
                <a:solidFill>
                  <a:srgbClr val="7030A0"/>
                </a:solidFill>
                <a:latin typeface="Times New Roman" panose="02020603050405020304" pitchFamily="18" charset="0"/>
                <a:cs typeface="Times New Roman" panose="02020603050405020304" pitchFamily="18" charset="0"/>
              </a:rPr>
              <a:t>người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tổng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hoà</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các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mối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quan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hệ</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xã</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hội</a:t>
            </a:r>
            <a:r>
              <a:rPr lang="en-US" sz="2600" b="1" i="1" dirty="0">
                <a:solidFill>
                  <a:srgbClr val="7030A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8D04F83B-9A65-4B1E-AB09-CE3B86CFE5EF}"/>
              </a:ext>
            </a:extLst>
          </p:cNvPr>
          <p:cNvSpPr>
            <a:spLocks noGrp="1"/>
          </p:cNvSpPr>
          <p:nvPr>
            <p:ph type="sldNum" sz="quarter" idx="12"/>
          </p:nvPr>
        </p:nvSpPr>
        <p:spPr/>
        <p:txBody>
          <a:bodyPr/>
          <a:lstStyle/>
          <a:p>
            <a:fld id="{BCA9E365-C2E6-427D-B945-C61DCC8F5720}" type="slidenum">
              <a:rPr lang="en-US" smtClean="0"/>
              <a:t>310</a:t>
            </a:fld>
            <a:endParaRPr lang="en-US"/>
          </a:p>
        </p:txBody>
      </p:sp>
    </p:spTree>
    <p:extLst>
      <p:ext uri="{BB962C8B-B14F-4D97-AF65-F5344CB8AC3E}">
        <p14:creationId xmlns:p14="http://schemas.microsoft.com/office/powerpoint/2010/main" val="31229796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DFB7-8EB8-4C68-B194-461BC02054A5}"/>
              </a:ext>
            </a:extLst>
          </p:cNvPr>
          <p:cNvSpPr>
            <a:spLocks noGrp="1"/>
          </p:cNvSpPr>
          <p:nvPr>
            <p:ph type="title"/>
          </p:nvPr>
        </p:nvSpPr>
        <p:spPr>
          <a:xfrm>
            <a:off x="2758966" y="365126"/>
            <a:ext cx="7047186" cy="823912"/>
          </a:xfrm>
        </p:spPr>
        <p:txBody>
          <a:bodyPr>
            <a:normAutofit fontScale="90000"/>
          </a:bodyPr>
          <a:lstStyle/>
          <a:p>
            <a:r>
              <a:rPr lang="en-US" sz="3200" b="1" i="1" dirty="0">
                <a:solidFill>
                  <a:srgbClr val="FF0000"/>
                </a:solidFill>
                <a:latin typeface="Times New Roman" panose="02020603050405020304" pitchFamily="18" charset="0"/>
                <a:cs typeface="Times New Roman" panose="02020603050405020304" pitchFamily="18" charset="0"/>
              </a:rPr>
              <a:t>a. Con </a:t>
            </a:r>
            <a:r>
              <a:rPr lang="en-US" sz="3200" b="1" i="1" dirty="0" err="1">
                <a:solidFill>
                  <a:srgbClr val="FF0000"/>
                </a:solidFill>
                <a:latin typeface="Times New Roman" panose="02020603050405020304" pitchFamily="18" charset="0"/>
                <a:cs typeface="Times New Roman" panose="02020603050405020304" pitchFamily="18" charset="0"/>
              </a:rPr>
              <a:t>người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là</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thể</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sinh</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học</a:t>
            </a:r>
            <a:r>
              <a:rPr lang="en-US" sz="3200" b="1" i="1" dirty="0">
                <a:solidFill>
                  <a:srgbClr val="FF0000"/>
                </a:solidFill>
                <a:latin typeface="Times New Roman" panose="02020603050405020304" pitchFamily="18" charset="0"/>
                <a:cs typeface="Times New Roman" panose="02020603050405020304" pitchFamily="18" charset="0"/>
              </a:rPr>
              <a:t> –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B8AB0D9-47D7-44AC-80B4-7A7B3A3D1C48}"/>
              </a:ext>
            </a:extLst>
          </p:cNvPr>
          <p:cNvSpPr>
            <a:spLocks noGrp="1"/>
          </p:cNvSpPr>
          <p:nvPr>
            <p:ph type="body" idx="1"/>
          </p:nvPr>
        </p:nvSpPr>
        <p:spPr>
          <a:xfrm>
            <a:off x="839788" y="1649617"/>
            <a:ext cx="4331302" cy="510255"/>
          </a:xfrm>
          <a:solidFill>
            <a:srgbClr val="FFFF00"/>
          </a:solidFill>
          <a:ln>
            <a:solidFill>
              <a:srgbClr val="0070C0"/>
            </a:solidFill>
          </a:ln>
        </p:spPr>
        <p:txBody>
          <a:bodyPr>
            <a:noAutofit/>
          </a:bodyPr>
          <a:lstStyle/>
          <a:p>
            <a:pPr algn="ctr"/>
            <a:r>
              <a:rPr lang="en-US" sz="2800" dirty="0" err="1">
                <a:solidFill>
                  <a:srgbClr val="FF0000"/>
                </a:solidFill>
                <a:latin typeface="Times New Roman" panose="02020603050405020304" pitchFamily="18" charset="0"/>
                <a:cs typeface="Times New Roman" panose="02020603050405020304" pitchFamily="18" charset="0"/>
              </a:rPr>
              <a:t>Thực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thể</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sinh</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học</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D67B4BB-2100-4776-933A-6B7930D743C1}"/>
              </a:ext>
            </a:extLst>
          </p:cNvPr>
          <p:cNvSpPr>
            <a:spLocks noGrp="1"/>
          </p:cNvSpPr>
          <p:nvPr>
            <p:ph sz="half" idx="2"/>
          </p:nvPr>
        </p:nvSpPr>
        <p:spPr>
          <a:xfrm>
            <a:off x="839788" y="2197166"/>
            <a:ext cx="4331302" cy="4219404"/>
          </a:xfrm>
          <a:solidFill>
            <a:schemeClr val="accent4">
              <a:lumMod val="20000"/>
              <a:lumOff val="80000"/>
            </a:schemeClr>
          </a:solidFill>
          <a:ln>
            <a:solidFill>
              <a:srgbClr val="0070C0"/>
            </a:solidFill>
          </a:ln>
        </p:spPr>
        <p:txBody>
          <a:bodyPr>
            <a:normAutofit fontScale="92500" lnSpcReduction="10000"/>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t>
            </a:r>
            <a:r>
              <a:rPr lang="vi-VN" dirty="0">
                <a:latin typeface="Times New Roman" panose="02020603050405020304" pitchFamily="18" charset="0"/>
                <a:cs typeface="Times New Roman" panose="02020603050405020304" pitchFamily="18" charset="0"/>
              </a:rPr>
              <a: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đấu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tồn</a:t>
            </a:r>
            <a:r>
              <a:rPr 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BA20ACF0-777E-41C4-B67F-F035D6150F31}"/>
              </a:ext>
            </a:extLst>
          </p:cNvPr>
          <p:cNvSpPr>
            <a:spLocks noGrp="1"/>
          </p:cNvSpPr>
          <p:nvPr>
            <p:ph type="body" sz="quarter" idx="3"/>
          </p:nvPr>
        </p:nvSpPr>
        <p:spPr>
          <a:xfrm>
            <a:off x="5675586" y="1655379"/>
            <a:ext cx="5880538" cy="510255"/>
          </a:xfrm>
          <a:solidFill>
            <a:srgbClr val="FFFF00"/>
          </a:solidFill>
          <a:ln>
            <a:solidFill>
              <a:srgbClr val="0070C0"/>
            </a:solidFill>
          </a:ln>
        </p:spPr>
        <p:txBody>
          <a:bodyPr>
            <a:noAutofit/>
          </a:bodyPr>
          <a:lstStyle/>
          <a:p>
            <a:pPr algn="ctr"/>
            <a:r>
              <a:rPr lang="en-US" sz="2800" dirty="0" err="1">
                <a:solidFill>
                  <a:srgbClr val="FF0000"/>
                </a:solidFill>
                <a:latin typeface="Times New Roman" panose="02020603050405020304" pitchFamily="18" charset="0"/>
                <a:cs typeface="Times New Roman" panose="02020603050405020304" pitchFamily="18" charset="0"/>
              </a:rPr>
              <a:t>Thực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thể</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xã</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hội</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1FA47EC1-0E6B-4C54-90A1-023B388C75EE}"/>
              </a:ext>
            </a:extLst>
          </p:cNvPr>
          <p:cNvSpPr>
            <a:spLocks noGrp="1"/>
          </p:cNvSpPr>
          <p:nvPr>
            <p:ph sz="quarter" idx="4"/>
          </p:nvPr>
        </p:nvSpPr>
        <p:spPr>
          <a:xfrm>
            <a:off x="5675586" y="2175638"/>
            <a:ext cx="5880538" cy="4256698"/>
          </a:xfrm>
          <a:solidFill>
            <a:schemeClr val="accent4">
              <a:lumMod val="20000"/>
              <a:lumOff val="80000"/>
            </a:schemeClr>
          </a:solidFill>
          <a:ln>
            <a:solidFill>
              <a:srgbClr val="0070C0"/>
            </a:solidFill>
          </a:ln>
        </p:spPr>
        <p:txBody>
          <a:bodyPr>
            <a:noAutofit/>
          </a:bodyPr>
          <a:lstStyle/>
          <a:p>
            <a:pPr>
              <a:spcBef>
                <a:spcPts val="0"/>
              </a:spcBef>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HĐ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LĐSX</a:t>
            </a:r>
            <a:r>
              <a:rPr lang="en-US" dirty="0">
                <a:latin typeface="Times New Roman" panose="02020603050405020304" pitchFamily="18" charset="0"/>
                <a:cs typeface="Times New Roman" panose="02020603050405020304" pitchFamily="18" charset="0"/>
              </a:rPr>
              <a:t>.</a:t>
            </a:r>
          </a:p>
          <a:p>
            <a:pPr>
              <a:spcBef>
                <a:spcPts val="0"/>
              </a:spcBef>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a:t>
            </a:r>
          </a:p>
          <a:p>
            <a:pPr>
              <a:spcBef>
                <a:spcPts val="0"/>
              </a:spcBef>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duy</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lao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a:t>
            </a:r>
          </a:p>
          <a:p>
            <a:pPr>
              <a:spcBef>
                <a:spcPts val="0"/>
              </a:spcBef>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LĐ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xuất</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a:t>
            </a:r>
          </a:p>
          <a:p>
            <a:pPr>
              <a:spcBef>
                <a:spcPts val="0"/>
              </a:spcBef>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Ngôn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duy</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a:t>
            </a:r>
          </a:p>
        </p:txBody>
      </p:sp>
      <p:cxnSp>
        <p:nvCxnSpPr>
          <p:cNvPr id="7" name="Straight Connector 6">
            <a:extLst>
              <a:ext uri="{FF2B5EF4-FFF2-40B4-BE49-F238E27FC236}">
                <a16:creationId xmlns:a16="http://schemas.microsoft.com/office/drawing/2014/main" id="{310954C6-DC61-49F8-A6DC-5FDE924AB128}"/>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EA3194-BFCE-4E54-A3A5-E2F3F7B81681}"/>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03D8B8F3-49A0-4B7D-ACA0-686BBDE58F1E}"/>
              </a:ext>
            </a:extLst>
          </p:cNvPr>
          <p:cNvSpPr>
            <a:spLocks noGrp="1"/>
          </p:cNvSpPr>
          <p:nvPr>
            <p:ph type="sldNum" sz="quarter" idx="12"/>
          </p:nvPr>
        </p:nvSpPr>
        <p:spPr/>
        <p:txBody>
          <a:bodyPr/>
          <a:lstStyle/>
          <a:p>
            <a:fld id="{BCA9E365-C2E6-427D-B945-C61DCC8F5720}" type="slidenum">
              <a:rPr lang="en-US" smtClean="0"/>
              <a:t>311</a:t>
            </a:fld>
            <a:endParaRPr lang="en-US"/>
          </a:p>
        </p:txBody>
      </p:sp>
    </p:spTree>
    <p:extLst>
      <p:ext uri="{BB962C8B-B14F-4D97-AF65-F5344CB8AC3E}">
        <p14:creationId xmlns:p14="http://schemas.microsoft.com/office/powerpoint/2010/main" val="13653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bg/>
                                          </p:spTgt>
                                        </p:tgtEl>
                                        <p:attrNameLst>
                                          <p:attrName>style.visibility</p:attrName>
                                        </p:attrNameLst>
                                      </p:cBhvr>
                                      <p:to>
                                        <p:strVal val="visible"/>
                                      </p:to>
                                    </p:set>
                                    <p:anim calcmode="lin" valueType="num">
                                      <p:cBhvr additive="base">
                                        <p:cTn id="43" dur="500" fill="hold"/>
                                        <p:tgtEl>
                                          <p:spTgt spid="5">
                                            <p:bg/>
                                          </p:spTgt>
                                        </p:tgtEl>
                                        <p:attrNameLst>
                                          <p:attrName>ppt_x</p:attrName>
                                        </p:attrNameLst>
                                      </p:cBhvr>
                                      <p:tavLst>
                                        <p:tav tm="0">
                                          <p:val>
                                            <p:strVal val="#ppt_x"/>
                                          </p:val>
                                        </p:tav>
                                        <p:tav tm="100000">
                                          <p:val>
                                            <p:strVal val="#ppt_x"/>
                                          </p:val>
                                        </p:tav>
                                      </p:tavLst>
                                    </p:anim>
                                    <p:anim calcmode="lin" valueType="num">
                                      <p:cBhvr additive="base">
                                        <p:cTn id="44"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 calcmode="lin" valueType="num">
                                      <p:cBhvr additive="base">
                                        <p:cTn id="4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
                                            <p:bg/>
                                          </p:spTgt>
                                        </p:tgtEl>
                                        <p:attrNameLst>
                                          <p:attrName>style.visibility</p:attrName>
                                        </p:attrNameLst>
                                      </p:cBhvr>
                                      <p:to>
                                        <p:strVal val="visible"/>
                                      </p:to>
                                    </p:set>
                                    <p:animEffect transition="in" filter="fade">
                                      <p:cBhvr>
                                        <p:cTn id="55" dur="1000"/>
                                        <p:tgtEl>
                                          <p:spTgt spid="6">
                                            <p:bg/>
                                          </p:spTgt>
                                        </p:tgtEl>
                                      </p:cBhvr>
                                    </p:animEffect>
                                    <p:anim calcmode="lin" valueType="num">
                                      <p:cBhvr>
                                        <p:cTn id="56" dur="1000" fill="hold"/>
                                        <p:tgtEl>
                                          <p:spTgt spid="6">
                                            <p:bg/>
                                          </p:spTgt>
                                        </p:tgtEl>
                                        <p:attrNameLst>
                                          <p:attrName>ppt_x</p:attrName>
                                        </p:attrNameLst>
                                      </p:cBhvr>
                                      <p:tavLst>
                                        <p:tav tm="0">
                                          <p:val>
                                            <p:strVal val="#ppt_x"/>
                                          </p:val>
                                        </p:tav>
                                        <p:tav tm="100000">
                                          <p:val>
                                            <p:strVal val="#ppt_x"/>
                                          </p:val>
                                        </p:tav>
                                      </p:tavLst>
                                    </p:anim>
                                    <p:anim calcmode="lin" valueType="num">
                                      <p:cBhvr>
                                        <p:cTn id="57" dur="1000" fill="hold"/>
                                        <p:tgtEl>
                                          <p:spTgt spid="6">
                                            <p:bg/>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
                                            <p:txEl>
                                              <p:pRg st="0" end="0"/>
                                            </p:txEl>
                                          </p:spTgt>
                                        </p:tgtEl>
                                        <p:attrNameLst>
                                          <p:attrName>style.visibility</p:attrName>
                                        </p:attrNameLst>
                                      </p:cBhvr>
                                      <p:to>
                                        <p:strVal val="visible"/>
                                      </p:to>
                                    </p:set>
                                    <p:animEffect transition="in" filter="fade">
                                      <p:cBhvr>
                                        <p:cTn id="62" dur="1000"/>
                                        <p:tgtEl>
                                          <p:spTgt spid="6">
                                            <p:txEl>
                                              <p:pRg st="0" end="0"/>
                                            </p:txEl>
                                          </p:spTgt>
                                        </p:tgtEl>
                                      </p:cBhvr>
                                    </p:animEffect>
                                    <p:anim calcmode="lin" valueType="num">
                                      <p:cBhvr>
                                        <p:cTn id="6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
                                            <p:txEl>
                                              <p:pRg st="1" end="1"/>
                                            </p:txEl>
                                          </p:spTgt>
                                        </p:tgtEl>
                                        <p:attrNameLst>
                                          <p:attrName>style.visibility</p:attrName>
                                        </p:attrNameLst>
                                      </p:cBhvr>
                                      <p:to>
                                        <p:strVal val="visible"/>
                                      </p:to>
                                    </p:set>
                                    <p:animEffect transition="in" filter="fade">
                                      <p:cBhvr>
                                        <p:cTn id="69" dur="1000"/>
                                        <p:tgtEl>
                                          <p:spTgt spid="6">
                                            <p:txEl>
                                              <p:pRg st="1" end="1"/>
                                            </p:txEl>
                                          </p:spTgt>
                                        </p:tgtEl>
                                      </p:cBhvr>
                                    </p:animEffect>
                                    <p:anim calcmode="lin" valueType="num">
                                      <p:cBhvr>
                                        <p:cTn id="7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7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6">
                                            <p:txEl>
                                              <p:pRg st="2" end="2"/>
                                            </p:txEl>
                                          </p:spTgt>
                                        </p:tgtEl>
                                        <p:attrNameLst>
                                          <p:attrName>style.visibility</p:attrName>
                                        </p:attrNameLst>
                                      </p:cBhvr>
                                      <p:to>
                                        <p:strVal val="visible"/>
                                      </p:to>
                                    </p:set>
                                    <p:animEffect transition="in" filter="fade">
                                      <p:cBhvr>
                                        <p:cTn id="76" dur="1000"/>
                                        <p:tgtEl>
                                          <p:spTgt spid="6">
                                            <p:txEl>
                                              <p:pRg st="2" end="2"/>
                                            </p:txEl>
                                          </p:spTgt>
                                        </p:tgtEl>
                                      </p:cBhvr>
                                    </p:animEffect>
                                    <p:anim calcmode="lin" valueType="num">
                                      <p:cBhvr>
                                        <p:cTn id="7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7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6">
                                            <p:txEl>
                                              <p:pRg st="3" end="3"/>
                                            </p:txEl>
                                          </p:spTgt>
                                        </p:tgtEl>
                                        <p:attrNameLst>
                                          <p:attrName>style.visibility</p:attrName>
                                        </p:attrNameLst>
                                      </p:cBhvr>
                                      <p:to>
                                        <p:strVal val="visible"/>
                                      </p:to>
                                    </p:set>
                                    <p:animEffect transition="in" filter="fade">
                                      <p:cBhvr>
                                        <p:cTn id="83" dur="1000"/>
                                        <p:tgtEl>
                                          <p:spTgt spid="6">
                                            <p:txEl>
                                              <p:pRg st="3" end="3"/>
                                            </p:txEl>
                                          </p:spTgt>
                                        </p:tgtEl>
                                      </p:cBhvr>
                                    </p:animEffect>
                                    <p:anim calcmode="lin" valueType="num">
                                      <p:cBhvr>
                                        <p:cTn id="8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8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6">
                                            <p:txEl>
                                              <p:pRg st="4" end="4"/>
                                            </p:txEl>
                                          </p:spTgt>
                                        </p:tgtEl>
                                        <p:attrNameLst>
                                          <p:attrName>style.visibility</p:attrName>
                                        </p:attrNameLst>
                                      </p:cBhvr>
                                      <p:to>
                                        <p:strVal val="visible"/>
                                      </p:to>
                                    </p:set>
                                    <p:animEffect transition="in" filter="fade">
                                      <p:cBhvr>
                                        <p:cTn id="90" dur="1000"/>
                                        <p:tgtEl>
                                          <p:spTgt spid="6">
                                            <p:txEl>
                                              <p:pRg st="4" end="4"/>
                                            </p:txEl>
                                          </p:spTgt>
                                        </p:tgtEl>
                                      </p:cBhvr>
                                    </p:animEffect>
                                    <p:anim calcmode="lin" valueType="num">
                                      <p:cBhvr>
                                        <p:cTn id="9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CC945D-949C-4955-8E24-32AFA05E66C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B402162-11E9-4B51-8A20-22FB5CDA8611}"/>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1459D5D-5418-455A-93BD-8D8E2F753075}"/>
              </a:ext>
            </a:extLst>
          </p:cNvPr>
          <p:cNvSpPr txBox="1"/>
          <p:nvPr/>
        </p:nvSpPr>
        <p:spPr>
          <a:xfrm>
            <a:off x="1949661" y="355993"/>
            <a:ext cx="9480335"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Con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với</a:t>
            </a:r>
            <a:r>
              <a:rPr lang="en-US" sz="2800" b="1" i="1" dirty="0">
                <a:solidFill>
                  <a:srgbClr val="FF0000"/>
                </a:solidFill>
                <a:latin typeface="Times New Roman" panose="02020603050405020304" pitchFamily="18" charset="0"/>
                <a:cs typeface="Times New Roman" panose="02020603050405020304" pitchFamily="18" charset="0"/>
              </a:rPr>
              <a:t> con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ngay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từ</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khi</a:t>
            </a:r>
            <a:r>
              <a:rPr lang="en-US" sz="2800" b="1" i="1" dirty="0">
                <a:solidFill>
                  <a:srgbClr val="FF0000"/>
                </a:solidFill>
                <a:latin typeface="Times New Roman" panose="02020603050405020304" pitchFamily="18" charset="0"/>
                <a:cs typeface="Times New Roman" panose="02020603050405020304" pitchFamily="18" charset="0"/>
              </a:rPr>
              <a:t> con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bắt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đầu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xuất</a:t>
            </a:r>
            <a:r>
              <a:rPr lang="en-US" sz="2800" b="1" i="1" dirty="0">
                <a:solidFill>
                  <a:srgbClr val="FF0000"/>
                </a:solidFill>
                <a:latin typeface="Times New Roman" panose="02020603050405020304" pitchFamily="18" charset="0"/>
                <a:cs typeface="Times New Roman" panose="02020603050405020304" pitchFamily="18" charset="0"/>
              </a:rPr>
              <a:t> ra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tư</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liệu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sinh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hoạt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mình</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Rectangle: Diagonal Corners Snipped 1">
            <a:extLst>
              <a:ext uri="{FF2B5EF4-FFF2-40B4-BE49-F238E27FC236}">
                <a16:creationId xmlns:a16="http://schemas.microsoft.com/office/drawing/2014/main" id="{25A38420-2A30-4B15-960D-C85758FA02F0}"/>
              </a:ext>
            </a:extLst>
          </p:cNvPr>
          <p:cNvSpPr/>
          <p:nvPr/>
        </p:nvSpPr>
        <p:spPr>
          <a:xfrm>
            <a:off x="488722" y="1813065"/>
            <a:ext cx="2417393" cy="3941347"/>
          </a:xfrm>
          <a:prstGeom prst="snip2DiagRect">
            <a:avLst>
              <a:gd name="adj1" fmla="val 0"/>
              <a:gd name="adj2" fmla="val 22726"/>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a:solidFill>
                  <a:srgbClr val="002060"/>
                </a:solidFill>
                <a:latin typeface="Times New Roman" panose="02020603050405020304" pitchFamily="18" charset="0"/>
                <a:cs typeface="Times New Roman" panose="02020603050405020304" pitchFamily="18" charset="0"/>
              </a:rPr>
              <a:t>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nhau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bắt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đầu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từ</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khi</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xuất</a:t>
            </a:r>
            <a:r>
              <a:rPr lang="en-US" sz="2600" dirty="0">
                <a:solidFill>
                  <a:srgbClr val="002060"/>
                </a:solidFill>
                <a:latin typeface="Times New Roman" panose="02020603050405020304" pitchFamily="18" charset="0"/>
                <a:cs typeface="Times New Roman" panose="02020603050405020304" pitchFamily="18" charset="0"/>
              </a:rPr>
              <a:t> ra </a:t>
            </a:r>
            <a:r>
              <a:rPr lang="en-US" sz="2600" dirty="0" err="1">
                <a:solidFill>
                  <a:srgbClr val="002060"/>
                </a:solidFill>
                <a:latin typeface="Times New Roman" panose="02020603050405020304" pitchFamily="18" charset="0"/>
                <a:cs typeface="Times New Roman" panose="02020603050405020304" pitchFamily="18" charset="0"/>
              </a:rPr>
              <a:t>tư</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liệu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xuất</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7" name="Rectangle: Diagonal Corners Snipped 6">
            <a:extLst>
              <a:ext uri="{FF2B5EF4-FFF2-40B4-BE49-F238E27FC236}">
                <a16:creationId xmlns:a16="http://schemas.microsoft.com/office/drawing/2014/main" id="{5F40BB3E-E1B2-439B-BCEB-5F1821A02449}"/>
              </a:ext>
            </a:extLst>
          </p:cNvPr>
          <p:cNvSpPr/>
          <p:nvPr/>
        </p:nvSpPr>
        <p:spPr>
          <a:xfrm>
            <a:off x="3126837" y="1639626"/>
            <a:ext cx="5770172" cy="2081032"/>
          </a:xfrm>
          <a:prstGeom prst="snip2DiagRect">
            <a:avLst>
              <a:gd name="adj1" fmla="val 0"/>
              <a:gd name="adj2" fmla="val 22389"/>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err="1">
                <a:solidFill>
                  <a:srgbClr val="002060"/>
                </a:solidFill>
                <a:latin typeface="Times New Roman" panose="02020603050405020304" pitchFamily="18" charset="0"/>
                <a:cs typeface="Times New Roman" panose="02020603050405020304" pitchFamily="18" charset="0"/>
              </a:rPr>
              <a:t>Điểm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biệt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giữa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loài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loài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loài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vượn</a:t>
            </a:r>
            <a:r>
              <a:rPr lang="en-US" sz="2600" dirty="0">
                <a:solidFill>
                  <a:srgbClr val="002060"/>
                </a:solidFill>
                <a:latin typeface="Times New Roman" panose="02020603050405020304" pitchFamily="18" charset="0"/>
                <a:cs typeface="Times New Roman" panose="02020603050405020304" pitchFamily="18" charset="0"/>
              </a:rPr>
              <a:t> may </a:t>
            </a:r>
            <a:r>
              <a:rPr lang="en-US" sz="2600" dirty="0" err="1">
                <a:solidFill>
                  <a:srgbClr val="002060"/>
                </a:solidFill>
                <a:latin typeface="Times New Roman" panose="02020603050405020304" pitchFamily="18" charset="0"/>
                <a:cs typeface="Times New Roman" panose="02020603050405020304" pitchFamily="18" charset="0"/>
              </a:rPr>
              <a:t>mắn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lắm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chỉ</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lượm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trong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khi</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xuất</a:t>
            </a:r>
            <a:r>
              <a:rPr lang="en-US" sz="2600" dirty="0">
                <a:solidFill>
                  <a:srgbClr val="002060"/>
                </a:solidFill>
                <a:latin typeface="Times New Roman" panose="02020603050405020304" pitchFamily="18" charset="0"/>
                <a:cs typeface="Times New Roman" panose="02020603050405020304" pitchFamily="18" charset="0"/>
              </a:rPr>
              <a:t>.</a:t>
            </a:r>
          </a:p>
        </p:txBody>
      </p:sp>
      <p:sp>
        <p:nvSpPr>
          <p:cNvPr id="8" name="Rectangle: Diagonal Corners Snipped 7">
            <a:extLst>
              <a:ext uri="{FF2B5EF4-FFF2-40B4-BE49-F238E27FC236}">
                <a16:creationId xmlns:a16="http://schemas.microsoft.com/office/drawing/2014/main" id="{73765232-571D-4502-BE61-0178702FAC17}"/>
              </a:ext>
            </a:extLst>
          </p:cNvPr>
          <p:cNvSpPr/>
          <p:nvPr/>
        </p:nvSpPr>
        <p:spPr>
          <a:xfrm>
            <a:off x="9065164" y="1813066"/>
            <a:ext cx="2417393" cy="3801000"/>
          </a:xfrm>
          <a:prstGeom prst="snip2DiagRect">
            <a:avLst>
              <a:gd name="adj1" fmla="val 0"/>
              <a:gd name="adj2" fmla="val 18979"/>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biệt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giữa</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dựa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nền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tảng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SXVC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trước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lao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220657DD-F2AC-46D2-83D8-DB9C75DF3ADD}"/>
              </a:ext>
            </a:extLst>
          </p:cNvPr>
          <p:cNvPicPr>
            <a:picLocks noChangeAspect="1"/>
          </p:cNvPicPr>
          <p:nvPr/>
        </p:nvPicPr>
        <p:blipFill>
          <a:blip r:embed="rId2"/>
          <a:stretch>
            <a:fillRect/>
          </a:stretch>
        </p:blipFill>
        <p:spPr>
          <a:xfrm>
            <a:off x="3126837" y="3909859"/>
            <a:ext cx="5770172" cy="2592148"/>
          </a:xfrm>
          <a:prstGeom prst="ellipse">
            <a:avLst/>
          </a:prstGeom>
          <a:ln>
            <a:noFill/>
          </a:ln>
          <a:effectLst>
            <a:softEdge rad="112500"/>
          </a:effectLst>
        </p:spPr>
      </p:pic>
      <p:sp>
        <p:nvSpPr>
          <p:cNvPr id="9" name="Slide Number Placeholder 8">
            <a:extLst>
              <a:ext uri="{FF2B5EF4-FFF2-40B4-BE49-F238E27FC236}">
                <a16:creationId xmlns:a16="http://schemas.microsoft.com/office/drawing/2014/main" id="{D220AFBA-D4A1-4503-9DB7-8EF3EA8FA4ED}"/>
              </a:ext>
            </a:extLst>
          </p:cNvPr>
          <p:cNvSpPr>
            <a:spLocks noGrp="1"/>
          </p:cNvSpPr>
          <p:nvPr>
            <p:ph type="sldNum" sz="quarter" idx="12"/>
          </p:nvPr>
        </p:nvSpPr>
        <p:spPr/>
        <p:txBody>
          <a:bodyPr/>
          <a:lstStyle/>
          <a:p>
            <a:fld id="{BCA9E365-C2E6-427D-B945-C61DCC8F5720}" type="slidenum">
              <a:rPr lang="en-US" smtClean="0"/>
              <a:t>312</a:t>
            </a:fld>
            <a:endParaRPr lang="en-US"/>
          </a:p>
        </p:txBody>
      </p:sp>
    </p:spTree>
    <p:extLst>
      <p:ext uri="{BB962C8B-B14F-4D97-AF65-F5344CB8AC3E}">
        <p14:creationId xmlns:p14="http://schemas.microsoft.com/office/powerpoint/2010/main" val="313931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CC945D-949C-4955-8E24-32AFA05E66C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B402162-11E9-4B51-8A20-22FB5CDA8611}"/>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1459D5D-5418-455A-93BD-8D8E2F753075}"/>
              </a:ext>
            </a:extLst>
          </p:cNvPr>
          <p:cNvSpPr txBox="1"/>
          <p:nvPr/>
        </p:nvSpPr>
        <p:spPr>
          <a:xfrm>
            <a:off x="2167755" y="488139"/>
            <a:ext cx="8505500"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c. Con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phẩm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chính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thân</a:t>
            </a:r>
            <a:r>
              <a:rPr lang="en-US" sz="2800" b="1" i="1" dirty="0">
                <a:solidFill>
                  <a:srgbClr val="FF0000"/>
                </a:solidFill>
                <a:latin typeface="Times New Roman" panose="02020603050405020304" pitchFamily="18" charset="0"/>
                <a:cs typeface="Times New Roman" panose="02020603050405020304" pitchFamily="18" charset="0"/>
              </a:rPr>
              <a:t> con </a:t>
            </a:r>
            <a:r>
              <a:rPr lang="en-US" sz="2800" b="1" i="1" dirty="0" err="1">
                <a:solidFill>
                  <a:srgbClr val="FF0000"/>
                </a:solidFill>
                <a:latin typeface="Times New Roman" panose="02020603050405020304" pitchFamily="18" charset="0"/>
                <a:cs typeface="Times New Roman" panose="02020603050405020304" pitchFamily="18" charset="0"/>
              </a:rPr>
              <a:t>người</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Rectangle: Diagonal Corners Snipped 1">
            <a:extLst>
              <a:ext uri="{FF2B5EF4-FFF2-40B4-BE49-F238E27FC236}">
                <a16:creationId xmlns:a16="http://schemas.microsoft.com/office/drawing/2014/main" id="{2EF64C5E-9CBC-4F71-9A38-EEB904083865}"/>
              </a:ext>
            </a:extLst>
          </p:cNvPr>
          <p:cNvSpPr/>
          <p:nvPr/>
        </p:nvSpPr>
        <p:spPr>
          <a:xfrm>
            <a:off x="8495645" y="1545017"/>
            <a:ext cx="3310760" cy="4177857"/>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vừa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sản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phẩm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lâu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dài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nhiên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vừa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sản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phẩm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lịch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sử</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loài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chính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bản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thân</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 </a:t>
            </a:r>
          </a:p>
        </p:txBody>
      </p:sp>
      <p:sp>
        <p:nvSpPr>
          <p:cNvPr id="3" name="Rectangle: Diagonal Corners Snipped 2">
            <a:extLst>
              <a:ext uri="{FF2B5EF4-FFF2-40B4-BE49-F238E27FC236}">
                <a16:creationId xmlns:a16="http://schemas.microsoft.com/office/drawing/2014/main" id="{BB3BDA1F-0E94-4947-AC29-FAAB0372B7BE}"/>
              </a:ext>
            </a:extLst>
          </p:cNvPr>
          <p:cNvSpPr/>
          <p:nvPr/>
        </p:nvSpPr>
        <p:spPr>
          <a:xfrm>
            <a:off x="3783726" y="1781501"/>
            <a:ext cx="4138451" cy="2008902"/>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dirty="0" err="1">
                <a:solidFill>
                  <a:srgbClr val="7030A0"/>
                </a:solidFill>
                <a:latin typeface="Times New Roman" panose="02020603050405020304" pitchFamily="18" charset="0"/>
                <a:cs typeface="Times New Roman" panose="02020603050405020304" pitchFamily="18" charset="0"/>
              </a:rPr>
              <a:t>C.Mác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đã</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xuất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từ</a:t>
            </a:r>
            <a:r>
              <a:rPr lang="en-US" sz="2600"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những</a:t>
            </a:r>
            <a:r>
              <a:rPr lang="en-US" sz="2600" b="1" i="1" dirty="0">
                <a:solidFill>
                  <a:srgbClr val="7030A0"/>
                </a:solidFill>
                <a:latin typeface="Times New Roman" panose="02020603050405020304" pitchFamily="18" charset="0"/>
                <a:cs typeface="Times New Roman" panose="02020603050405020304" pitchFamily="18" charset="0"/>
              </a:rPr>
              <a:t> con </a:t>
            </a:r>
            <a:r>
              <a:rPr lang="en-US" sz="2600" b="1" i="1" dirty="0" err="1">
                <a:solidFill>
                  <a:srgbClr val="7030A0"/>
                </a:solidFill>
                <a:latin typeface="Times New Roman" panose="02020603050405020304" pitchFamily="18" charset="0"/>
                <a:cs typeface="Times New Roman" panose="02020603050405020304" pitchFamily="18" charset="0"/>
              </a:rPr>
              <a:t>người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hiện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thực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đang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LĐSX</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làm</a:t>
            </a:r>
            <a:r>
              <a:rPr lang="en-US" sz="2600" dirty="0">
                <a:solidFill>
                  <a:srgbClr val="7030A0"/>
                </a:solidFill>
                <a:latin typeface="Times New Roman" panose="02020603050405020304" pitchFamily="18" charset="0"/>
                <a:cs typeface="Times New Roman" panose="02020603050405020304" pitchFamily="18" charset="0"/>
              </a:rPr>
              <a:t> ra </a:t>
            </a:r>
            <a:r>
              <a:rPr lang="en-US" sz="2600" dirty="0" err="1">
                <a:solidFill>
                  <a:srgbClr val="7030A0"/>
                </a:solidFill>
                <a:latin typeface="Times New Roman" panose="02020603050405020304" pitchFamily="18" charset="0"/>
                <a:cs typeface="Times New Roman" panose="02020603050405020304" pitchFamily="18" charset="0"/>
              </a:rPr>
              <a:t>lịch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sử</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chính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mình</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8" name="Rectangle: Diagonal Corners Snipped 7">
            <a:extLst>
              <a:ext uri="{FF2B5EF4-FFF2-40B4-BE49-F238E27FC236}">
                <a16:creationId xmlns:a16="http://schemas.microsoft.com/office/drawing/2014/main" id="{D37D3CF6-E2D2-44D3-A644-B1D87102A068}"/>
              </a:ext>
            </a:extLst>
          </p:cNvPr>
          <p:cNvSpPr/>
          <p:nvPr/>
        </p:nvSpPr>
        <p:spPr>
          <a:xfrm>
            <a:off x="340270" y="1781501"/>
            <a:ext cx="3153103" cy="4177857"/>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dirty="0" err="1">
                <a:solidFill>
                  <a:srgbClr val="7030A0"/>
                </a:solidFill>
                <a:latin typeface="Times New Roman" panose="02020603050405020304" pitchFamily="18" charset="0"/>
                <a:cs typeface="Times New Roman" panose="02020603050405020304" pitchFamily="18" charset="0"/>
              </a:rPr>
              <a:t>Phê</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phán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quan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niệm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sai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lầm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Phoiơbắc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về</a:t>
            </a:r>
            <a:r>
              <a:rPr lang="en-US" sz="2400" dirty="0">
                <a:solidFill>
                  <a:srgbClr val="7030A0"/>
                </a:solidFill>
                <a:latin typeface="Times New Roman" panose="02020603050405020304" pitchFamily="18" charset="0"/>
                <a:cs typeface="Times New Roman" panose="02020603050405020304" pitchFamily="18" charset="0"/>
              </a:rPr>
              <a:t> con ng</a:t>
            </a:r>
            <a:r>
              <a:rPr lang="vi-VN" sz="2400" dirty="0">
                <a:solidFill>
                  <a:srgbClr val="7030A0"/>
                </a:solidFill>
                <a:latin typeface="Times New Roman" panose="02020603050405020304" pitchFamily="18" charset="0"/>
                <a:cs typeface="Times New Roman" panose="02020603050405020304" pitchFamily="18" charset="0"/>
              </a:rPr>
              <a:t>ư</a:t>
            </a:r>
            <a:r>
              <a:rPr lang="en-US" sz="2400" dirty="0" err="1">
                <a:solidFill>
                  <a:srgbClr val="7030A0"/>
                </a:solidFill>
                <a:latin typeface="Times New Roman" panose="02020603050405020304" pitchFamily="18" charset="0"/>
                <a:cs typeface="Times New Roman" panose="02020603050405020304" pitchFamily="18" charset="0"/>
              </a:rPr>
              <a:t>ời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xem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xét</a:t>
            </a:r>
            <a:r>
              <a:rPr lang="en-US" sz="2400" dirty="0">
                <a:solidFill>
                  <a:srgbClr val="7030A0"/>
                </a:solidFill>
                <a:latin typeface="Times New Roman" panose="02020603050405020304" pitchFamily="18" charset="0"/>
                <a:cs typeface="Times New Roman" panose="02020603050405020304" pitchFamily="18" charset="0"/>
              </a:rPr>
              <a:t> con ng</a:t>
            </a:r>
            <a:r>
              <a:rPr lang="vi-VN" sz="2400" dirty="0">
                <a:solidFill>
                  <a:srgbClr val="7030A0"/>
                </a:solidFill>
                <a:latin typeface="Times New Roman" panose="02020603050405020304" pitchFamily="18" charset="0"/>
                <a:cs typeface="Times New Roman" panose="02020603050405020304" pitchFamily="18" charset="0"/>
              </a:rPr>
              <a:t>ư</a:t>
            </a:r>
            <a:r>
              <a:rPr lang="en-US" sz="2400" dirty="0" err="1">
                <a:solidFill>
                  <a:srgbClr val="7030A0"/>
                </a:solidFill>
                <a:latin typeface="Times New Roman" panose="02020603050405020304" pitchFamily="18" charset="0"/>
                <a:cs typeface="Times New Roman" panose="02020603050405020304" pitchFamily="18" charset="0"/>
              </a:rPr>
              <a:t>ời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tách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rời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với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các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điều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lịch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sử</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cụ</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thể</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không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hoạt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động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thực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tiễn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sản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xuất</a:t>
            </a:r>
            <a:r>
              <a:rPr lang="en-US" sz="2400" dirty="0">
                <a:solidFill>
                  <a:srgbClr val="7030A0"/>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1F973E1B-7074-4F7C-AE8D-032E48837559}"/>
              </a:ext>
            </a:extLst>
          </p:cNvPr>
          <p:cNvPicPr>
            <a:picLocks noChangeAspect="1"/>
          </p:cNvPicPr>
          <p:nvPr/>
        </p:nvPicPr>
        <p:blipFill>
          <a:blip r:embed="rId2"/>
          <a:stretch>
            <a:fillRect/>
          </a:stretch>
        </p:blipFill>
        <p:spPr>
          <a:xfrm>
            <a:off x="3493048" y="4216072"/>
            <a:ext cx="5055475" cy="2263548"/>
          </a:xfrm>
          <a:prstGeom prst="ellipse">
            <a:avLst/>
          </a:prstGeom>
          <a:ln>
            <a:noFill/>
          </a:ln>
          <a:effectLst>
            <a:softEdge rad="112500"/>
          </a:effectLst>
        </p:spPr>
      </p:pic>
      <p:sp>
        <p:nvSpPr>
          <p:cNvPr id="7" name="Slide Number Placeholder 6">
            <a:extLst>
              <a:ext uri="{FF2B5EF4-FFF2-40B4-BE49-F238E27FC236}">
                <a16:creationId xmlns:a16="http://schemas.microsoft.com/office/drawing/2014/main" id="{9DBC0A72-CCD6-42E4-A3E7-94E2B7FDDBC2}"/>
              </a:ext>
            </a:extLst>
          </p:cNvPr>
          <p:cNvSpPr>
            <a:spLocks noGrp="1"/>
          </p:cNvSpPr>
          <p:nvPr>
            <p:ph type="sldNum" sz="quarter" idx="12"/>
          </p:nvPr>
        </p:nvSpPr>
        <p:spPr/>
        <p:txBody>
          <a:bodyPr/>
          <a:lstStyle/>
          <a:p>
            <a:fld id="{BCA9E365-C2E6-427D-B945-C61DCC8F5720}" type="slidenum">
              <a:rPr lang="en-US" smtClean="0"/>
              <a:t>313</a:t>
            </a:fld>
            <a:endParaRPr lang="en-US"/>
          </a:p>
        </p:txBody>
      </p:sp>
    </p:spTree>
    <p:extLst>
      <p:ext uri="{BB962C8B-B14F-4D97-AF65-F5344CB8AC3E}">
        <p14:creationId xmlns:p14="http://schemas.microsoft.com/office/powerpoint/2010/main" val="178601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CC945D-949C-4955-8E24-32AFA05E66C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B402162-11E9-4B51-8A20-22FB5CDA8611}"/>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1459D5D-5418-455A-93BD-8D8E2F753075}"/>
              </a:ext>
            </a:extLst>
          </p:cNvPr>
          <p:cNvSpPr txBox="1"/>
          <p:nvPr/>
        </p:nvSpPr>
        <p:spPr>
          <a:xfrm>
            <a:off x="2514595" y="401724"/>
            <a:ext cx="8395141"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d. Con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vừa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thể</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vừa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phẩm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endParaRPr lang="en-US" sz="4400" b="1" i="1" dirty="0">
              <a:solidFill>
                <a:srgbClr val="FF0000"/>
              </a:solidFill>
              <a:latin typeface="Times New Roman" panose="02020603050405020304" pitchFamily="18" charset="0"/>
              <a:cs typeface="Times New Roman" panose="02020603050405020304" pitchFamily="18" charset="0"/>
            </a:endParaRPr>
          </a:p>
        </p:txBody>
      </p:sp>
      <p:sp>
        <p:nvSpPr>
          <p:cNvPr id="7" name="Rectangle: Diagonal Corners Snipped 6">
            <a:extLst>
              <a:ext uri="{FF2B5EF4-FFF2-40B4-BE49-F238E27FC236}">
                <a16:creationId xmlns:a16="http://schemas.microsoft.com/office/drawing/2014/main" id="{21812080-1629-48F1-ABE3-50EB56D8E253}"/>
              </a:ext>
            </a:extLst>
          </p:cNvPr>
          <p:cNvSpPr/>
          <p:nvPr/>
        </p:nvSpPr>
        <p:spPr>
          <a:xfrm>
            <a:off x="512372" y="1765750"/>
            <a:ext cx="3342294" cy="3326500"/>
          </a:xfrm>
          <a:prstGeom prst="snip2Diag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i="1" dirty="0" err="1">
                <a:latin typeface="Times New Roman" panose="02020603050405020304" pitchFamily="18" charset="0"/>
                <a:cs typeface="Times New Roman" panose="02020603050405020304" pitchFamily="18" charset="0"/>
              </a:rPr>
              <a:t>Nhờ</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chế</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tạo</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CCLĐ</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mà</a:t>
            </a:r>
            <a:r>
              <a:rPr lang="en-US" sz="2600" i="1" dirty="0">
                <a:latin typeface="Times New Roman" panose="02020603050405020304" pitchFamily="18" charset="0"/>
                <a:cs typeface="Times New Roman" panose="02020603050405020304" pitchFamily="18" charset="0"/>
              </a:rPr>
              <a:t> con </a:t>
            </a:r>
            <a:r>
              <a:rPr lang="en-US" sz="2600" i="1" dirty="0" err="1">
                <a:latin typeface="Times New Roman" panose="02020603050405020304" pitchFamily="18" charset="0"/>
                <a:cs typeface="Times New Roman" panose="02020603050405020304" pitchFamily="18" charset="0"/>
              </a:rPr>
              <a:t>người</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tách</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khỏi</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loài</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vật</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trở</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thành</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chủ</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thể</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hoạt</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động</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thực</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tiễn</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XH</a:t>
            </a:r>
            <a:r>
              <a:rPr lang="en-US" sz="2600" i="1" dirty="0">
                <a:latin typeface="Times New Roman" panose="02020603050405020304" pitchFamily="18" charset="0"/>
                <a:cs typeface="Times New Roman" panose="02020603050405020304" pitchFamily="18" charset="0"/>
              </a:rPr>
              <a:t> </a:t>
            </a:r>
            <a:r>
              <a:rPr lang="en-US" sz="2600" i="1" dirty="0">
                <a:latin typeface="Times New Roman" panose="02020603050405020304" pitchFamily="18" charset="0"/>
                <a:cs typeface="Times New Roman" panose="02020603050405020304" pitchFamily="18" charset="0"/>
                <a:sym typeface="Wingdings" panose="05000000000000000000" pitchFamily="2" charset="2"/>
              </a:rPr>
              <a:t></a:t>
            </a:r>
            <a:r>
              <a:rPr lang="en-US" sz="2600" i="1" dirty="0">
                <a:latin typeface="Times New Roman" panose="02020603050405020304" pitchFamily="18" charset="0"/>
                <a:cs typeface="Times New Roman" panose="02020603050405020304" pitchFamily="18" charset="0"/>
              </a:rPr>
              <a:t> con ng</a:t>
            </a:r>
            <a:r>
              <a:rPr lang="vi-VN" sz="2600" i="1" dirty="0">
                <a:latin typeface="Times New Roman" panose="02020603050405020304" pitchFamily="18" charset="0"/>
                <a:cs typeface="Times New Roman" panose="02020603050405020304" pitchFamily="18" charset="0"/>
              </a:rPr>
              <a:t>ư</a:t>
            </a:r>
            <a:r>
              <a:rPr lang="en-US" sz="2600" i="1" dirty="0" err="1">
                <a:latin typeface="Times New Roman" panose="02020603050405020304" pitchFamily="18" charset="0"/>
                <a:cs typeface="Times New Roman" panose="02020603050405020304" pitchFamily="18" charset="0"/>
              </a:rPr>
              <a:t>ời</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bắt</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đầu</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làm</a:t>
            </a:r>
            <a:r>
              <a:rPr lang="en-US" sz="2600" i="1" dirty="0">
                <a:latin typeface="Times New Roman" panose="02020603050405020304" pitchFamily="18" charset="0"/>
                <a:cs typeface="Times New Roman" panose="02020603050405020304" pitchFamily="18" charset="0"/>
              </a:rPr>
              <a:t> ra </a:t>
            </a:r>
            <a:r>
              <a:rPr lang="en-US" sz="2600" i="1" dirty="0" err="1">
                <a:latin typeface="Times New Roman" panose="02020603050405020304" pitchFamily="18" charset="0"/>
                <a:cs typeface="Times New Roman" panose="02020603050405020304" pitchFamily="18" charset="0"/>
              </a:rPr>
              <a:t>lịch</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sử</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của</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mình</a:t>
            </a:r>
            <a:r>
              <a:rPr lang="en-US" sz="2600" i="1" dirty="0">
                <a:latin typeface="Times New Roman" panose="02020603050405020304" pitchFamily="18" charset="0"/>
                <a:cs typeface="Times New Roman" panose="02020603050405020304" pitchFamily="18" charset="0"/>
              </a:rPr>
              <a:t>. </a:t>
            </a:r>
          </a:p>
        </p:txBody>
      </p:sp>
      <p:sp>
        <p:nvSpPr>
          <p:cNvPr id="3" name="Rectangle: Diagonal Corners Snipped 2">
            <a:extLst>
              <a:ext uri="{FF2B5EF4-FFF2-40B4-BE49-F238E27FC236}">
                <a16:creationId xmlns:a16="http://schemas.microsoft.com/office/drawing/2014/main" id="{5E20F9AF-531A-43D5-937A-99FFB7631CF6}"/>
              </a:ext>
            </a:extLst>
          </p:cNvPr>
          <p:cNvSpPr/>
          <p:nvPr/>
        </p:nvSpPr>
        <p:spPr>
          <a:xfrm>
            <a:off x="4162098" y="2420297"/>
            <a:ext cx="4351282" cy="3885906"/>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i="1" dirty="0" err="1">
                <a:latin typeface="Times New Roman" panose="02020603050405020304" pitchFamily="18" charset="0"/>
                <a:cs typeface="Times New Roman" panose="02020603050405020304" pitchFamily="18" charset="0"/>
              </a:rPr>
              <a:t>Lịch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sử</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sản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xuất</a:t>
            </a:r>
            <a:r>
              <a:rPr lang="en-US" sz="2400" i="1" dirty="0">
                <a:latin typeface="Times New Roman" panose="02020603050405020304" pitchFamily="18" charset="0"/>
                <a:cs typeface="Times New Roman" panose="02020603050405020304" pitchFamily="18" charset="0"/>
              </a:rPr>
              <a:t> ra con </a:t>
            </a:r>
            <a:r>
              <a:rPr lang="en-US" sz="2400" i="1" dirty="0" err="1">
                <a:latin typeface="Times New Roman" panose="02020603050405020304" pitchFamily="18" charset="0"/>
                <a:cs typeface="Times New Roman" panose="02020603050405020304" pitchFamily="18" charset="0"/>
              </a:rPr>
              <a:t>người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như</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thế</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nào</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thì</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tương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ứng</a:t>
            </a:r>
            <a:r>
              <a:rPr lang="en-US" sz="2400" i="1" dirty="0">
                <a:latin typeface="Times New Roman" panose="02020603050405020304" pitchFamily="18" charset="0"/>
                <a:cs typeface="Times New Roman" panose="02020603050405020304" pitchFamily="18" charset="0"/>
              </a:rPr>
              <a:t>, con </a:t>
            </a:r>
            <a:r>
              <a:rPr lang="en-US" sz="2400" i="1" dirty="0" err="1">
                <a:latin typeface="Times New Roman" panose="02020603050405020304" pitchFamily="18" charset="0"/>
                <a:cs typeface="Times New Roman" panose="02020603050405020304" pitchFamily="18" charset="0"/>
              </a:rPr>
              <a:t>người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cũng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sáng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tạo</a:t>
            </a:r>
            <a:r>
              <a:rPr lang="en-US" sz="2400" i="1" dirty="0">
                <a:latin typeface="Times New Roman" panose="02020603050405020304" pitchFamily="18" charset="0"/>
                <a:cs typeface="Times New Roman" panose="02020603050405020304" pitchFamily="18" charset="0"/>
              </a:rPr>
              <a:t> ra </a:t>
            </a:r>
            <a:r>
              <a:rPr lang="en-US" sz="2400" i="1" dirty="0" err="1">
                <a:latin typeface="Times New Roman" panose="02020603050405020304" pitchFamily="18" charset="0"/>
                <a:cs typeface="Times New Roman" panose="02020603050405020304" pitchFamily="18" charset="0"/>
              </a:rPr>
              <a:t>lịch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sử</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như</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thế</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ấy</a:t>
            </a:r>
            <a:r>
              <a:rPr lang="en-US" sz="2400" i="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Từ</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khi</a:t>
            </a:r>
            <a:r>
              <a:rPr lang="en-US" sz="2400" i="1" dirty="0">
                <a:latin typeface="Times New Roman" panose="02020603050405020304" pitchFamily="18" charset="0"/>
                <a:cs typeface="Times New Roman" panose="02020603050405020304" pitchFamily="18" charset="0"/>
              </a:rPr>
              <a:t> con </a:t>
            </a:r>
            <a:r>
              <a:rPr lang="en-US" sz="2400" i="1" dirty="0" err="1">
                <a:latin typeface="Times New Roman" panose="02020603050405020304" pitchFamily="18" charset="0"/>
                <a:cs typeface="Times New Roman" panose="02020603050405020304" pitchFamily="18" charset="0"/>
              </a:rPr>
              <a:t>người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tạo</a:t>
            </a:r>
            <a:r>
              <a:rPr lang="en-US" sz="2400" i="1" dirty="0">
                <a:latin typeface="Times New Roman" panose="02020603050405020304" pitchFamily="18" charset="0"/>
                <a:cs typeface="Times New Roman" panose="02020603050405020304" pitchFamily="18" charset="0"/>
              </a:rPr>
              <a:t> ra </a:t>
            </a:r>
            <a:r>
              <a:rPr lang="en-US" sz="2400" i="1" dirty="0" err="1">
                <a:latin typeface="Times New Roman" panose="02020603050405020304" pitchFamily="18" charset="0"/>
                <a:cs typeface="Times New Roman" panose="02020603050405020304" pitchFamily="18" charset="0"/>
              </a:rPr>
              <a:t>lịch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sử</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cho</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đến</a:t>
            </a:r>
            <a:r>
              <a:rPr lang="en-US" sz="2400" i="1" dirty="0">
                <a:latin typeface="Times New Roman" panose="02020603050405020304" pitchFamily="18" charset="0"/>
                <a:cs typeface="Times New Roman" panose="02020603050405020304" pitchFamily="18" charset="0"/>
              </a:rPr>
              <a:t> nay con </a:t>
            </a:r>
            <a:r>
              <a:rPr lang="en-US" sz="2400" i="1" dirty="0" err="1">
                <a:latin typeface="Times New Roman" panose="02020603050405020304" pitchFamily="18" charset="0"/>
                <a:cs typeface="Times New Roman" panose="02020603050405020304" pitchFamily="18" charset="0"/>
              </a:rPr>
              <a:t>người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luôn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chủ</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thể</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của</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lịch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sử</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nhưng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cũng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luôn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sản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phẩm</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của</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lịch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sử</a:t>
            </a:r>
            <a:r>
              <a:rPr lang="en-US" sz="2400" i="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8" name="Rectangle: Diagonal Corners Snipped 7">
            <a:extLst>
              <a:ext uri="{FF2B5EF4-FFF2-40B4-BE49-F238E27FC236}">
                <a16:creationId xmlns:a16="http://schemas.microsoft.com/office/drawing/2014/main" id="{D1A8D1E8-F3C0-41B2-8DDF-2B4CFFF6E9E5}"/>
              </a:ext>
            </a:extLst>
          </p:cNvPr>
          <p:cNvSpPr/>
          <p:nvPr/>
        </p:nvSpPr>
        <p:spPr>
          <a:xfrm>
            <a:off x="8820812" y="1765750"/>
            <a:ext cx="2858815" cy="3326490"/>
          </a:xfrm>
          <a:prstGeom prst="snip2Diag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i="1" dirty="0">
                <a:latin typeface="Times New Roman" panose="02020603050405020304" pitchFamily="18" charset="0"/>
                <a:cs typeface="Times New Roman" panose="02020603050405020304" pitchFamily="18" charset="0"/>
              </a:rPr>
              <a:t>Con </a:t>
            </a:r>
            <a:r>
              <a:rPr lang="en-US" sz="2400" i="1" dirty="0" err="1">
                <a:latin typeface="Times New Roman" panose="02020603050405020304" pitchFamily="18" charset="0"/>
                <a:cs typeface="Times New Roman" panose="02020603050405020304" pitchFamily="18" charset="0"/>
              </a:rPr>
              <a:t>người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tồn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tại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phát</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triển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luôn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trong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một</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hệ</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thống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môi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trường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xác</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định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Đó</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toàn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bộ</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điều</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kiện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tự</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nhiên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xã</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hội</a:t>
            </a:r>
            <a:r>
              <a:rPr lang="en-US" sz="2400" i="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E88B767-C4A5-4074-9148-C33F1E636292}"/>
              </a:ext>
            </a:extLst>
          </p:cNvPr>
          <p:cNvSpPr>
            <a:spLocks noGrp="1"/>
          </p:cNvSpPr>
          <p:nvPr>
            <p:ph type="sldNum" sz="quarter" idx="12"/>
          </p:nvPr>
        </p:nvSpPr>
        <p:spPr/>
        <p:txBody>
          <a:bodyPr/>
          <a:lstStyle/>
          <a:p>
            <a:fld id="{BCA9E365-C2E6-427D-B945-C61DCC8F5720}" type="slidenum">
              <a:rPr lang="en-US" smtClean="0"/>
              <a:t>314</a:t>
            </a:fld>
            <a:endParaRPr lang="en-US"/>
          </a:p>
        </p:txBody>
      </p:sp>
    </p:spTree>
    <p:extLst>
      <p:ext uri="{BB962C8B-B14F-4D97-AF65-F5344CB8AC3E}">
        <p14:creationId xmlns:p14="http://schemas.microsoft.com/office/powerpoint/2010/main" val="352054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3F407A-E1FC-4179-B47C-9F3C4A9497A0}"/>
              </a:ext>
            </a:extLst>
          </p:cNvPr>
          <p:cNvSpPr>
            <a:spLocks noGrp="1"/>
          </p:cNvSpPr>
          <p:nvPr>
            <p:ph type="subTitle" idx="1"/>
          </p:nvPr>
        </p:nvSpPr>
        <p:spPr>
          <a:xfrm>
            <a:off x="3484180" y="1774671"/>
            <a:ext cx="8056180" cy="4594593"/>
          </a:xfrm>
        </p:spPr>
        <p:txBody>
          <a:bodyPr>
            <a:normAutofit/>
          </a:bodyPr>
          <a:lstStyle/>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QHXH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tạo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nên</a:t>
            </a:r>
            <a:r>
              <a:rPr lang="en-US" sz="2600" dirty="0">
                <a:solidFill>
                  <a:srgbClr val="002060"/>
                </a:solidFill>
                <a:latin typeface="Times New Roman" panose="02020603050405020304" pitchFamily="18" charset="0"/>
                <a:cs typeface="Times New Roman" panose="02020603050405020304" pitchFamily="18" charset="0"/>
              </a:rPr>
              <a:t> BC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nhưng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phải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hợp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đơn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tổng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hòa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giữa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chúng</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Khi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QHXH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thay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đổi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a:solidFill>
                  <a:srgbClr val="002060"/>
                </a:solidFill>
                <a:latin typeface="Times New Roman" panose="02020603050405020304" pitchFamily="18" charset="0"/>
                <a:cs typeface="Times New Roman" panose="02020603050405020304" pitchFamily="18" charset="0"/>
              </a:rPr>
              <a:t> BC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sớm</a:t>
            </a:r>
            <a:r>
              <a:rPr lang="en-US" sz="2600" dirty="0">
                <a:solidFill>
                  <a:srgbClr val="002060"/>
                </a:solidFill>
                <a:latin typeface="Times New Roman" panose="02020603050405020304" pitchFamily="18" charset="0"/>
                <a:cs typeface="Times New Roman" panose="02020603050405020304" pitchFamily="18" charset="0"/>
              </a:rPr>
              <a:t> hay </a:t>
            </a:r>
            <a:r>
              <a:rPr lang="en-US" sz="2600" dirty="0" err="1">
                <a:solidFill>
                  <a:srgbClr val="002060"/>
                </a:solidFill>
                <a:latin typeface="Times New Roman" panose="02020603050405020304" pitchFamily="18" charset="0"/>
                <a:cs typeface="Times New Roman" panose="02020603050405020304" pitchFamily="18" charset="0"/>
              </a:rPr>
              <a:t>muộn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cũng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thay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đổi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theo.</a:t>
            </a:r>
            <a:r>
              <a:rPr lang="en-US" sz="2600" dirty="0">
                <a:solidFill>
                  <a:srgbClr val="00206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Trong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QHXH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cụ</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định</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bộc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lộ</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được</a:t>
            </a:r>
            <a:r>
              <a:rPr lang="en-US" sz="2600" dirty="0">
                <a:solidFill>
                  <a:srgbClr val="002060"/>
                </a:solidFill>
                <a:latin typeface="Times New Roman" panose="02020603050405020304" pitchFamily="18" charset="0"/>
                <a:cs typeface="Times New Roman" panose="02020603050405020304" pitchFamily="18" charset="0"/>
              </a:rPr>
              <a:t> BC </a:t>
            </a:r>
            <a:r>
              <a:rPr lang="en-US" sz="2600" dirty="0" err="1">
                <a:solidFill>
                  <a:srgbClr val="002060"/>
                </a:solidFill>
                <a:latin typeface="Times New Roman" panose="02020603050405020304" pitchFamily="18" charset="0"/>
                <a:cs typeface="Times New Roman" panose="02020603050405020304" pitchFamily="18" charset="0"/>
              </a:rPr>
              <a:t>thực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BC con ng</a:t>
            </a:r>
            <a:r>
              <a:rPr lang="vi-VN" sz="2600" dirty="0">
                <a:solidFill>
                  <a:srgbClr val="002060"/>
                </a:solidFill>
                <a:latin typeface="Times New Roman" panose="02020603050405020304" pitchFamily="18" charset="0"/>
                <a:cs typeface="Times New Roman" panose="02020603050405020304" pitchFamily="18" charset="0"/>
              </a:rPr>
              <a:t>ư</a:t>
            </a:r>
            <a:r>
              <a:rPr lang="en-US" sz="2600" dirty="0" err="1">
                <a:solidFill>
                  <a:srgbClr val="002060"/>
                </a:solidFill>
                <a:latin typeface="Times New Roman" panose="02020603050405020304" pitchFamily="18" charset="0"/>
                <a:cs typeface="Times New Roman" panose="02020603050405020304" pitchFamily="18" charset="0"/>
              </a:rPr>
              <a:t>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được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QHXH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thành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thì</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vai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trò</a:t>
            </a:r>
            <a:r>
              <a:rPr lang="en-US" sz="2600" dirty="0">
                <a:solidFill>
                  <a:srgbClr val="002060"/>
                </a:solidFill>
                <a:latin typeface="Times New Roman" panose="02020603050405020304" pitchFamily="18" charset="0"/>
                <a:cs typeface="Times New Roman" panose="02020603050405020304" pitchFamily="18" charset="0"/>
              </a:rPr>
              <a:t> chi </a:t>
            </a:r>
            <a:r>
              <a:rPr lang="en-US" sz="2600" dirty="0" err="1">
                <a:solidFill>
                  <a:srgbClr val="002060"/>
                </a:solidFill>
                <a:latin typeface="Times New Roman" panose="02020603050405020304" pitchFamily="18" charset="0"/>
                <a:cs typeface="Times New Roman" panose="02020603050405020304" pitchFamily="18" charset="0"/>
              </a:rPr>
              <a:t>phối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quyết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phương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sống</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cho</a:t>
            </a:r>
            <a:r>
              <a:rPr lang="en-US" sz="2600" dirty="0">
                <a:solidFill>
                  <a:srgbClr val="002060"/>
                </a:solidFill>
                <a:latin typeface="Times New Roman" panose="02020603050405020304" pitchFamily="18" charset="0"/>
                <a:cs typeface="Times New Roman" panose="02020603050405020304" pitchFamily="18" charset="0"/>
              </a:rPr>
              <a:t> con ng</a:t>
            </a:r>
            <a:r>
              <a:rPr lang="vi-VN" sz="2600" dirty="0">
                <a:solidFill>
                  <a:srgbClr val="002060"/>
                </a:solidFill>
                <a:latin typeface="Times New Roman" panose="02020603050405020304" pitchFamily="18" charset="0"/>
                <a:cs typeface="Times New Roman" panose="02020603050405020304" pitchFamily="18" charset="0"/>
              </a:rPr>
              <a:t>ư</a:t>
            </a:r>
            <a:r>
              <a:rPr lang="en-US" sz="2600" dirty="0" err="1">
                <a:solidFill>
                  <a:srgbClr val="002060"/>
                </a:solidFill>
                <a:latin typeface="Times New Roman" panose="02020603050405020304" pitchFamily="18" charset="0"/>
                <a:cs typeface="Times New Roman" panose="02020603050405020304" pitchFamily="18" charset="0"/>
              </a:rPr>
              <a:t>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a:t>
            </a:r>
          </a:p>
        </p:txBody>
      </p:sp>
      <p:cxnSp>
        <p:nvCxnSpPr>
          <p:cNvPr id="4" name="Straight Connector 3">
            <a:extLst>
              <a:ext uri="{FF2B5EF4-FFF2-40B4-BE49-F238E27FC236}">
                <a16:creationId xmlns:a16="http://schemas.microsoft.com/office/drawing/2014/main" id="{BF1465CB-5F05-443A-A236-A5967D275167}"/>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E1B293E-ABCD-4E1E-A695-271080739226}"/>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FC23F3-F856-405E-AF9C-A9F07A2B3915}"/>
              </a:ext>
            </a:extLst>
          </p:cNvPr>
          <p:cNvSpPr txBox="1"/>
          <p:nvPr/>
        </p:nvSpPr>
        <p:spPr>
          <a:xfrm>
            <a:off x="2758966" y="307131"/>
            <a:ext cx="8150772"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đ)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con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tổng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hoà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r>
              <a:rPr lang="en-US" sz="2800" b="1" i="1" dirty="0">
                <a:solidFill>
                  <a:srgbClr val="FF0000"/>
                </a:solidFill>
                <a:latin typeface="Times New Roman" panose="02020603050405020304" pitchFamily="18" charset="0"/>
                <a:cs typeface="Times New Roman" panose="02020603050405020304" pitchFamily="18" charset="0"/>
              </a:rPr>
              <a:t>.</a:t>
            </a:r>
          </a:p>
        </p:txBody>
      </p:sp>
      <p:sp>
        <p:nvSpPr>
          <p:cNvPr id="7" name="Rectangle: Diagonal Corners Rounded 6">
            <a:extLst>
              <a:ext uri="{FF2B5EF4-FFF2-40B4-BE49-F238E27FC236}">
                <a16:creationId xmlns:a16="http://schemas.microsoft.com/office/drawing/2014/main" id="{64F56B69-3964-4435-A9A8-4B59A4456159}"/>
              </a:ext>
            </a:extLst>
          </p:cNvPr>
          <p:cNvSpPr/>
          <p:nvPr/>
        </p:nvSpPr>
        <p:spPr>
          <a:xfrm>
            <a:off x="462455" y="1774671"/>
            <a:ext cx="2674883" cy="4484238"/>
          </a:xfrm>
          <a:prstGeom prst="round2DiagRect">
            <a:avLst>
              <a:gd name="adj1" fmla="val 33013"/>
              <a:gd name="adj2" fmla="val 0"/>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solidFill>
                  <a:srgbClr val="002060"/>
                </a:solidFill>
                <a:latin typeface="Times New Roman" panose="02020603050405020304" pitchFamily="18" charset="0"/>
                <a:cs typeface="Times New Roman" panose="02020603050405020304" pitchFamily="18" charset="0"/>
              </a:rPr>
              <a:t>Triết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học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khẳng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định</a:t>
            </a:r>
            <a:r>
              <a:rPr lang="en-US" sz="2800" dirty="0">
                <a:solidFill>
                  <a:srgbClr val="002060"/>
                </a:solidFill>
                <a:latin typeface="Times New Roman" panose="02020603050405020304" pitchFamily="18" charset="0"/>
                <a:cs typeface="Times New Roman" panose="02020603050405020304" pitchFamily="18" charset="0"/>
              </a:rPr>
              <a:t>: </a:t>
            </a:r>
            <a:r>
              <a:rPr lang="en-US" sz="2800" i="1" dirty="0">
                <a:solidFill>
                  <a:srgbClr val="002060"/>
                </a:solidFill>
                <a:latin typeface="Times New Roman" panose="02020603050405020304" pitchFamily="18" charset="0"/>
                <a:cs typeface="Times New Roman" panose="02020603050405020304" pitchFamily="18" charset="0"/>
              </a:rPr>
              <a:t>"</a:t>
            </a:r>
            <a:r>
              <a:rPr lang="en-US" sz="2800" i="1" dirty="0" err="1">
                <a:solidFill>
                  <a:srgbClr val="002060"/>
                </a:solidFill>
                <a:latin typeface="Times New Roman" panose="02020603050405020304" pitchFamily="18" charset="0"/>
                <a:cs typeface="Times New Roman" panose="02020603050405020304" pitchFamily="18" charset="0"/>
              </a:rPr>
              <a:t>Trong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tính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hiện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thực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bản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chất</a:t>
            </a:r>
            <a:r>
              <a:rPr lang="en-US" sz="2800" i="1" dirty="0">
                <a:solidFill>
                  <a:srgbClr val="002060"/>
                </a:solidFill>
                <a:latin typeface="Times New Roman" panose="02020603050405020304" pitchFamily="18" charset="0"/>
                <a:cs typeface="Times New Roman" panose="02020603050405020304" pitchFamily="18" charset="0"/>
              </a:rPr>
              <a:t> con </a:t>
            </a:r>
            <a:r>
              <a:rPr lang="en-US" sz="2800" i="1" dirty="0" err="1">
                <a:solidFill>
                  <a:srgbClr val="002060"/>
                </a:solidFill>
                <a:latin typeface="Times New Roman" panose="02020603050405020304" pitchFamily="18" charset="0"/>
                <a:cs typeface="Times New Roman" panose="02020603050405020304" pitchFamily="18" charset="0"/>
              </a:rPr>
              <a:t>người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tổng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hoà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mối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quan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hệ</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AB7FE4C-8FC7-4EC7-8EAC-0F5B5763FFFC}"/>
              </a:ext>
            </a:extLst>
          </p:cNvPr>
          <p:cNvSpPr>
            <a:spLocks noGrp="1"/>
          </p:cNvSpPr>
          <p:nvPr>
            <p:ph type="sldNum" sz="quarter" idx="12"/>
          </p:nvPr>
        </p:nvSpPr>
        <p:spPr/>
        <p:txBody>
          <a:bodyPr/>
          <a:lstStyle/>
          <a:p>
            <a:fld id="{BCA9E365-C2E6-427D-B945-C61DCC8F5720}" type="slidenum">
              <a:rPr lang="en-US" smtClean="0"/>
              <a:t>315</a:t>
            </a:fld>
            <a:endParaRPr lang="en-US"/>
          </a:p>
        </p:txBody>
      </p:sp>
    </p:spTree>
    <p:extLst>
      <p:ext uri="{BB962C8B-B14F-4D97-AF65-F5344CB8AC3E}">
        <p14:creationId xmlns:p14="http://schemas.microsoft.com/office/powerpoint/2010/main" val="307986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C65228B-FEBD-445A-BAF6-3EAD855EEE27}"/>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4509D2-9D5D-4003-872C-E72F31B41A9C}"/>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4EB580-BBB1-4A8D-9FF9-2010BA16D219}"/>
              </a:ext>
            </a:extLst>
          </p:cNvPr>
          <p:cNvSpPr txBox="1"/>
          <p:nvPr/>
        </p:nvSpPr>
        <p:spPr>
          <a:xfrm>
            <a:off x="2530362" y="354428"/>
            <a:ext cx="7299434"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2. </a:t>
            </a:r>
            <a:r>
              <a:rPr lang="en-US" sz="2800" b="1" dirty="0" err="1">
                <a:solidFill>
                  <a:srgbClr val="FF0000"/>
                </a:solidFill>
                <a:latin typeface="Times New Roman" panose="02020603050405020304" pitchFamily="18" charset="0"/>
                <a:cs typeface="Times New Roman" panose="02020603050405020304" pitchFamily="18" charset="0"/>
              </a:rPr>
              <a:t>Hiện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tượng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hoá</a:t>
            </a:r>
            <a:r>
              <a:rPr lang="en-US" sz="2800" b="1" dirty="0">
                <a:solidFill>
                  <a:srgbClr val="FF0000"/>
                </a:solidFill>
                <a:latin typeface="Times New Roman" panose="02020603050405020304" pitchFamily="18" charset="0"/>
                <a:cs typeface="Times New Roman" panose="02020603050405020304" pitchFamily="18" charset="0"/>
              </a:rPr>
              <a:t> con </a:t>
            </a:r>
            <a:r>
              <a:rPr lang="en-US" sz="2800" b="1" dirty="0" err="1">
                <a:solidFill>
                  <a:srgbClr val="FF0000"/>
                </a:solidFill>
                <a:latin typeface="Times New Roman" panose="02020603050405020304" pitchFamily="18" charset="0"/>
                <a:cs typeface="Times New Roman" panose="02020603050405020304" pitchFamily="18" charset="0"/>
              </a:rPr>
              <a:t>người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vấn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đề</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giải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phóng</a:t>
            </a:r>
            <a:r>
              <a:rPr lang="en-US" sz="2800" b="1" dirty="0">
                <a:solidFill>
                  <a:srgbClr val="FF0000"/>
                </a:solidFill>
                <a:latin typeface="Times New Roman" panose="02020603050405020304" pitchFamily="18" charset="0"/>
                <a:cs typeface="Times New Roman" panose="02020603050405020304" pitchFamily="18" charset="0"/>
              </a:rPr>
              <a:t> con </a:t>
            </a:r>
            <a:r>
              <a:rPr lang="en-US" sz="2800" b="1" dirty="0" err="1">
                <a:solidFill>
                  <a:srgbClr val="FF0000"/>
                </a:solidFill>
                <a:latin typeface="Times New Roman" panose="02020603050405020304" pitchFamily="18" charset="0"/>
                <a:cs typeface="Times New Roman" panose="02020603050405020304" pitchFamily="18" charset="0"/>
              </a:rPr>
              <a:t>người</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E52C8B9D-C2AA-44B2-A887-714CE6553811}"/>
              </a:ext>
            </a:extLst>
          </p:cNvPr>
          <p:cNvSpPr/>
          <p:nvPr/>
        </p:nvSpPr>
        <p:spPr>
          <a:xfrm>
            <a:off x="2530362" y="2004416"/>
            <a:ext cx="8639499" cy="835288"/>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marL="342900" indent="-342900" algn="ctr">
              <a:buAutoNum type="alphaLcParenR"/>
            </a:pPr>
            <a:r>
              <a:rPr lang="en-US" sz="2800" b="1" i="1" dirty="0" err="1">
                <a:solidFill>
                  <a:srgbClr val="FF0000"/>
                </a:solidFill>
                <a:latin typeface="Times New Roman" panose="02020603050405020304" pitchFamily="18" charset="0"/>
                <a:cs typeface="Times New Roman" panose="02020603050405020304" pitchFamily="18" charset="0"/>
              </a:rPr>
              <a:t>Thực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hóa</a:t>
            </a:r>
            <a:r>
              <a:rPr lang="en-US" sz="2800" b="1" i="1" dirty="0">
                <a:solidFill>
                  <a:srgbClr val="FF0000"/>
                </a:solidFill>
                <a:latin typeface="Times New Roman" panose="02020603050405020304" pitchFamily="18" charset="0"/>
                <a:cs typeface="Times New Roman" panose="02020603050405020304" pitchFamily="18" charset="0"/>
              </a:rPr>
              <a:t> con </a:t>
            </a:r>
            <a:r>
              <a:rPr lang="en-US" sz="2800" b="1" i="1" dirty="0" err="1">
                <a:solidFill>
                  <a:srgbClr val="FF0000"/>
                </a:solidFill>
                <a:latin typeface="Times New Roman" panose="02020603050405020304" pitchFamily="18" charset="0"/>
                <a:cs typeface="Times New Roman" panose="02020603050405020304" pitchFamily="18" charset="0"/>
              </a:rPr>
              <a:t>người</a:t>
            </a:r>
            <a:endParaRPr lang="en-US" sz="2800" b="1" i="1" dirty="0">
              <a:solidFill>
                <a:srgbClr val="FF0000"/>
              </a:solidFill>
              <a:latin typeface="Times New Roman" panose="02020603050405020304" pitchFamily="18" charset="0"/>
              <a:cs typeface="Times New Roman" panose="02020603050405020304" pitchFamily="18" charset="0"/>
            </a:endParaRPr>
          </a:p>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lao </a:t>
            </a:r>
            <a:r>
              <a:rPr lang="en-US" sz="2800" b="1" i="1" dirty="0" err="1">
                <a:solidFill>
                  <a:srgbClr val="FF0000"/>
                </a:solidFill>
                <a:latin typeface="Times New Roman" panose="02020603050405020304" pitchFamily="18" charset="0"/>
                <a:cs typeface="Times New Roman" panose="02020603050405020304" pitchFamily="18" charset="0"/>
              </a:rPr>
              <a:t>động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con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bị</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hóa</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BF2BC15D-A674-4DA7-BD5D-B929803D1EDF}"/>
              </a:ext>
            </a:extLst>
          </p:cNvPr>
          <p:cNvSpPr/>
          <p:nvPr/>
        </p:nvSpPr>
        <p:spPr>
          <a:xfrm>
            <a:off x="2622338" y="3657557"/>
            <a:ext cx="8639499" cy="835288"/>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Vĩnh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viễn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giải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phóng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toàn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thể</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r>
              <a:rPr lang="en-US" sz="2800" b="1" i="1" dirty="0">
                <a:solidFill>
                  <a:srgbClr val="FF0000"/>
                </a:solidFill>
                <a:latin typeface="Times New Roman" panose="02020603050405020304" pitchFamily="18" charset="0"/>
                <a:cs typeface="Times New Roman" panose="02020603050405020304" pitchFamily="18" charset="0"/>
              </a:rPr>
              <a:t> </a:t>
            </a:r>
          </a:p>
          <a:p>
            <a:pPr algn="ctr"/>
            <a:r>
              <a:rPr lang="en-US" sz="2800" b="1" i="1" dirty="0" err="1">
                <a:solidFill>
                  <a:srgbClr val="FF0000"/>
                </a:solidFill>
                <a:latin typeface="Times New Roman" panose="02020603050405020304" pitchFamily="18" charset="0"/>
                <a:cs typeface="Times New Roman" panose="02020603050405020304" pitchFamily="18" charset="0"/>
              </a:rPr>
              <a:t>khỏi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ách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bóc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lột</a:t>
            </a:r>
            <a:r>
              <a:rPr lang="vi-VN" sz="2800" b="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ách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áp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bức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0D187080-F108-417B-9561-A136AA2BFACC}"/>
              </a:ext>
            </a:extLst>
          </p:cNvPr>
          <p:cNvSpPr/>
          <p:nvPr/>
        </p:nvSpPr>
        <p:spPr>
          <a:xfrm>
            <a:off x="2622338" y="5265799"/>
            <a:ext cx="8639499" cy="835288"/>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c)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do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mỗi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điều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kiện</a:t>
            </a:r>
            <a:r>
              <a:rPr lang="en-US" sz="2800" b="1" i="1" dirty="0">
                <a:solidFill>
                  <a:srgbClr val="FF0000"/>
                </a:solidFill>
                <a:latin typeface="Times New Roman" panose="02020603050405020304" pitchFamily="18" charset="0"/>
                <a:cs typeface="Times New Roman" panose="02020603050405020304" pitchFamily="18" charset="0"/>
              </a:rPr>
              <a:t> </a:t>
            </a:r>
          </a:p>
          <a:p>
            <a:pPr algn="ctr"/>
            <a:r>
              <a:rPr lang="en-US" sz="2800" b="1" i="1" dirty="0" err="1">
                <a:solidFill>
                  <a:srgbClr val="FF0000"/>
                </a:solidFill>
                <a:latin typeface="Times New Roman" panose="02020603050405020304" pitchFamily="18" charset="0"/>
                <a:cs typeface="Times New Roman" panose="02020603050405020304" pitchFamily="18" charset="0"/>
              </a:rPr>
              <a:t>cho</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do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mọi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người</a:t>
            </a:r>
            <a:endParaRPr lang="en-US" sz="2800" b="1" i="1" dirty="0">
              <a:solidFill>
                <a:srgbClr val="FF0000"/>
              </a:solidFill>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51F7EA44-EDF0-4449-912B-6D3CD97E011E}"/>
              </a:ext>
            </a:extLst>
          </p:cNvPr>
          <p:cNvPicPr>
            <a:picLocks noChangeAspect="1"/>
          </p:cNvPicPr>
          <p:nvPr/>
        </p:nvPicPr>
        <p:blipFill>
          <a:blip r:embed="rId2"/>
          <a:stretch>
            <a:fillRect/>
          </a:stretch>
        </p:blipFill>
        <p:spPr>
          <a:xfrm>
            <a:off x="0" y="3298959"/>
            <a:ext cx="3231931" cy="1608242"/>
          </a:xfrm>
          <a:prstGeom prst="rect">
            <a:avLst/>
          </a:prstGeom>
        </p:spPr>
        <p:style>
          <a:lnRef idx="2">
            <a:schemeClr val="accent2"/>
          </a:lnRef>
          <a:fillRef idx="1">
            <a:schemeClr val="lt1"/>
          </a:fillRef>
          <a:effectRef idx="0">
            <a:schemeClr val="accent2"/>
          </a:effectRef>
          <a:fontRef idx="minor">
            <a:schemeClr val="dk1"/>
          </a:fontRef>
        </p:style>
      </p:pic>
      <p:pic>
        <p:nvPicPr>
          <p:cNvPr id="21" name="Picture 20">
            <a:extLst>
              <a:ext uri="{FF2B5EF4-FFF2-40B4-BE49-F238E27FC236}">
                <a16:creationId xmlns:a16="http://schemas.microsoft.com/office/drawing/2014/main" id="{3FB3AC78-7DD5-4770-85AC-57592CB58FAE}"/>
              </a:ext>
            </a:extLst>
          </p:cNvPr>
          <p:cNvPicPr>
            <a:picLocks noChangeAspect="1"/>
          </p:cNvPicPr>
          <p:nvPr/>
        </p:nvPicPr>
        <p:blipFill>
          <a:blip r:embed="rId3"/>
          <a:stretch>
            <a:fillRect/>
          </a:stretch>
        </p:blipFill>
        <p:spPr>
          <a:xfrm>
            <a:off x="0" y="1545017"/>
            <a:ext cx="3231931" cy="1653141"/>
          </a:xfrm>
          <a:prstGeom prst="rect">
            <a:avLst/>
          </a:prstGeom>
        </p:spPr>
        <p:style>
          <a:lnRef idx="2">
            <a:schemeClr val="accent2"/>
          </a:lnRef>
          <a:fillRef idx="1">
            <a:schemeClr val="lt1"/>
          </a:fillRef>
          <a:effectRef idx="0">
            <a:schemeClr val="accent2"/>
          </a:effectRef>
          <a:fontRef idx="minor">
            <a:schemeClr val="dk1"/>
          </a:fontRef>
        </p:style>
      </p:pic>
      <p:pic>
        <p:nvPicPr>
          <p:cNvPr id="22" name="Picture 21">
            <a:extLst>
              <a:ext uri="{FF2B5EF4-FFF2-40B4-BE49-F238E27FC236}">
                <a16:creationId xmlns:a16="http://schemas.microsoft.com/office/drawing/2014/main" id="{1490B854-B141-4DB0-ACD5-FFA2AA697EFD}"/>
              </a:ext>
            </a:extLst>
          </p:cNvPr>
          <p:cNvPicPr>
            <a:picLocks noChangeAspect="1"/>
          </p:cNvPicPr>
          <p:nvPr/>
        </p:nvPicPr>
        <p:blipFill>
          <a:blip r:embed="rId4"/>
          <a:stretch>
            <a:fillRect/>
          </a:stretch>
        </p:blipFill>
        <p:spPr>
          <a:xfrm>
            <a:off x="-1" y="5008002"/>
            <a:ext cx="3231931" cy="1547232"/>
          </a:xfrm>
          <a:prstGeom prst="rect">
            <a:avLst/>
          </a:prstGeom>
        </p:spPr>
        <p:style>
          <a:lnRef idx="2">
            <a:schemeClr val="accent2"/>
          </a:lnRef>
          <a:fillRef idx="1">
            <a:schemeClr val="lt1"/>
          </a:fillRef>
          <a:effectRef idx="0">
            <a:schemeClr val="accent2"/>
          </a:effectRef>
          <a:fontRef idx="minor">
            <a:schemeClr val="dk1"/>
          </a:fontRef>
        </p:style>
      </p:pic>
      <p:sp>
        <p:nvSpPr>
          <p:cNvPr id="2" name="Slide Number Placeholder 1">
            <a:extLst>
              <a:ext uri="{FF2B5EF4-FFF2-40B4-BE49-F238E27FC236}">
                <a16:creationId xmlns:a16="http://schemas.microsoft.com/office/drawing/2014/main" id="{39AD4C84-7146-45D7-8EF6-040254C7D6B1}"/>
              </a:ext>
            </a:extLst>
          </p:cNvPr>
          <p:cNvSpPr>
            <a:spLocks noGrp="1"/>
          </p:cNvSpPr>
          <p:nvPr>
            <p:ph type="sldNum" sz="quarter" idx="12"/>
          </p:nvPr>
        </p:nvSpPr>
        <p:spPr/>
        <p:txBody>
          <a:bodyPr/>
          <a:lstStyle/>
          <a:p>
            <a:fld id="{BCA9E365-C2E6-427D-B945-C61DCC8F5720}" type="slidenum">
              <a:rPr lang="en-US" smtClean="0"/>
              <a:t>316</a:t>
            </a:fld>
            <a:endParaRPr lang="en-US"/>
          </a:p>
        </p:txBody>
      </p:sp>
    </p:spTree>
    <p:extLst>
      <p:ext uri="{BB962C8B-B14F-4D97-AF65-F5344CB8AC3E}">
        <p14:creationId xmlns:p14="http://schemas.microsoft.com/office/powerpoint/2010/main" val="334200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C65228B-FEBD-445A-BAF6-3EAD855EEE27}"/>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4509D2-9D5D-4003-872C-E72F31B41A9C}"/>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4EB580-BBB1-4A8D-9FF9-2010BA16D219}"/>
              </a:ext>
            </a:extLst>
          </p:cNvPr>
          <p:cNvSpPr txBox="1"/>
          <p:nvPr/>
        </p:nvSpPr>
        <p:spPr>
          <a:xfrm>
            <a:off x="2333298" y="231317"/>
            <a:ext cx="8734092" cy="1077218"/>
          </a:xfrm>
          <a:prstGeom prst="rect">
            <a:avLst/>
          </a:prstGeom>
          <a:noFill/>
        </p:spPr>
        <p:txBody>
          <a:bodyPr wrap="square" rtlCol="0">
            <a:spAutoFit/>
          </a:bodyPr>
          <a:lstStyle/>
          <a:p>
            <a:pPr marL="342900" indent="-342900" algn="ctr">
              <a:buAutoNum type="alphaLcParenR"/>
            </a:pPr>
            <a:r>
              <a:rPr lang="en-US" sz="3200" b="1" i="1" dirty="0" err="1">
                <a:solidFill>
                  <a:srgbClr val="FF0000"/>
                </a:solidFill>
                <a:latin typeface="Times New Roman" panose="02020603050405020304" pitchFamily="18" charset="0"/>
                <a:cs typeface="Times New Roman" panose="02020603050405020304" pitchFamily="18" charset="0"/>
              </a:rPr>
              <a:t>Thực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chất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hiện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tượng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hóa</a:t>
            </a:r>
            <a:r>
              <a:rPr lang="en-US" sz="3200" b="1" i="1" dirty="0">
                <a:solidFill>
                  <a:srgbClr val="FF0000"/>
                </a:solidFill>
                <a:latin typeface="Times New Roman" panose="02020603050405020304" pitchFamily="18" charset="0"/>
                <a:cs typeface="Times New Roman" panose="02020603050405020304" pitchFamily="18" charset="0"/>
              </a:rPr>
              <a:t> con </a:t>
            </a:r>
            <a:r>
              <a:rPr lang="en-US" sz="3200" b="1" i="1" dirty="0" err="1">
                <a:solidFill>
                  <a:srgbClr val="FF0000"/>
                </a:solidFill>
                <a:latin typeface="Times New Roman" panose="02020603050405020304" pitchFamily="18" charset="0"/>
                <a:cs typeface="Times New Roman" panose="02020603050405020304" pitchFamily="18" charset="0"/>
              </a:rPr>
              <a:t>người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là</a:t>
            </a:r>
            <a:r>
              <a:rPr lang="en-US" sz="3200" b="1" i="1" dirty="0">
                <a:solidFill>
                  <a:srgbClr val="FF0000"/>
                </a:solidFill>
                <a:latin typeface="Times New Roman" panose="02020603050405020304" pitchFamily="18" charset="0"/>
                <a:cs typeface="Times New Roman" panose="02020603050405020304" pitchFamily="18" charset="0"/>
              </a:rPr>
              <a:t> lao </a:t>
            </a:r>
            <a:r>
              <a:rPr lang="en-US" sz="3200" b="1" i="1" dirty="0" err="1">
                <a:solidFill>
                  <a:srgbClr val="FF0000"/>
                </a:solidFill>
                <a:latin typeface="Times New Roman" panose="02020603050405020304" pitchFamily="18" charset="0"/>
                <a:cs typeface="Times New Roman" panose="02020603050405020304" pitchFamily="18" charset="0"/>
              </a:rPr>
              <a:t>động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con </a:t>
            </a:r>
            <a:r>
              <a:rPr lang="en-US" sz="3200" b="1" i="1" dirty="0" err="1">
                <a:solidFill>
                  <a:srgbClr val="FF0000"/>
                </a:solidFill>
                <a:latin typeface="Times New Roman" panose="02020603050405020304" pitchFamily="18" charset="0"/>
                <a:cs typeface="Times New Roman" panose="02020603050405020304" pitchFamily="18" charset="0"/>
              </a:rPr>
              <a:t>người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bị</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hóa</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Rectangle: Diagonal Corners Rounded 1">
            <a:extLst>
              <a:ext uri="{FF2B5EF4-FFF2-40B4-BE49-F238E27FC236}">
                <a16:creationId xmlns:a16="http://schemas.microsoft.com/office/drawing/2014/main" id="{F6CB6433-D63C-47A5-AF50-99B9C1FF0216}"/>
              </a:ext>
            </a:extLst>
          </p:cNvPr>
          <p:cNvSpPr/>
          <p:nvPr/>
        </p:nvSpPr>
        <p:spPr>
          <a:xfrm>
            <a:off x="777768" y="1789380"/>
            <a:ext cx="2264977" cy="4319745"/>
          </a:xfrm>
          <a:prstGeom prst="round2Diag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i="1" dirty="0" err="1">
                <a:solidFill>
                  <a:srgbClr val="7030A0"/>
                </a:solidFill>
                <a:latin typeface="Times New Roman" panose="02020603050405020304" pitchFamily="18" charset="0"/>
                <a:cs typeface="Times New Roman" panose="02020603050405020304" pitchFamily="18" charset="0"/>
              </a:rPr>
              <a:t>LĐ</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bị</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tha</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hoá</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quá</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trình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LĐ</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sản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phẩm</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của</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LĐ</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từ</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chỗ</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để</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phục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vụ</a:t>
            </a:r>
            <a:r>
              <a:rPr lang="en-US" sz="2400" i="1" dirty="0">
                <a:solidFill>
                  <a:srgbClr val="7030A0"/>
                </a:solidFill>
                <a:latin typeface="Times New Roman" panose="02020603050405020304" pitchFamily="18" charset="0"/>
                <a:cs typeface="Times New Roman" panose="02020603050405020304" pitchFamily="18" charset="0"/>
              </a:rPr>
              <a:t> con </a:t>
            </a:r>
            <a:r>
              <a:rPr lang="en-US" sz="2400" i="1" dirty="0" err="1">
                <a:solidFill>
                  <a:srgbClr val="7030A0"/>
                </a:solidFill>
                <a:latin typeface="Times New Roman" panose="02020603050405020304" pitchFamily="18" charset="0"/>
                <a:cs typeface="Times New Roman" panose="02020603050405020304" pitchFamily="18" charset="0"/>
              </a:rPr>
              <a:t>người</a:t>
            </a:r>
            <a:r>
              <a:rPr lang="en-US" sz="2400" i="1" dirty="0">
                <a:solidFill>
                  <a:srgbClr val="7030A0"/>
                </a:solidFill>
                <a:latin typeface="Times New Roman" panose="02020603050405020304" pitchFamily="18" charset="0"/>
                <a:cs typeface="Times New Roman" panose="02020603050405020304" pitchFamily="18" charset="0"/>
              </a:rPr>
              <a:t>, nay </a:t>
            </a:r>
            <a:r>
              <a:rPr lang="en-US" sz="2400" i="1" dirty="0" err="1">
                <a:solidFill>
                  <a:srgbClr val="7030A0"/>
                </a:solidFill>
                <a:latin typeface="Times New Roman" panose="02020603050405020304" pitchFamily="18" charset="0"/>
                <a:cs typeface="Times New Roman" panose="02020603050405020304" pitchFamily="18" charset="0"/>
              </a:rPr>
              <a:t>trở</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thành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nô</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dịch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thống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trị</a:t>
            </a:r>
            <a:r>
              <a:rPr lang="en-US" sz="2400" i="1" dirty="0">
                <a:solidFill>
                  <a:srgbClr val="7030A0"/>
                </a:solidFill>
                <a:latin typeface="Times New Roman" panose="02020603050405020304" pitchFamily="18" charset="0"/>
                <a:cs typeface="Times New Roman" panose="02020603050405020304" pitchFamily="18" charset="0"/>
              </a:rPr>
              <a:t> con </a:t>
            </a:r>
            <a:r>
              <a:rPr lang="en-US" sz="2400" i="1" dirty="0" err="1">
                <a:solidFill>
                  <a:srgbClr val="7030A0"/>
                </a:solidFill>
                <a:latin typeface="Times New Roman" panose="02020603050405020304" pitchFamily="18" charset="0"/>
                <a:cs typeface="Times New Roman" panose="02020603050405020304" pitchFamily="18" charset="0"/>
              </a:rPr>
              <a:t>người</a:t>
            </a:r>
            <a:r>
              <a:rPr lang="en-US" sz="2400" i="1" dirty="0">
                <a:solidFill>
                  <a:srgbClr val="7030A0"/>
                </a:solidFill>
                <a:latin typeface="Times New Roman" panose="02020603050405020304" pitchFamily="18" charset="0"/>
                <a:cs typeface="Times New Roman" panose="02020603050405020304" pitchFamily="18" charset="0"/>
              </a:rPr>
              <a:t>.</a:t>
            </a:r>
            <a:endParaRPr lang="en-US" sz="2400" dirty="0">
              <a:solidFill>
                <a:srgbClr val="7030A0"/>
              </a:solidFill>
              <a:latin typeface="Times New Roman" panose="02020603050405020304" pitchFamily="18" charset="0"/>
              <a:cs typeface="Times New Roman" panose="02020603050405020304" pitchFamily="18" charset="0"/>
            </a:endParaRPr>
          </a:p>
          <a:p>
            <a:pPr algn="just"/>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7" name="Rectangle: Diagonal Corners Rounded 6">
            <a:extLst>
              <a:ext uri="{FF2B5EF4-FFF2-40B4-BE49-F238E27FC236}">
                <a16:creationId xmlns:a16="http://schemas.microsoft.com/office/drawing/2014/main" id="{5B0330DF-C324-4E4E-9FA9-923453DDFE28}"/>
              </a:ext>
            </a:extLst>
          </p:cNvPr>
          <p:cNvSpPr/>
          <p:nvPr/>
        </p:nvSpPr>
        <p:spPr>
          <a:xfrm>
            <a:off x="3421115" y="1781490"/>
            <a:ext cx="2144113" cy="4177859"/>
          </a:xfrm>
          <a:prstGeom prst="round2Diag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dirty="0" err="1">
                <a:solidFill>
                  <a:srgbClr val="7030A0"/>
                </a:solidFill>
                <a:latin typeface="Times New Roman" panose="02020603050405020304" pitchFamily="18" charset="0"/>
                <a:cs typeface="Times New Roman" panose="02020603050405020304" pitchFamily="18" charset="0"/>
              </a:rPr>
              <a:t>Hiện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tượng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hóa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chỉ</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diễn</a:t>
            </a:r>
            <a:r>
              <a:rPr lang="en-US" sz="2400" dirty="0">
                <a:solidFill>
                  <a:srgbClr val="7030A0"/>
                </a:solidFill>
                <a:latin typeface="Times New Roman" panose="02020603050405020304" pitchFamily="18" charset="0"/>
                <a:cs typeface="Times New Roman" panose="02020603050405020304" pitchFamily="18" charset="0"/>
              </a:rPr>
              <a:t> ra </a:t>
            </a:r>
            <a:r>
              <a:rPr lang="en-US" sz="2400" dirty="0" err="1">
                <a:solidFill>
                  <a:srgbClr val="7030A0"/>
                </a:solidFill>
                <a:latin typeface="Times New Roman" panose="02020603050405020304" pitchFamily="18" charset="0"/>
                <a:cs typeface="Times New Roman" panose="02020603050405020304" pitchFamily="18" charset="0"/>
              </a:rPr>
              <a:t>trong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hội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phân</a:t>
            </a:r>
            <a:r>
              <a:rPr lang="en-US" sz="2400" dirty="0">
                <a:solidFill>
                  <a:srgbClr val="7030A0"/>
                </a:solidFill>
                <a:latin typeface="Times New Roman" panose="02020603050405020304" pitchFamily="18" charset="0"/>
                <a:cs typeface="Times New Roman" panose="02020603050405020304" pitchFamily="18" charset="0"/>
              </a:rPr>
              <a:t> chia </a:t>
            </a:r>
            <a:r>
              <a:rPr lang="en-US" sz="2400" dirty="0" err="1">
                <a:solidFill>
                  <a:srgbClr val="7030A0"/>
                </a:solidFill>
                <a:latin typeface="Times New Roman" panose="02020603050405020304" pitchFamily="18" charset="0"/>
                <a:cs typeface="Times New Roman" panose="02020603050405020304" pitchFamily="18" charset="0"/>
              </a:rPr>
              <a:t>giai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cấp</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Nguyên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nhân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do </a:t>
            </a:r>
            <a:r>
              <a:rPr lang="en-US" sz="2400" dirty="0" err="1">
                <a:solidFill>
                  <a:srgbClr val="7030A0"/>
                </a:solidFill>
                <a:latin typeface="Times New Roman" panose="02020603050405020304" pitchFamily="18" charset="0"/>
                <a:cs typeface="Times New Roman" panose="02020603050405020304" pitchFamily="18" charset="0"/>
              </a:rPr>
              <a:t>xuất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chế</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độ</a:t>
            </a:r>
            <a:r>
              <a:rPr lang="en-US" sz="2400" dirty="0">
                <a:solidFill>
                  <a:srgbClr val="7030A0"/>
                </a:solidFill>
                <a:latin typeface="Times New Roman" panose="02020603050405020304" pitchFamily="18" charset="0"/>
                <a:cs typeface="Times New Roman" panose="02020603050405020304" pitchFamily="18" charset="0"/>
              </a:rPr>
              <a:t> t</a:t>
            </a:r>
            <a:r>
              <a:rPr lang="vi-VN" sz="2400" dirty="0">
                <a:solidFill>
                  <a:srgbClr val="7030A0"/>
                </a:solidFill>
                <a:latin typeface="Times New Roman" panose="02020603050405020304" pitchFamily="18" charset="0"/>
                <a:cs typeface="Times New Roman" panose="02020603050405020304" pitchFamily="18" charset="0"/>
              </a:rPr>
              <a:t>ư</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hữu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về</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TLSX</a:t>
            </a:r>
            <a:r>
              <a:rPr lang="en-US" sz="2400" dirty="0">
                <a:solidFill>
                  <a:srgbClr val="7030A0"/>
                </a:solidFill>
                <a:latin typeface="Times New Roman" panose="02020603050405020304" pitchFamily="18" charset="0"/>
                <a:cs typeface="Times New Roman" panose="02020603050405020304" pitchFamily="18" charset="0"/>
              </a:rPr>
              <a:t>.</a:t>
            </a:r>
          </a:p>
          <a:p>
            <a:pPr algn="just"/>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8" name="Rectangle: Diagonal Corners Rounded 7">
            <a:extLst>
              <a:ext uri="{FF2B5EF4-FFF2-40B4-BE49-F238E27FC236}">
                <a16:creationId xmlns:a16="http://schemas.microsoft.com/office/drawing/2014/main" id="{AE480350-5249-4F2C-B2C2-7CA363B7CB57}"/>
              </a:ext>
            </a:extLst>
          </p:cNvPr>
          <p:cNvSpPr/>
          <p:nvPr/>
        </p:nvSpPr>
        <p:spPr>
          <a:xfrm>
            <a:off x="5943598" y="1781486"/>
            <a:ext cx="2002223" cy="4177859"/>
          </a:xfrm>
          <a:prstGeom prst="round2Diag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i="1" dirty="0">
                <a:solidFill>
                  <a:srgbClr val="7030A0"/>
                </a:solidFill>
                <a:latin typeface="Times New Roman" panose="02020603050405020304" pitchFamily="18" charset="0"/>
                <a:cs typeface="Times New Roman" panose="02020603050405020304" pitchFamily="18" charset="0"/>
              </a:rPr>
              <a:t>Con </a:t>
            </a:r>
            <a:r>
              <a:rPr lang="en-US" sz="2400" i="1" dirty="0" err="1">
                <a:solidFill>
                  <a:srgbClr val="7030A0"/>
                </a:solidFill>
                <a:latin typeface="Times New Roman" panose="02020603050405020304" pitchFamily="18" charset="0"/>
                <a:cs typeface="Times New Roman" panose="02020603050405020304" pitchFamily="18" charset="0"/>
              </a:rPr>
              <a:t>người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bị</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đánh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mất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mình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trong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LĐ</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Từ</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chỗ</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LĐ</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sáng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tao</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nay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LĐ</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chỉ</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đảm</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bảo</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sự</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tồn</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tại</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thể</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xác</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9" name="Rectangle: Diagonal Corners Rounded 8">
            <a:extLst>
              <a:ext uri="{FF2B5EF4-FFF2-40B4-BE49-F238E27FC236}">
                <a16:creationId xmlns:a16="http://schemas.microsoft.com/office/drawing/2014/main" id="{3D6E5CEB-0568-4383-AC23-D1431F6B96D1}"/>
              </a:ext>
            </a:extLst>
          </p:cNvPr>
          <p:cNvSpPr/>
          <p:nvPr/>
        </p:nvSpPr>
        <p:spPr>
          <a:xfrm>
            <a:off x="8418782" y="1702662"/>
            <a:ext cx="2648608" cy="4146307"/>
          </a:xfrm>
          <a:prstGeom prst="round2Diag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i="1" dirty="0">
                <a:solidFill>
                  <a:srgbClr val="7030A0"/>
                </a:solidFill>
                <a:latin typeface="Times New Roman" panose="02020603050405020304" pitchFamily="18" charset="0"/>
                <a:cs typeface="Times New Roman" panose="02020603050405020304" pitchFamily="18" charset="0"/>
              </a:rPr>
              <a:t>Quan </a:t>
            </a:r>
            <a:r>
              <a:rPr lang="en-US" sz="2400" i="1" dirty="0" err="1">
                <a:solidFill>
                  <a:srgbClr val="7030A0"/>
                </a:solidFill>
                <a:latin typeface="Times New Roman" panose="02020603050405020304" pitchFamily="18" charset="0"/>
                <a:cs typeface="Times New Roman" panose="02020603050405020304" pitchFamily="18" charset="0"/>
              </a:rPr>
              <a:t>hệ</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giữa</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người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người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đã</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bị</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thay</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thế</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bằng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quan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hệ</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giữa</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người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vật</a:t>
            </a:r>
            <a:r>
              <a:rPr lang="en-US" sz="2400" i="1" dirty="0">
                <a:solidFill>
                  <a:srgbClr val="7030A0"/>
                </a:solidFill>
                <a:latin typeface="Times New Roman" panose="02020603050405020304" pitchFamily="18" charset="0"/>
                <a:cs typeface="Times New Roman" panose="02020603050405020304" pitchFamily="18" charset="0"/>
              </a:rPr>
              <a:t>.</a:t>
            </a:r>
          </a:p>
          <a:p>
            <a:pPr algn="just"/>
            <a:r>
              <a:rPr lang="en-US" sz="2400" i="1" dirty="0" err="1">
                <a:solidFill>
                  <a:srgbClr val="7030A0"/>
                </a:solidFill>
                <a:latin typeface="Times New Roman" panose="02020603050405020304" pitchFamily="18" charset="0"/>
                <a:cs typeface="Times New Roman" panose="02020603050405020304" pitchFamily="18" charset="0"/>
              </a:rPr>
              <a:t>LĐ</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bị</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tha</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hoá</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con ng</a:t>
            </a:r>
            <a:r>
              <a:rPr lang="vi-VN"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ư</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ời</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không</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phát</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triển</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toàn</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diện</a:t>
            </a:r>
            <a:r>
              <a:rPr lang="en-US" sz="24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i="1" dirty="0">
                <a:solidFill>
                  <a:srgbClr val="7030A0"/>
                </a:solidFill>
                <a:latin typeface="Times New Roman" panose="02020603050405020304" pitchFamily="18" charset="0"/>
                <a:cs typeface="Times New Roman" panose="02020603050405020304" pitchFamily="18" charset="0"/>
              </a:rPr>
              <a:t> </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33D938B-18FD-4C0D-A3CD-E5EB5F4AE415}"/>
              </a:ext>
            </a:extLst>
          </p:cNvPr>
          <p:cNvSpPr>
            <a:spLocks noGrp="1"/>
          </p:cNvSpPr>
          <p:nvPr>
            <p:ph type="sldNum" sz="quarter" idx="12"/>
          </p:nvPr>
        </p:nvSpPr>
        <p:spPr/>
        <p:txBody>
          <a:bodyPr/>
          <a:lstStyle/>
          <a:p>
            <a:fld id="{BCA9E365-C2E6-427D-B945-C61DCC8F5720}" type="slidenum">
              <a:rPr lang="en-US" smtClean="0"/>
              <a:t>317</a:t>
            </a:fld>
            <a:endParaRPr lang="en-US"/>
          </a:p>
        </p:txBody>
      </p:sp>
    </p:spTree>
    <p:extLst>
      <p:ext uri="{BB962C8B-B14F-4D97-AF65-F5344CB8AC3E}">
        <p14:creationId xmlns:p14="http://schemas.microsoft.com/office/powerpoint/2010/main" val="78039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2A8AE6-CD8F-4839-ACBC-F034FF0D82A5}"/>
              </a:ext>
            </a:extLst>
          </p:cNvPr>
          <p:cNvSpPr>
            <a:spLocks noGrp="1"/>
          </p:cNvSpPr>
          <p:nvPr>
            <p:ph type="subTitle" idx="1"/>
          </p:nvPr>
        </p:nvSpPr>
        <p:spPr>
          <a:xfrm>
            <a:off x="3058511" y="1970691"/>
            <a:ext cx="8213834" cy="3941373"/>
          </a:xfrm>
        </p:spPr>
        <p:txBody>
          <a:bodyPr>
            <a:noAutofit/>
          </a:bodyPr>
          <a:lstStyle/>
          <a:p>
            <a:pPr marL="457200" indent="-457200" algn="just">
              <a:buFont typeface="Wingdings" panose="05000000000000000000" pitchFamily="2" charset="2"/>
              <a:buChar char="Ø"/>
            </a:pPr>
            <a:r>
              <a:rPr lang="en-US" sz="2600" b="1" i="1" dirty="0" err="1">
                <a:solidFill>
                  <a:srgbClr val="7030A0"/>
                </a:solidFill>
                <a:latin typeface="Times New Roman" panose="02020603050405020304" pitchFamily="18" charset="0"/>
                <a:cs typeface="Times New Roman" panose="02020603050405020304" pitchFamily="18" charset="0"/>
              </a:rPr>
              <a:t>Nội</a:t>
            </a:r>
            <a:r>
              <a:rPr lang="en-US" sz="2600" b="1" i="1" dirty="0">
                <a:solidFill>
                  <a:srgbClr val="7030A0"/>
                </a:solidFill>
                <a:latin typeface="Times New Roman" panose="02020603050405020304" pitchFamily="18" charset="0"/>
                <a:cs typeface="Times New Roman" panose="02020603050405020304" pitchFamily="18" charset="0"/>
              </a:rPr>
              <a:t> dung </a:t>
            </a:r>
            <a:r>
              <a:rPr lang="en-US" sz="2600" b="1" i="1" dirty="0" err="1">
                <a:solidFill>
                  <a:srgbClr val="7030A0"/>
                </a:solidFill>
                <a:latin typeface="Times New Roman" panose="02020603050405020304" pitchFamily="18" charset="0"/>
                <a:cs typeface="Times New Roman" panose="02020603050405020304" pitchFamily="18" charset="0"/>
              </a:rPr>
              <a:t>hàng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đầu</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xoá</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bỏ</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chế</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sở</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hữu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tư</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TBCN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về</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TLSX</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PTSXTBCN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phóng</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về</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phương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chính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trị</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dirty="0" err="1">
                <a:solidFill>
                  <a:srgbClr val="7030A0"/>
                </a:solidFill>
                <a:latin typeface="Times New Roman" panose="02020603050405020304" pitchFamily="18" charset="0"/>
                <a:cs typeface="Times New Roman" panose="02020603050405020304" pitchFamily="18" charset="0"/>
              </a:rPr>
              <a:t>Biến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sáng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tạo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trở</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thành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chức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năng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thực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dirty="0" err="1">
                <a:solidFill>
                  <a:srgbClr val="7030A0"/>
                </a:solidFill>
                <a:latin typeface="Times New Roman" panose="02020603050405020304" pitchFamily="18" charset="0"/>
                <a:cs typeface="Times New Roman" panose="02020603050405020304" pitchFamily="18" charset="0"/>
              </a:rPr>
              <a:t>Việc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phóng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những</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cụ</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gắn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liền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phóng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giai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cấp</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phóng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tộc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tiến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phóng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toàn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loại</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b="1" i="1" dirty="0" err="1">
                <a:solidFill>
                  <a:srgbClr val="7030A0"/>
                </a:solidFill>
                <a:latin typeface="Times New Roman" panose="02020603050405020304" pitchFamily="18" charset="0"/>
                <a:cs typeface="Times New Roman" panose="02020603050405020304" pitchFamily="18" charset="0"/>
              </a:rPr>
              <a:t>Mục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tiêu</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cuối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cùng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phóng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toàn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diện</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a:t>
            </a:r>
          </a:p>
        </p:txBody>
      </p:sp>
      <p:cxnSp>
        <p:nvCxnSpPr>
          <p:cNvPr id="4" name="Straight Connector 3">
            <a:extLst>
              <a:ext uri="{FF2B5EF4-FFF2-40B4-BE49-F238E27FC236}">
                <a16:creationId xmlns:a16="http://schemas.microsoft.com/office/drawing/2014/main" id="{1C65228B-FEBD-445A-BAF6-3EAD855EEE27}"/>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4509D2-9D5D-4003-872C-E72F31B41A9C}"/>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4EB580-BBB1-4A8D-9FF9-2010BA16D219}"/>
              </a:ext>
            </a:extLst>
          </p:cNvPr>
          <p:cNvSpPr txBox="1"/>
          <p:nvPr/>
        </p:nvSpPr>
        <p:spPr>
          <a:xfrm>
            <a:off x="2530362" y="401724"/>
            <a:ext cx="7299434"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Vĩnh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viễn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giải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phóng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toàn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thể</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khỏi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ách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bóc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lột</a:t>
            </a:r>
            <a:r>
              <a:rPr lang="vi-VN" sz="2800" b="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ách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áp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bức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Rectangle: Diagonal Corners Rounded 1">
            <a:extLst>
              <a:ext uri="{FF2B5EF4-FFF2-40B4-BE49-F238E27FC236}">
                <a16:creationId xmlns:a16="http://schemas.microsoft.com/office/drawing/2014/main" id="{07BC2F9A-3270-46B1-AE90-B8B75F06C4A9}"/>
              </a:ext>
            </a:extLst>
          </p:cNvPr>
          <p:cNvSpPr/>
          <p:nvPr/>
        </p:nvSpPr>
        <p:spPr>
          <a:xfrm>
            <a:off x="441434" y="1970692"/>
            <a:ext cx="2254469" cy="3831010"/>
          </a:xfrm>
          <a:prstGeom prst="round2DiagRect">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b="1" i="1" dirty="0" err="1">
                <a:solidFill>
                  <a:srgbClr val="FF0000"/>
                </a:solidFill>
                <a:latin typeface="Times New Roman" panose="02020603050405020304" pitchFamily="18" charset="0"/>
                <a:cs typeface="Times New Roman" panose="02020603050405020304" pitchFamily="18" charset="0"/>
              </a:rPr>
              <a:t>Nội</a:t>
            </a:r>
            <a:r>
              <a:rPr lang="en-US" sz="2800" b="1" i="1" dirty="0">
                <a:solidFill>
                  <a:srgbClr val="FF0000"/>
                </a:solidFill>
                <a:latin typeface="Times New Roman" panose="02020603050405020304" pitchFamily="18" charset="0"/>
                <a:cs typeface="Times New Roman" panose="02020603050405020304" pitchFamily="18" charset="0"/>
              </a:rPr>
              <a:t> dung </a:t>
            </a:r>
            <a:r>
              <a:rPr lang="en-US" sz="2800" b="1" i="1" dirty="0" err="1">
                <a:solidFill>
                  <a:srgbClr val="FF0000"/>
                </a:solidFill>
                <a:latin typeface="Times New Roman" panose="02020603050405020304" pitchFamily="18" charset="0"/>
                <a:cs typeface="Times New Roman" panose="02020603050405020304" pitchFamily="18" charset="0"/>
              </a:rPr>
              <a:t>căn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cốt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lõi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là</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Giải</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phóng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toàn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thể</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xã</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hội</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E4E96526-4DB7-4E28-8A54-FAB3388BC2DD}"/>
              </a:ext>
            </a:extLst>
          </p:cNvPr>
          <p:cNvSpPr>
            <a:spLocks noGrp="1"/>
          </p:cNvSpPr>
          <p:nvPr>
            <p:ph type="sldNum" sz="quarter" idx="12"/>
          </p:nvPr>
        </p:nvSpPr>
        <p:spPr/>
        <p:txBody>
          <a:bodyPr/>
          <a:lstStyle/>
          <a:p>
            <a:fld id="{BCA9E365-C2E6-427D-B945-C61DCC8F5720}" type="slidenum">
              <a:rPr lang="en-US" smtClean="0"/>
              <a:t>318</a:t>
            </a:fld>
            <a:endParaRPr lang="en-US"/>
          </a:p>
        </p:txBody>
      </p:sp>
    </p:spTree>
    <p:extLst>
      <p:ext uri="{BB962C8B-B14F-4D97-AF65-F5344CB8AC3E}">
        <p14:creationId xmlns:p14="http://schemas.microsoft.com/office/powerpoint/2010/main" val="1434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C65228B-FEBD-445A-BAF6-3EAD855EEE27}"/>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4509D2-9D5D-4003-872C-E72F31B41A9C}"/>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4EB580-BBB1-4A8D-9FF9-2010BA16D219}"/>
              </a:ext>
            </a:extLst>
          </p:cNvPr>
          <p:cNvSpPr txBox="1"/>
          <p:nvPr/>
        </p:nvSpPr>
        <p:spPr>
          <a:xfrm>
            <a:off x="2438400" y="307132"/>
            <a:ext cx="8229600"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c.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do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mỗi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điều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cho</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do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mọi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người</a:t>
            </a:r>
            <a:endParaRPr lang="en-US" sz="4400" b="1" i="1" dirty="0">
              <a:solidFill>
                <a:srgbClr val="FF0000"/>
              </a:solidFill>
              <a:latin typeface="Times New Roman" panose="02020603050405020304" pitchFamily="18" charset="0"/>
              <a:cs typeface="Times New Roman" panose="02020603050405020304" pitchFamily="18" charset="0"/>
            </a:endParaRPr>
          </a:p>
        </p:txBody>
      </p:sp>
      <p:sp>
        <p:nvSpPr>
          <p:cNvPr id="2" name="Arrow: Pentagon 1">
            <a:extLst>
              <a:ext uri="{FF2B5EF4-FFF2-40B4-BE49-F238E27FC236}">
                <a16:creationId xmlns:a16="http://schemas.microsoft.com/office/drawing/2014/main" id="{85B3740E-5D80-431D-8F39-011F929A06FE}"/>
              </a:ext>
            </a:extLst>
          </p:cNvPr>
          <p:cNvSpPr/>
          <p:nvPr/>
        </p:nvSpPr>
        <p:spPr>
          <a:xfrm>
            <a:off x="1350580" y="2412102"/>
            <a:ext cx="4745420" cy="3673345"/>
          </a:xfrm>
          <a:prstGeom prst="homePlate">
            <a:avLst>
              <a:gd name="adj" fmla="val 29381"/>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solidFill>
                  <a:srgbClr val="002060"/>
                </a:solidFill>
                <a:latin typeface="Times New Roman" panose="02020603050405020304" pitchFamily="18" charset="0"/>
                <a:cs typeface="Times New Roman" panose="02020603050405020304" pitchFamily="18" charset="0"/>
              </a:rPr>
              <a:t>Khi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chiếm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hữu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TBCN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bị</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thủ</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tiêu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LĐ</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còn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bị</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hóa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002060"/>
                </a:solidFill>
                <a:latin typeface="Times New Roman" panose="02020603050405020304" pitchFamily="18" charset="0"/>
                <a:cs typeface="Times New Roman" panose="02020603050405020304" pitchFamily="18" charset="0"/>
              </a:rPr>
              <a:t> con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được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giải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phóng</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002060"/>
                </a:solidFill>
                <a:latin typeface="Times New Roman" panose="02020603050405020304" pitchFamily="18" charset="0"/>
                <a:cs typeface="Times New Roman" panose="02020603050405020304" pitchFamily="18" charset="0"/>
              </a:rPr>
              <a:t> con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bắt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đầu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được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tự</a:t>
            </a:r>
            <a:r>
              <a:rPr lang="en-US" sz="2800" dirty="0">
                <a:solidFill>
                  <a:srgbClr val="002060"/>
                </a:solidFill>
                <a:latin typeface="Times New Roman" panose="02020603050405020304" pitchFamily="18" charset="0"/>
                <a:cs typeface="Times New Roman" panose="02020603050405020304" pitchFamily="18" charset="0"/>
              </a:rPr>
              <a:t> do. </a:t>
            </a:r>
          </a:p>
        </p:txBody>
      </p:sp>
      <p:sp>
        <p:nvSpPr>
          <p:cNvPr id="7" name="Arrow: Chevron 6">
            <a:extLst>
              <a:ext uri="{FF2B5EF4-FFF2-40B4-BE49-F238E27FC236}">
                <a16:creationId xmlns:a16="http://schemas.microsoft.com/office/drawing/2014/main" id="{6EACB54A-BFCA-44D6-B7DB-1D9694BC55C1}"/>
              </a:ext>
            </a:extLst>
          </p:cNvPr>
          <p:cNvSpPr/>
          <p:nvPr/>
        </p:nvSpPr>
        <p:spPr>
          <a:xfrm>
            <a:off x="5644054" y="2325412"/>
            <a:ext cx="4987159" cy="3673337"/>
          </a:xfrm>
          <a:prstGeom prst="chevron">
            <a:avLst>
              <a:gd name="adj" fmla="val 28494"/>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a:solidFill>
                  <a:srgbClr val="002060"/>
                </a:solidFill>
                <a:latin typeface="Times New Roman" panose="02020603050405020304" pitchFamily="18" charset="0"/>
                <a:cs typeface="Times New Roman" panose="02020603050405020304" pitchFamily="18" charset="0"/>
              </a:rPr>
              <a:t>Con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giữa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tự</a:t>
            </a:r>
            <a:r>
              <a:rPr lang="en-US" sz="2800" dirty="0">
                <a:solidFill>
                  <a:srgbClr val="002060"/>
                </a:solidFill>
                <a:latin typeface="Times New Roman" panose="02020603050405020304" pitchFamily="18" charset="0"/>
                <a:cs typeface="Times New Roman" panose="02020603050405020304" pitchFamily="18" charset="0"/>
              </a:rPr>
              <a:t> do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mỗi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tự</a:t>
            </a:r>
            <a:r>
              <a:rPr lang="en-US" sz="2800" dirty="0">
                <a:solidFill>
                  <a:srgbClr val="002060"/>
                </a:solidFill>
                <a:latin typeface="Times New Roman" panose="02020603050405020304" pitchFamily="18" charset="0"/>
                <a:cs typeface="Times New Roman" panose="02020603050405020304" pitchFamily="18" charset="0"/>
              </a:rPr>
              <a:t> do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mọi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65F01936-81E5-4BD2-B611-035A7CC77133}"/>
              </a:ext>
            </a:extLst>
          </p:cNvPr>
          <p:cNvSpPr>
            <a:spLocks noGrp="1"/>
          </p:cNvSpPr>
          <p:nvPr>
            <p:ph type="sldNum" sz="quarter" idx="12"/>
          </p:nvPr>
        </p:nvSpPr>
        <p:spPr/>
        <p:txBody>
          <a:bodyPr/>
          <a:lstStyle/>
          <a:p>
            <a:fld id="{BCA9E365-C2E6-427D-B945-C61DCC8F5720}" type="slidenum">
              <a:rPr lang="en-US" smtClean="0"/>
              <a:t>319</a:t>
            </a:fld>
            <a:endParaRPr lang="en-US"/>
          </a:p>
        </p:txBody>
      </p:sp>
    </p:spTree>
    <p:extLst>
      <p:ext uri="{BB962C8B-B14F-4D97-AF65-F5344CB8AC3E}">
        <p14:creationId xmlns:p14="http://schemas.microsoft.com/office/powerpoint/2010/main" val="47795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52FD77BE-848C-48DF-91D9-3C82BDB20071}"/>
              </a:ext>
            </a:extLst>
          </p:cNvPr>
          <p:cNvSpPr/>
          <p:nvPr/>
        </p:nvSpPr>
        <p:spPr>
          <a:xfrm>
            <a:off x="319314" y="1919403"/>
            <a:ext cx="5268686" cy="4452367"/>
          </a:xfrm>
          <a:prstGeom prst="homePlate">
            <a:avLst>
              <a:gd name="adj" fmla="val 15354"/>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i="1" dirty="0">
                <a:solidFill>
                  <a:schemeClr val="tx2">
                    <a:lumMod val="50000"/>
                  </a:schemeClr>
                </a:solidFill>
                <a:latin typeface="Times New Roman" panose="02020603050405020304" pitchFamily="18" charset="0"/>
                <a:cs typeface="Times New Roman" panose="02020603050405020304" pitchFamily="18" charset="0"/>
              </a:rPr>
              <a:t> </a:t>
            </a:r>
            <a:endParaRPr lang="en-US" sz="2400" dirty="0">
              <a:solidFill>
                <a:schemeClr val="tx2">
                  <a:lumMod val="50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Nhận</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thức</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đối</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tượng</a:t>
            </a:r>
            <a:r>
              <a:rPr lang="en-US" sz="2400" dirty="0">
                <a:solidFill>
                  <a:schemeClr val="tx2">
                    <a:lumMod val="50000"/>
                  </a:schemeClr>
                </a:solidFill>
                <a:latin typeface="Times New Roman" panose="02020603050405020304" pitchFamily="18" charset="0"/>
                <a:cs typeface="Times New Roman" panose="02020603050405020304" pitchFamily="18" charset="0"/>
              </a:rPr>
              <a:t> ở </a:t>
            </a:r>
            <a:r>
              <a:rPr lang="en-US" sz="2400" dirty="0" err="1">
                <a:solidFill>
                  <a:schemeClr val="tx2">
                    <a:lumMod val="50000"/>
                  </a:schemeClr>
                </a:solidFill>
                <a:latin typeface="Times New Roman" panose="02020603050405020304" pitchFamily="18" charset="0"/>
                <a:cs typeface="Times New Roman" panose="02020603050405020304" pitchFamily="18" charset="0"/>
              </a:rPr>
              <a:t>trạng</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thái</a:t>
            </a:r>
            <a:r>
              <a:rPr lang="en-US" sz="2400" dirty="0">
                <a:solidFill>
                  <a:schemeClr val="tx2">
                    <a:lumMod val="50000"/>
                  </a:schemeClr>
                </a:solidFill>
                <a:latin typeface="Times New Roman" panose="02020603050405020304" pitchFamily="18" charset="0"/>
                <a:cs typeface="Times New Roman" panose="02020603050405020304" pitchFamily="18" charset="0"/>
              </a:rPr>
              <a:t> </a:t>
            </a:r>
          </a:p>
          <a:p>
            <a:pPr algn="just"/>
            <a:r>
              <a:rPr lang="en-US" sz="2400" dirty="0" err="1">
                <a:solidFill>
                  <a:schemeClr val="tx2">
                    <a:lumMod val="50000"/>
                  </a:schemeClr>
                </a:solidFill>
                <a:latin typeface="Times New Roman" panose="02020603050405020304" pitchFamily="18" charset="0"/>
                <a:cs typeface="Times New Roman" panose="02020603050405020304" pitchFamily="18" charset="0"/>
              </a:rPr>
              <a:t>cô</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lập</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tách</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rời</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đứng</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im</a:t>
            </a:r>
            <a:r>
              <a:rPr lang="en-US" sz="2400" dirty="0">
                <a:solidFill>
                  <a:schemeClr val="tx2">
                    <a:lumMod val="50000"/>
                  </a:schemeClr>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Không</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có</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vận</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động</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biến</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đổi</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nếu</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có</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chỉ</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là</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bề</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ngoài</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không</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thay</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đổi</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về</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chất</a:t>
            </a:r>
            <a:r>
              <a:rPr lang="en-US" sz="2400" dirty="0">
                <a:solidFill>
                  <a:schemeClr val="tx2">
                    <a:lumMod val="50000"/>
                  </a:schemeClr>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Nguyên</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nhân</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của</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sự</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biến</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đổi</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nằm</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bên</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ngoài</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sự</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vật</a:t>
            </a:r>
            <a:r>
              <a:rPr lang="en-US" sz="2400" dirty="0">
                <a:solidFill>
                  <a:schemeClr val="tx2">
                    <a:lumMod val="50000"/>
                  </a:schemeClr>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US" sz="2400" dirty="0" err="1">
                <a:solidFill>
                  <a:schemeClr val="tx2">
                    <a:lumMod val="50000"/>
                  </a:schemeClr>
                </a:solidFill>
                <a:latin typeface="Times New Roman" panose="02020603050405020304" pitchFamily="18" charset="0"/>
                <a:cs typeface="Times New Roman" panose="02020603050405020304" pitchFamily="18" charset="0"/>
              </a:rPr>
              <a:t>PPSH</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có</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công</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lớn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trong</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việc</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giải</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quyết</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các</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vấn</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đề</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liên</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quan</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đến</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cơ</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học</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cổ</a:t>
            </a:r>
            <a:r>
              <a:rPr lang="en-US" sz="2400" dirty="0">
                <a:solidFill>
                  <a:schemeClr val="tx2">
                    <a:lumMod val="50000"/>
                  </a:schemeClr>
                </a:solidFill>
                <a:latin typeface="Times New Roman" panose="02020603050405020304" pitchFamily="18" charset="0"/>
                <a:cs typeface="Times New Roman" panose="02020603050405020304" pitchFamily="18" charset="0"/>
              </a:rPr>
              <a:t> </a:t>
            </a:r>
            <a:r>
              <a:rPr lang="en-US" sz="2400" dirty="0" err="1">
                <a:solidFill>
                  <a:schemeClr val="tx2">
                    <a:lumMod val="50000"/>
                  </a:schemeClr>
                </a:solidFill>
                <a:latin typeface="Times New Roman" panose="02020603050405020304" pitchFamily="18" charset="0"/>
                <a:cs typeface="Times New Roman" panose="02020603050405020304" pitchFamily="18" charset="0"/>
              </a:rPr>
              <a:t>điển</a:t>
            </a:r>
            <a:r>
              <a:rPr lang="en-US" sz="2400" dirty="0">
                <a:solidFill>
                  <a:schemeClr val="tx2">
                    <a:lumMod val="50000"/>
                  </a:schemeClr>
                </a:solidFill>
                <a:latin typeface="Times New Roman" panose="02020603050405020304" pitchFamily="18" charset="0"/>
                <a:cs typeface="Times New Roman" panose="02020603050405020304" pitchFamily="18" charset="0"/>
              </a:rPr>
              <a:t>.</a:t>
            </a:r>
          </a:p>
          <a:p>
            <a:pPr algn="just"/>
            <a:endParaRPr lang="en-US" sz="2400" dirty="0">
              <a:solidFill>
                <a:schemeClr val="tx2">
                  <a:lumMod val="50000"/>
                </a:schemeClr>
              </a:solidFill>
              <a:effectLst/>
              <a:latin typeface="Times New Roman" panose="02020603050405020304" pitchFamily="18" charset="0"/>
              <a:cs typeface="Times New Roman" panose="02020603050405020304" pitchFamily="18" charset="0"/>
            </a:endParaRPr>
          </a:p>
        </p:txBody>
      </p:sp>
      <p:sp>
        <p:nvSpPr>
          <p:cNvPr id="12" name="Arrow: Pentagon 11">
            <a:extLst>
              <a:ext uri="{FF2B5EF4-FFF2-40B4-BE49-F238E27FC236}">
                <a16:creationId xmlns:a16="http://schemas.microsoft.com/office/drawing/2014/main" id="{BAAD2093-0D60-4677-A7D3-8CF7A0338E8E}"/>
              </a:ext>
            </a:extLst>
          </p:cNvPr>
          <p:cNvSpPr/>
          <p:nvPr/>
        </p:nvSpPr>
        <p:spPr>
          <a:xfrm flipH="1">
            <a:off x="5740614" y="1875861"/>
            <a:ext cx="5928872" cy="4452367"/>
          </a:xfrm>
          <a:prstGeom prst="homePlate">
            <a:avLst>
              <a:gd name="adj" fmla="val 15354"/>
            </a:avLst>
          </a:prstGeom>
          <a:solidFill>
            <a:schemeClr val="accent4">
              <a:lumMod val="20000"/>
              <a:lumOff val="80000"/>
            </a:schemeClr>
          </a:solidFill>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lgn="just">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Nhận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thức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đối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tượng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mối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liên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hệ</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tác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động</a:t>
            </a:r>
            <a:r>
              <a:rPr lang="en-US" sz="2400" dirty="0">
                <a:solidFill>
                  <a:srgbClr val="7030A0"/>
                </a:solidFill>
                <a:latin typeface="Times New Roman" panose="02020603050405020304" pitchFamily="18" charset="0"/>
                <a:cs typeface="Times New Roman" panose="02020603050405020304" pitchFamily="18" charset="0"/>
              </a:rPr>
              <a:t> qua </a:t>
            </a:r>
            <a:r>
              <a:rPr lang="en-US" sz="2400" dirty="0" err="1">
                <a:solidFill>
                  <a:srgbClr val="7030A0"/>
                </a:solidFill>
                <a:latin typeface="Times New Roman" panose="02020603050405020304" pitchFamily="18" charset="0"/>
                <a:cs typeface="Times New Roman" panose="02020603050405020304" pitchFamily="18" charset="0"/>
              </a:rPr>
              <a:t>lại</a:t>
            </a:r>
            <a:r>
              <a:rPr lang="en-US" sz="2400" dirty="0">
                <a:solidFill>
                  <a:srgbClr val="7030A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Đặt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đối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tượng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trạng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thái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luôn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vận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động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biến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đổi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về</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lượng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chất</a:t>
            </a:r>
            <a:r>
              <a:rPr lang="en-US" sz="2400" dirty="0">
                <a:solidFill>
                  <a:srgbClr val="7030A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Nguyên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nhân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vận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động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trong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sự</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vật</a:t>
            </a:r>
            <a:r>
              <a:rPr lang="en-US" sz="2400" dirty="0">
                <a:solidFill>
                  <a:srgbClr val="7030A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US" sz="2400" dirty="0" err="1">
                <a:solidFill>
                  <a:srgbClr val="7030A0"/>
                </a:solidFill>
                <a:latin typeface="Times New Roman" panose="02020603050405020304" pitchFamily="18" charset="0"/>
                <a:cs typeface="Times New Roman" panose="02020603050405020304" pitchFamily="18" charset="0"/>
              </a:rPr>
              <a:t>PPBC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phản</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ánh</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thực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đúng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như</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tồn</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tại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trở</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thành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công</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c</a:t>
            </a:r>
            <a:r>
              <a:rPr lang="en-US" sz="2400" dirty="0" err="1">
                <a:solidFill>
                  <a:srgbClr val="7030A0"/>
                </a:solidFill>
                <a:latin typeface="Times New Roman" panose="02020603050405020304" pitchFamily="18" charset="0"/>
                <a:cs typeface="Times New Roman" panose="02020603050405020304" pitchFamily="18" charset="0"/>
              </a:rPr>
              <a:t>ụ</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giúp</a:t>
            </a:r>
            <a:r>
              <a:rPr lang="en-US" sz="2400" dirty="0">
                <a:solidFill>
                  <a:srgbClr val="7030A0"/>
                </a:solidFill>
                <a:latin typeface="Times New Roman" panose="02020603050405020304" pitchFamily="18" charset="0"/>
                <a:cs typeface="Times New Roman" panose="02020603050405020304" pitchFamily="18" charset="0"/>
              </a:rPr>
              <a:t> con </a:t>
            </a:r>
            <a:r>
              <a:rPr lang="en-US" sz="2400" dirty="0" err="1">
                <a:solidFill>
                  <a:srgbClr val="7030A0"/>
                </a:solidFill>
                <a:latin typeface="Times New Roman" panose="02020603050405020304" pitchFamily="18" charset="0"/>
                <a:cs typeface="Times New Roman" panose="02020603050405020304" pitchFamily="18" charset="0"/>
              </a:rPr>
              <a:t>người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nhận</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thức</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và</a:t>
            </a:r>
            <a:r>
              <a:rPr lang="en-US" sz="2400" dirty="0">
                <a:solidFill>
                  <a:srgbClr val="7030A0"/>
                </a:solidFill>
                <a:latin typeface="Times New Roman" panose="02020603050405020304" pitchFamily="18" charset="0"/>
                <a:cs typeface="Times New Roman" panose="02020603050405020304" pitchFamily="18" charset="0"/>
              </a:rPr>
              <a:t> </a:t>
            </a:r>
            <a:r>
              <a:rPr lang="en-US" sz="2400" u="sng" dirty="0" err="1">
                <a:solidFill>
                  <a:srgbClr val="00B050"/>
                </a:solidFill>
                <a:latin typeface="Times New Roman" panose="02020603050405020304" pitchFamily="18" charset="0"/>
                <a:cs typeface="Times New Roman" panose="02020603050405020304" pitchFamily="18" charset="0"/>
              </a:rPr>
              <a:t>cải</a:t>
            </a:r>
            <a:r>
              <a:rPr lang="en-US" sz="2400" u="sng" dirty="0">
                <a:solidFill>
                  <a:srgbClr val="00B050"/>
                </a:solidFill>
                <a:latin typeface="Times New Roman" panose="02020603050405020304" pitchFamily="18" charset="0"/>
                <a:cs typeface="Times New Roman" panose="02020603050405020304" pitchFamily="18" charset="0"/>
              </a:rPr>
              <a:t> </a:t>
            </a:r>
            <a:r>
              <a:rPr lang="en-US" sz="2400" u="sng" dirty="0" err="1">
                <a:solidFill>
                  <a:srgbClr val="00B050"/>
                </a:solidFill>
                <a:latin typeface="Times New Roman" panose="02020603050405020304" pitchFamily="18" charset="0"/>
                <a:cs typeface="Times New Roman" panose="02020603050405020304" pitchFamily="18" charset="0"/>
              </a:rPr>
              <a:t>tạo</a:t>
            </a:r>
            <a:r>
              <a:rPr lang="en-US" sz="2400" u="sng"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thế</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giới</a:t>
            </a:r>
            <a:r>
              <a:rPr lang="en-US" sz="2400" dirty="0">
                <a:solidFill>
                  <a:srgbClr val="7030A0"/>
                </a:solidFill>
                <a:latin typeface="Times New Roman" panose="02020603050405020304" pitchFamily="18" charset="0"/>
                <a:cs typeface="Times New Roman" panose="02020603050405020304" pitchFamily="18" charset="0"/>
              </a:rPr>
              <a:t>.</a:t>
            </a:r>
            <a:endParaRPr lang="en-US" sz="2400" dirty="0">
              <a:solidFill>
                <a:srgbClr val="7030A0"/>
              </a:solidFill>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C429220-B152-43DD-9505-61388412698A}"/>
              </a:ext>
            </a:extLst>
          </p:cNvPr>
          <p:cNvSpPr txBox="1"/>
          <p:nvPr/>
        </p:nvSpPr>
        <p:spPr>
          <a:xfrm>
            <a:off x="331074" y="1340077"/>
            <a:ext cx="4508940" cy="461665"/>
          </a:xfrm>
          <a:prstGeom prst="rect">
            <a:avLst/>
          </a:prstGeom>
          <a:solidFill>
            <a:srgbClr val="FFFF00"/>
          </a:solidFill>
          <a:ln>
            <a:solidFill>
              <a:srgbClr val="FF0000"/>
            </a:solidFill>
          </a:ln>
        </p:spPr>
        <p:txBody>
          <a:bodyPr wrap="square" rtlCol="0">
            <a:spAutoFit/>
          </a:bodyPr>
          <a:lstStyle/>
          <a:p>
            <a:pPr algn="ctr"/>
            <a:r>
              <a:rPr lang="en-US" sz="2400" b="1" i="1" dirty="0">
                <a:solidFill>
                  <a:srgbClr val="FF0000"/>
                </a:solidFill>
                <a:latin typeface="Times New Roman" panose="02020603050405020304" pitchFamily="18" charset="0"/>
                <a:cs typeface="Times New Roman" panose="02020603050405020304" pitchFamily="18" charset="0"/>
              </a:rPr>
              <a:t>* Ph</a:t>
            </a:r>
            <a:r>
              <a:rPr lang="vi-VN" sz="2400" b="1" i="1" dirty="0">
                <a:solidFill>
                  <a:srgbClr val="FF0000"/>
                </a:solidFill>
                <a:latin typeface="Times New Roman" panose="02020603050405020304" pitchFamily="18" charset="0"/>
                <a:cs typeface="Times New Roman" panose="02020603050405020304" pitchFamily="18" charset="0"/>
              </a:rPr>
              <a:t>ư</a:t>
            </a:r>
            <a:r>
              <a:rPr lang="en-US" sz="2400" b="1" i="1" dirty="0" err="1">
                <a:solidFill>
                  <a:srgbClr val="FF0000"/>
                </a:solidFill>
                <a:latin typeface="Times New Roman" panose="02020603050405020304" pitchFamily="18" charset="0"/>
                <a:cs typeface="Times New Roman" panose="02020603050405020304" pitchFamily="18" charset="0"/>
              </a:rPr>
              <a:t>ơng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pháp</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siêu</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hình</a:t>
            </a:r>
            <a:endParaRPr lang="en-US" sz="2400" b="1" i="1" dirty="0">
              <a:solidFill>
                <a:srgbClr val="FF00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291E263-1871-4F01-BB0E-EDE97CC34036}"/>
              </a:ext>
            </a:extLst>
          </p:cNvPr>
          <p:cNvSpPr txBox="1"/>
          <p:nvPr/>
        </p:nvSpPr>
        <p:spPr>
          <a:xfrm>
            <a:off x="6406805" y="1211617"/>
            <a:ext cx="5262681" cy="461665"/>
          </a:xfrm>
          <a:prstGeom prst="rect">
            <a:avLst/>
          </a:prstGeom>
          <a:solidFill>
            <a:srgbClr val="FFFF00"/>
          </a:solidFill>
          <a:ln>
            <a:solidFill>
              <a:srgbClr val="FF0000"/>
            </a:solidFill>
          </a:ln>
        </p:spPr>
        <p:txBody>
          <a:bodyPr wrap="square" rtlCol="0">
            <a:spAutoFit/>
          </a:bodyPr>
          <a:lstStyle/>
          <a:p>
            <a:pPr algn="ctr"/>
            <a:r>
              <a:rPr lang="en-US" sz="2400" b="1" i="1" dirty="0">
                <a:solidFill>
                  <a:srgbClr val="FF0000"/>
                </a:solidFill>
                <a:latin typeface="Times New Roman" panose="02020603050405020304" pitchFamily="18" charset="0"/>
                <a:cs typeface="Times New Roman" panose="02020603050405020304" pitchFamily="18" charset="0"/>
              </a:rPr>
              <a:t>*Ph</a:t>
            </a:r>
            <a:r>
              <a:rPr lang="vi-VN" sz="2400" b="1" i="1" dirty="0">
                <a:solidFill>
                  <a:srgbClr val="FF0000"/>
                </a:solidFill>
                <a:latin typeface="Times New Roman" panose="02020603050405020304" pitchFamily="18" charset="0"/>
                <a:cs typeface="Times New Roman" panose="02020603050405020304" pitchFamily="18" charset="0"/>
              </a:rPr>
              <a:t>ư</a:t>
            </a:r>
            <a:r>
              <a:rPr lang="en-US" sz="2400" b="1" i="1" dirty="0" err="1">
                <a:solidFill>
                  <a:srgbClr val="FF0000"/>
                </a:solidFill>
                <a:latin typeface="Times New Roman" panose="02020603050405020304" pitchFamily="18" charset="0"/>
                <a:cs typeface="Times New Roman" panose="02020603050405020304" pitchFamily="18" charset="0"/>
              </a:rPr>
              <a:t>ơng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pháp</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biện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chứng</a:t>
            </a:r>
            <a:endParaRPr lang="en-US" sz="2400" b="1" i="1" dirty="0">
              <a:solidFill>
                <a:srgbClr val="FF0000"/>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8D61DE0-B5DF-4A4A-8A71-0A788C701DF0}"/>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2874C0-FB26-4276-A273-2894BE4C96F3}"/>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A105DB-EB7F-4C9A-B369-F1E73C8D8033}"/>
              </a:ext>
            </a:extLst>
          </p:cNvPr>
          <p:cNvSpPr txBox="1"/>
          <p:nvPr/>
        </p:nvSpPr>
        <p:spPr>
          <a:xfrm>
            <a:off x="2191407" y="203016"/>
            <a:ext cx="8954814"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siêu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10BAF10-6F26-477E-AF27-9B844D834E7C}"/>
              </a:ext>
            </a:extLst>
          </p:cNvPr>
          <p:cNvSpPr>
            <a:spLocks noGrp="1"/>
          </p:cNvSpPr>
          <p:nvPr>
            <p:ph type="sldNum" sz="quarter" idx="12"/>
          </p:nvPr>
        </p:nvSpPr>
        <p:spPr/>
        <p:txBody>
          <a:bodyPr/>
          <a:lstStyle/>
          <a:p>
            <a:fld id="{BCA9E365-C2E6-427D-B945-C61DCC8F5720}" type="slidenum">
              <a:rPr lang="en-US" smtClean="0"/>
              <a:t>32</a:t>
            </a:fld>
            <a:endParaRPr lang="en-US"/>
          </a:p>
        </p:txBody>
      </p:sp>
    </p:spTree>
    <p:extLst>
      <p:ext uri="{BB962C8B-B14F-4D97-AF65-F5344CB8AC3E}">
        <p14:creationId xmlns:p14="http://schemas.microsoft.com/office/powerpoint/2010/main" val="139313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animBg="1"/>
      <p:bldP spid="10"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2A8AE6-CD8F-4839-ACBC-F034FF0D82A5}"/>
              </a:ext>
            </a:extLst>
          </p:cNvPr>
          <p:cNvSpPr>
            <a:spLocks noGrp="1"/>
          </p:cNvSpPr>
          <p:nvPr>
            <p:ph type="subTitle" idx="1"/>
          </p:nvPr>
        </p:nvSpPr>
        <p:spPr>
          <a:xfrm>
            <a:off x="472967" y="1785444"/>
            <a:ext cx="5990896" cy="3984731"/>
          </a:xfrm>
        </p:spPr>
        <p:txBody>
          <a:bodyPr>
            <a:normAutofit lnSpcReduction="10000"/>
          </a:bodyPr>
          <a:lstStyle/>
          <a:p>
            <a:pPr marL="342900" indent="-342900" algn="just">
              <a:buFont typeface="Wingdings" panose="05000000000000000000" pitchFamily="2" charset="2"/>
              <a:buChar char="Ø"/>
            </a:pP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luận</a:t>
            </a:r>
            <a:r>
              <a:rPr lang="en-US" sz="2800" dirty="0">
                <a:solidFill>
                  <a:srgbClr val="7030A0"/>
                </a:solidFill>
                <a:latin typeface="Times New Roman" panose="02020603050405020304" pitchFamily="18" charset="0"/>
                <a:cs typeface="Times New Roman" panose="02020603050405020304" pitchFamily="18" charset="0"/>
              </a:rPr>
              <a:t> khoa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định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hướng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động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trị</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văn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hoá</a:t>
            </a:r>
            <a:r>
              <a:rPr lang="en-US" sz="2800" dirty="0">
                <a:solidFill>
                  <a:srgbClr val="7030A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cơ</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sở</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tiền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đề</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điểm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về</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về</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khoa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về</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nói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chung</a:t>
            </a:r>
            <a:r>
              <a:rPr lang="en-US" sz="2800" dirty="0">
                <a:solidFill>
                  <a:srgbClr val="7030A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nền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tảng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luận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việc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nghiên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cứu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phóng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phát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triển</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hiện</a:t>
            </a:r>
            <a:r>
              <a:rPr lang="en-US" sz="2800" dirty="0">
                <a:solidFill>
                  <a:srgbClr val="7030A0"/>
                </a:solidFill>
                <a:latin typeface="Times New Roman" panose="02020603050405020304" pitchFamily="18" charset="0"/>
                <a:cs typeface="Times New Roman" panose="02020603050405020304" pitchFamily="18" charset="0"/>
              </a:rPr>
              <a:t> nay.</a:t>
            </a:r>
          </a:p>
          <a:p>
            <a:pPr marL="342900" indent="-342900" algn="just">
              <a:buFont typeface="Wingdings" panose="05000000000000000000" pitchFamily="2" charset="2"/>
              <a:buChar char="Ø"/>
            </a:pPr>
            <a:endParaRPr lang="en-US" sz="2800" dirty="0">
              <a:solidFill>
                <a:srgbClr val="7030A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1C65228B-FEBD-445A-BAF6-3EAD855EEE27}"/>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4509D2-9D5D-4003-872C-E72F31B41A9C}"/>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4EB580-BBB1-4A8D-9FF9-2010BA16D219}"/>
              </a:ext>
            </a:extLst>
          </p:cNvPr>
          <p:cNvSpPr txBox="1"/>
          <p:nvPr/>
        </p:nvSpPr>
        <p:spPr>
          <a:xfrm>
            <a:off x="2530362" y="401724"/>
            <a:ext cx="8253252"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*Ý </a:t>
            </a:r>
            <a:r>
              <a:rPr lang="en-US" sz="2800" b="1" dirty="0" err="1">
                <a:solidFill>
                  <a:srgbClr val="FF0000"/>
                </a:solidFill>
                <a:latin typeface="Times New Roman" panose="02020603050405020304" pitchFamily="18" charset="0"/>
                <a:cs typeface="Times New Roman" panose="02020603050405020304" pitchFamily="18" charset="0"/>
              </a:rPr>
              <a:t>nghĩa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quan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điểm</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con ng</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Mác</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Lênin</a:t>
            </a:r>
            <a:endParaRPr lang="en-US" sz="2800" b="1" dirty="0">
              <a:solidFill>
                <a:srgbClr val="FF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C10B0C5-8C22-4C41-AC6D-48CFA1028014}"/>
              </a:ext>
            </a:extLst>
          </p:cNvPr>
          <p:cNvPicPr>
            <a:picLocks noChangeAspect="1"/>
          </p:cNvPicPr>
          <p:nvPr/>
        </p:nvPicPr>
        <p:blipFill rotWithShape="1">
          <a:blip r:embed="rId2"/>
          <a:srcRect l="9423" r="8587"/>
          <a:stretch/>
        </p:blipFill>
        <p:spPr>
          <a:xfrm>
            <a:off x="7015656" y="1893834"/>
            <a:ext cx="4114796" cy="3070332"/>
          </a:xfrm>
          <a:prstGeom prst="rect">
            <a:avLst/>
          </a:prstGeom>
        </p:spPr>
      </p:pic>
      <p:sp>
        <p:nvSpPr>
          <p:cNvPr id="7" name="Slide Number Placeholder 6">
            <a:extLst>
              <a:ext uri="{FF2B5EF4-FFF2-40B4-BE49-F238E27FC236}">
                <a16:creationId xmlns:a16="http://schemas.microsoft.com/office/drawing/2014/main" id="{9C9D4F26-4008-4CA7-9108-EA7D0F1E5755}"/>
              </a:ext>
            </a:extLst>
          </p:cNvPr>
          <p:cNvSpPr>
            <a:spLocks noGrp="1"/>
          </p:cNvSpPr>
          <p:nvPr>
            <p:ph type="sldNum" sz="quarter" idx="12"/>
          </p:nvPr>
        </p:nvSpPr>
        <p:spPr/>
        <p:txBody>
          <a:bodyPr/>
          <a:lstStyle/>
          <a:p>
            <a:fld id="{BCA9E365-C2E6-427D-B945-C61DCC8F5720}" type="slidenum">
              <a:rPr lang="en-US" smtClean="0"/>
              <a:t>320</a:t>
            </a:fld>
            <a:endParaRPr lang="en-US"/>
          </a:p>
        </p:txBody>
      </p:sp>
    </p:spTree>
    <p:extLst>
      <p:ext uri="{BB962C8B-B14F-4D97-AF65-F5344CB8AC3E}">
        <p14:creationId xmlns:p14="http://schemas.microsoft.com/office/powerpoint/2010/main" val="325623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C65228B-FEBD-445A-BAF6-3EAD855EEE27}"/>
              </a:ext>
            </a:extLst>
          </p:cNvPr>
          <p:cNvCxnSpPr/>
          <p:nvPr/>
        </p:nvCxnSpPr>
        <p:spPr>
          <a:xfrm>
            <a:off x="1024758" y="1497717"/>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4509D2-9D5D-4003-872C-E72F31B41A9C}"/>
              </a:ext>
            </a:extLst>
          </p:cNvPr>
          <p:cNvCxnSpPr/>
          <p:nvPr/>
        </p:nvCxnSpPr>
        <p:spPr>
          <a:xfrm>
            <a:off x="1024758" y="1608073"/>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4EB580-BBB1-4A8D-9FF9-2010BA16D219}"/>
              </a:ext>
            </a:extLst>
          </p:cNvPr>
          <p:cNvSpPr txBox="1"/>
          <p:nvPr/>
        </p:nvSpPr>
        <p:spPr>
          <a:xfrm>
            <a:off x="2033752" y="538838"/>
            <a:ext cx="9396244" cy="892552"/>
          </a:xfrm>
          <a:prstGeom prst="rect">
            <a:avLst/>
          </a:prstGeom>
          <a:noFill/>
        </p:spPr>
        <p:txBody>
          <a:bodyPr wrap="square" rtlCol="0">
            <a:spAutoFit/>
          </a:bodyPr>
          <a:lstStyle/>
          <a:p>
            <a:pPr algn="ctr"/>
            <a:r>
              <a:rPr lang="en-US" sz="2600" b="1" dirty="0">
                <a:solidFill>
                  <a:srgbClr val="FF0000"/>
                </a:solidFill>
                <a:latin typeface="Times New Roman" panose="02020603050405020304" pitchFamily="18" charset="0"/>
                <a:cs typeface="Times New Roman" panose="02020603050405020304" pitchFamily="18" charset="0"/>
              </a:rPr>
              <a:t>3. Quan </a:t>
            </a:r>
            <a:r>
              <a:rPr lang="en-US" sz="2600" b="1" dirty="0" err="1">
                <a:solidFill>
                  <a:srgbClr val="FF0000"/>
                </a:solidFill>
                <a:latin typeface="Times New Roman" panose="02020603050405020304" pitchFamily="18" charset="0"/>
                <a:cs typeface="Times New Roman" panose="02020603050405020304" pitchFamily="18" charset="0"/>
              </a:rPr>
              <a:t>điểm</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của</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triết</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học</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Mác</a:t>
            </a:r>
            <a:r>
              <a:rPr lang="en-US" sz="2600" b="1" dirty="0">
                <a:solidFill>
                  <a:srgbClr val="FF0000"/>
                </a:solidFill>
                <a:latin typeface="Times New Roman" panose="02020603050405020304" pitchFamily="18" charset="0"/>
                <a:cs typeface="Times New Roman" panose="02020603050405020304" pitchFamily="18" charset="0"/>
              </a:rPr>
              <a:t> - </a:t>
            </a:r>
            <a:r>
              <a:rPr lang="en-US" sz="2600" b="1" dirty="0" err="1">
                <a:solidFill>
                  <a:srgbClr val="FF0000"/>
                </a:solidFill>
                <a:latin typeface="Times New Roman" panose="02020603050405020304" pitchFamily="18" charset="0"/>
                <a:cs typeface="Times New Roman" panose="02020603050405020304" pitchFamily="18" charset="0"/>
              </a:rPr>
              <a:t>Lênin</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về</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quan</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hệ</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cá</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nhân</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và</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xã</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hội</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về</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vai</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trò</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của</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quần</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chúng</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nhân</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dân</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và</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lãnh</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tụ</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trong</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lịch</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sử</a:t>
            </a:r>
            <a:r>
              <a:rPr lang="en-US" sz="2600" b="1" dirty="0">
                <a:solidFill>
                  <a:srgbClr val="FF0000"/>
                </a:solidFill>
                <a:latin typeface="Times New Roman" panose="02020603050405020304" pitchFamily="18" charset="0"/>
                <a:cs typeface="Times New Roman" panose="02020603050405020304" pitchFamily="18" charset="0"/>
              </a:rPr>
              <a:t> </a:t>
            </a:r>
            <a:endParaRPr lang="en-US" sz="2600" dirty="0">
              <a:solidFill>
                <a:srgbClr val="FF0000"/>
              </a:solidFill>
              <a:latin typeface="Times New Roman" panose="02020603050405020304" pitchFamily="18" charset="0"/>
              <a:cs typeface="Times New Roman" panose="02020603050405020304" pitchFamily="18" charset="0"/>
            </a:endParaRPr>
          </a:p>
        </p:txBody>
      </p:sp>
      <p:sp>
        <p:nvSpPr>
          <p:cNvPr id="11" name="Flowchart: Stored Data 10">
            <a:extLst>
              <a:ext uri="{FF2B5EF4-FFF2-40B4-BE49-F238E27FC236}">
                <a16:creationId xmlns:a16="http://schemas.microsoft.com/office/drawing/2014/main" id="{4F6A61AA-D954-404F-95EA-C1170DB33F08}"/>
              </a:ext>
            </a:extLst>
          </p:cNvPr>
          <p:cNvSpPr/>
          <p:nvPr/>
        </p:nvSpPr>
        <p:spPr>
          <a:xfrm>
            <a:off x="3310758" y="2490861"/>
            <a:ext cx="8213834" cy="953157"/>
          </a:xfrm>
          <a:prstGeom prst="flowChartOnlineStorage">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r>
              <a:rPr lang="en-US" sz="2800" b="1" dirty="0">
                <a:solidFill>
                  <a:srgbClr val="002060"/>
                </a:solidFill>
                <a:latin typeface="Times New Roman" panose="02020603050405020304" pitchFamily="18" charset="0"/>
                <a:cs typeface="Times New Roman" panose="02020603050405020304" pitchFamily="18" charset="0"/>
              </a:rPr>
              <a:t>a. Quan </a:t>
            </a:r>
            <a:r>
              <a:rPr lang="en-US" sz="2800" b="1" dirty="0" err="1">
                <a:solidFill>
                  <a:srgbClr val="002060"/>
                </a:solidFill>
                <a:latin typeface="Times New Roman" panose="02020603050405020304" pitchFamily="18" charset="0"/>
                <a:cs typeface="Times New Roman" panose="02020603050405020304" pitchFamily="18" charset="0"/>
              </a:rPr>
              <a:t>hệ</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giữa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cá</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nhân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xã</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hội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13" name="Flowchart: Stored Data 12">
            <a:extLst>
              <a:ext uri="{FF2B5EF4-FFF2-40B4-BE49-F238E27FC236}">
                <a16:creationId xmlns:a16="http://schemas.microsoft.com/office/drawing/2014/main" id="{7FAC082B-9869-45B4-AEE3-E6AEECC599AE}"/>
              </a:ext>
            </a:extLst>
          </p:cNvPr>
          <p:cNvSpPr/>
          <p:nvPr/>
        </p:nvSpPr>
        <p:spPr>
          <a:xfrm>
            <a:off x="3379076" y="4234730"/>
            <a:ext cx="8213834" cy="953157"/>
          </a:xfrm>
          <a:prstGeom prst="flowChartOnlineStorage">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r>
              <a:rPr lang="en-US" sz="2800" b="1" dirty="0">
                <a:solidFill>
                  <a:srgbClr val="002060"/>
                </a:solidFill>
                <a:latin typeface="Times New Roman" panose="02020603050405020304" pitchFamily="18" charset="0"/>
                <a:cs typeface="Times New Roman" panose="02020603050405020304" pitchFamily="18" charset="0"/>
              </a:rPr>
              <a:t>b. </a:t>
            </a:r>
            <a:r>
              <a:rPr lang="en-US" sz="2800" b="1" dirty="0" err="1">
                <a:solidFill>
                  <a:srgbClr val="002060"/>
                </a:solidFill>
                <a:latin typeface="Times New Roman" panose="02020603050405020304" pitchFamily="18" charset="0"/>
                <a:cs typeface="Times New Roman" panose="02020603050405020304" pitchFamily="18" charset="0"/>
              </a:rPr>
              <a:t>Vai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trò</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của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quần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chúng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nhân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dân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cá</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nhân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trong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lịch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sử</a:t>
            </a:r>
            <a:endParaRPr lang="en-US" sz="2800" b="1" dirty="0">
              <a:solidFill>
                <a:srgbClr val="002060"/>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A30C824B-466B-43C0-817A-F8BE751C89FD}"/>
              </a:ext>
            </a:extLst>
          </p:cNvPr>
          <p:cNvPicPr>
            <a:picLocks noChangeAspect="1"/>
          </p:cNvPicPr>
          <p:nvPr/>
        </p:nvPicPr>
        <p:blipFill>
          <a:blip r:embed="rId2"/>
          <a:stretch>
            <a:fillRect/>
          </a:stretch>
        </p:blipFill>
        <p:spPr>
          <a:xfrm>
            <a:off x="0" y="4000916"/>
            <a:ext cx="3215508" cy="211610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pic>
      <p:pic>
        <p:nvPicPr>
          <p:cNvPr id="15" name="Picture 14">
            <a:extLst>
              <a:ext uri="{FF2B5EF4-FFF2-40B4-BE49-F238E27FC236}">
                <a16:creationId xmlns:a16="http://schemas.microsoft.com/office/drawing/2014/main" id="{62766C36-135A-40FE-9747-A624AE0648F6}"/>
              </a:ext>
            </a:extLst>
          </p:cNvPr>
          <p:cNvPicPr>
            <a:picLocks noChangeAspect="1"/>
          </p:cNvPicPr>
          <p:nvPr/>
        </p:nvPicPr>
        <p:blipFill>
          <a:blip r:embed="rId3"/>
          <a:stretch>
            <a:fillRect/>
          </a:stretch>
        </p:blipFill>
        <p:spPr>
          <a:xfrm>
            <a:off x="0" y="1606317"/>
            <a:ext cx="3310758" cy="2286000"/>
          </a:xfrm>
          <a:prstGeom prst="rect">
            <a:avLst/>
          </a:prstGeom>
        </p:spPr>
      </p:pic>
      <p:sp>
        <p:nvSpPr>
          <p:cNvPr id="2" name="Slide Number Placeholder 1">
            <a:extLst>
              <a:ext uri="{FF2B5EF4-FFF2-40B4-BE49-F238E27FC236}">
                <a16:creationId xmlns:a16="http://schemas.microsoft.com/office/drawing/2014/main" id="{264161F8-C256-48E6-9369-3A4DD8D6F425}"/>
              </a:ext>
            </a:extLst>
          </p:cNvPr>
          <p:cNvSpPr>
            <a:spLocks noGrp="1"/>
          </p:cNvSpPr>
          <p:nvPr>
            <p:ph type="sldNum" sz="quarter" idx="12"/>
          </p:nvPr>
        </p:nvSpPr>
        <p:spPr/>
        <p:txBody>
          <a:bodyPr/>
          <a:lstStyle/>
          <a:p>
            <a:fld id="{BCA9E365-C2E6-427D-B945-C61DCC8F5720}" type="slidenum">
              <a:rPr lang="en-US" smtClean="0"/>
              <a:t>321</a:t>
            </a:fld>
            <a:endParaRPr lang="en-US"/>
          </a:p>
        </p:txBody>
      </p:sp>
    </p:spTree>
    <p:extLst>
      <p:ext uri="{BB962C8B-B14F-4D97-AF65-F5344CB8AC3E}">
        <p14:creationId xmlns:p14="http://schemas.microsoft.com/office/powerpoint/2010/main" val="307514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C65228B-FEBD-445A-BAF6-3EAD855EEE27}"/>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4509D2-9D5D-4003-872C-E72F31B41A9C}"/>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4EB580-BBB1-4A8D-9FF9-2010BA16D219}"/>
              </a:ext>
            </a:extLst>
          </p:cNvPr>
          <p:cNvSpPr txBox="1"/>
          <p:nvPr/>
        </p:nvSpPr>
        <p:spPr>
          <a:xfrm>
            <a:off x="2695904" y="644934"/>
            <a:ext cx="7299434" cy="523220"/>
          </a:xfrm>
          <a:prstGeom prst="rect">
            <a:avLst/>
          </a:prstGeom>
          <a:noFill/>
        </p:spPr>
        <p:txBody>
          <a:bodyPr wrap="square" rtlCol="0">
            <a:spAutoFit/>
          </a:bodyPr>
          <a:lstStyle/>
          <a:p>
            <a:pPr algn="ctr"/>
            <a:r>
              <a:rPr lang="vi-VN" sz="2800" b="1" i="1" dirty="0">
                <a:solidFill>
                  <a:srgbClr val="FF0000"/>
                </a:solidFill>
                <a:latin typeface="+mj-lt"/>
              </a:rPr>
              <a:t>a) Quan hệ giữa cá nhân và xã hội</a:t>
            </a:r>
            <a:endParaRPr lang="en-US" sz="2800" b="1" dirty="0">
              <a:solidFill>
                <a:srgbClr val="FF0000"/>
              </a:solidFill>
              <a:latin typeface="+mj-lt"/>
            </a:endParaRPr>
          </a:p>
        </p:txBody>
      </p:sp>
      <p:sp>
        <p:nvSpPr>
          <p:cNvPr id="2" name="Arrow: Pentagon 1">
            <a:extLst>
              <a:ext uri="{FF2B5EF4-FFF2-40B4-BE49-F238E27FC236}">
                <a16:creationId xmlns:a16="http://schemas.microsoft.com/office/drawing/2014/main" id="{292D3B97-2AF0-48AE-97C4-951F9A5768E5}"/>
              </a:ext>
            </a:extLst>
          </p:cNvPr>
          <p:cNvSpPr/>
          <p:nvPr/>
        </p:nvSpPr>
        <p:spPr>
          <a:xfrm>
            <a:off x="0" y="2213422"/>
            <a:ext cx="2522483" cy="1056287"/>
          </a:xfrm>
          <a:prstGeom prst="homePlate">
            <a:avLst>
              <a:gd name="adj" fmla="val 32702"/>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Khái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niệm</a:t>
            </a:r>
            <a:r>
              <a:rPr lang="en-US" sz="2800" b="1" dirty="0">
                <a:solidFill>
                  <a:srgbClr val="FFFF00"/>
                </a:solidFill>
                <a:latin typeface="Times New Roman" panose="02020603050405020304" pitchFamily="18" charset="0"/>
                <a:cs typeface="Times New Roman" panose="02020603050405020304" pitchFamily="18" charset="0"/>
              </a:rPr>
              <a:t> </a:t>
            </a:r>
          </a:p>
          <a:p>
            <a:pPr algn="ctr"/>
            <a:r>
              <a:rPr lang="en-US" sz="2800" b="1" dirty="0" err="1">
                <a:solidFill>
                  <a:srgbClr val="FFFF00"/>
                </a:solidFill>
                <a:latin typeface="Times New Roman" panose="02020603050405020304" pitchFamily="18" charset="0"/>
                <a:cs typeface="Times New Roman" panose="02020603050405020304" pitchFamily="18" charset="0"/>
              </a:rPr>
              <a:t>cá</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nhân</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05216A1-9B09-47B0-9BDE-9BA01F2478BE}"/>
              </a:ext>
            </a:extLst>
          </p:cNvPr>
          <p:cNvSpPr txBox="1"/>
          <p:nvPr/>
        </p:nvSpPr>
        <p:spPr>
          <a:xfrm>
            <a:off x="2695904" y="1618180"/>
            <a:ext cx="4981903" cy="2246769"/>
          </a:xfrm>
          <a:prstGeom prst="rect">
            <a:avLst/>
          </a:prstGeom>
          <a:noFill/>
        </p:spPr>
        <p:txBody>
          <a:bodyPr wrap="square" rtlCol="0">
            <a:spAutoFit/>
          </a:bodyPr>
          <a:lstStyle/>
          <a:p>
            <a:pPr algn="just"/>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niệm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chỉ</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cụ</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sống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một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hội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định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được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biệt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thông</a:t>
            </a:r>
            <a:r>
              <a:rPr lang="en-US" sz="2800" i="1" dirty="0">
                <a:solidFill>
                  <a:srgbClr val="7030A0"/>
                </a:solidFill>
                <a:latin typeface="Times New Roman" panose="02020603050405020304" pitchFamily="18" charset="0"/>
                <a:cs typeface="Times New Roman" panose="02020603050405020304" pitchFamily="18" charset="0"/>
              </a:rPr>
              <a:t> qua </a:t>
            </a:r>
            <a:r>
              <a:rPr lang="en-US" sz="2800" i="1" dirty="0" err="1">
                <a:solidFill>
                  <a:srgbClr val="7030A0"/>
                </a:solidFill>
                <a:latin typeface="Times New Roman" panose="02020603050405020304" pitchFamily="18" charset="0"/>
                <a:cs typeface="Times New Roman" panose="02020603050405020304" pitchFamily="18" charset="0"/>
              </a:rPr>
              <a:t>tính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đơn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tính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phổ</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biến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nó</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8" name="Arrow: Pentagon 7">
            <a:extLst>
              <a:ext uri="{FF2B5EF4-FFF2-40B4-BE49-F238E27FC236}">
                <a16:creationId xmlns:a16="http://schemas.microsoft.com/office/drawing/2014/main" id="{3415CE00-2BF8-49A4-985C-6111BECC2BB6}"/>
              </a:ext>
            </a:extLst>
          </p:cNvPr>
          <p:cNvSpPr/>
          <p:nvPr/>
        </p:nvSpPr>
        <p:spPr>
          <a:xfrm>
            <a:off x="-1" y="4361236"/>
            <a:ext cx="2522483" cy="1056287"/>
          </a:xfrm>
          <a:prstGeom prst="homePlate">
            <a:avLst>
              <a:gd name="adj" fmla="val 32702"/>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Khái</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niệm</a:t>
            </a:r>
            <a:endParaRPr lang="en-US" sz="2800" b="1" dirty="0">
              <a:solidFill>
                <a:srgbClr val="FFFF00"/>
              </a:solidFill>
              <a:latin typeface="Times New Roman" panose="02020603050405020304" pitchFamily="18" charset="0"/>
              <a:cs typeface="Times New Roman" panose="02020603050405020304" pitchFamily="18" charset="0"/>
            </a:endParaRPr>
          </a:p>
          <a:p>
            <a:pPr algn="ct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xã</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hội</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7871B5C-EA27-47BD-BB35-9FDDEFBF9243}"/>
              </a:ext>
            </a:extLst>
          </p:cNvPr>
          <p:cNvSpPr txBox="1"/>
          <p:nvPr/>
        </p:nvSpPr>
        <p:spPr>
          <a:xfrm>
            <a:off x="2695904" y="4196881"/>
            <a:ext cx="5412830" cy="1384995"/>
          </a:xfrm>
          <a:prstGeom prst="rect">
            <a:avLst/>
          </a:prstGeom>
          <a:noFill/>
        </p:spPr>
        <p:txBody>
          <a:bodyPr wrap="square" rtlCol="0">
            <a:spAutoFit/>
          </a:bodyPr>
          <a:lstStyle/>
          <a:p>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do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hiện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giữa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nhau</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A3B58C1-A759-41AD-BCE6-6F0C893C0309}"/>
              </a:ext>
            </a:extLst>
          </p:cNvPr>
          <p:cNvPicPr>
            <a:picLocks noChangeAspect="1"/>
          </p:cNvPicPr>
          <p:nvPr/>
        </p:nvPicPr>
        <p:blipFill>
          <a:blip r:embed="rId2"/>
          <a:stretch>
            <a:fillRect/>
          </a:stretch>
        </p:blipFill>
        <p:spPr>
          <a:xfrm>
            <a:off x="7890100" y="1687764"/>
            <a:ext cx="4210476" cy="4255836"/>
          </a:xfrm>
          <a:prstGeom prst="rect">
            <a:avLst/>
          </a:prstGeom>
        </p:spPr>
      </p:pic>
      <p:sp>
        <p:nvSpPr>
          <p:cNvPr id="3" name="Slide Number Placeholder 2">
            <a:extLst>
              <a:ext uri="{FF2B5EF4-FFF2-40B4-BE49-F238E27FC236}">
                <a16:creationId xmlns:a16="http://schemas.microsoft.com/office/drawing/2014/main" id="{75238048-BA61-4C50-B384-0A19B4939035}"/>
              </a:ext>
            </a:extLst>
          </p:cNvPr>
          <p:cNvSpPr>
            <a:spLocks noGrp="1"/>
          </p:cNvSpPr>
          <p:nvPr>
            <p:ph type="sldNum" sz="quarter" idx="12"/>
          </p:nvPr>
        </p:nvSpPr>
        <p:spPr/>
        <p:txBody>
          <a:bodyPr/>
          <a:lstStyle/>
          <a:p>
            <a:fld id="{BCA9E365-C2E6-427D-B945-C61DCC8F5720}" type="slidenum">
              <a:rPr lang="en-US" smtClean="0"/>
              <a:t>322</a:t>
            </a:fld>
            <a:endParaRPr lang="en-US"/>
          </a:p>
        </p:txBody>
      </p:sp>
    </p:spTree>
    <p:extLst>
      <p:ext uri="{BB962C8B-B14F-4D97-AF65-F5344CB8AC3E}">
        <p14:creationId xmlns:p14="http://schemas.microsoft.com/office/powerpoint/2010/main" val="330091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animBg="1"/>
      <p:bldP spid="9"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2A8AE6-CD8F-4839-ACBC-F034FF0D82A5}"/>
              </a:ext>
            </a:extLst>
          </p:cNvPr>
          <p:cNvSpPr>
            <a:spLocks noGrp="1"/>
          </p:cNvSpPr>
          <p:nvPr>
            <p:ph type="subTitle" idx="1"/>
          </p:nvPr>
        </p:nvSpPr>
        <p:spPr>
          <a:xfrm>
            <a:off x="2359572" y="1667933"/>
            <a:ext cx="9070424" cy="3597750"/>
          </a:xfrm>
        </p:spPr>
        <p:txBody>
          <a:bodyPr>
            <a:noAutofit/>
          </a:bodyPr>
          <a:lstStyle/>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Cá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tách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rời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nhau</a:t>
            </a:r>
            <a:r>
              <a:rPr lang="en-US" sz="2600" dirty="0">
                <a:solidFill>
                  <a:srgbClr val="00206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thống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nhân</a:t>
            </a:r>
            <a:r>
              <a:rPr lang="en-US" sz="2600" dirty="0">
                <a:solidFill>
                  <a:srgbClr val="002060"/>
                </a:solidFill>
                <a:latin typeface="Times New Roman" panose="02020603050405020304" pitchFamily="18" charset="0"/>
                <a:cs typeface="Times New Roman" panose="02020603050405020304" pitchFamily="18" charset="0"/>
              </a:rPr>
              <a:t> -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còn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ở </a:t>
            </a:r>
            <a:r>
              <a:rPr lang="en-US" sz="2600" dirty="0" err="1">
                <a:solidFill>
                  <a:srgbClr val="002060"/>
                </a:solidFill>
                <a:latin typeface="Times New Roman" panose="02020603050405020304" pitchFamily="18" charset="0"/>
                <a:cs typeface="Times New Roman" panose="02020603050405020304" pitchFamily="18" charset="0"/>
              </a:rPr>
              <a:t>quan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hệ</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giai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cấp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loại</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dirty="0" err="1">
                <a:solidFill>
                  <a:srgbClr val="002060"/>
                </a:solidFill>
                <a:latin typeface="Times New Roman" panose="02020603050405020304" pitchFamily="18" charset="0"/>
                <a:cs typeface="Times New Roman" panose="02020603050405020304" pitchFamily="18" charset="0"/>
              </a:rPr>
              <a:t>Tính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loại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vĩnh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hằng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nền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tảng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cuộc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sống</a:t>
            </a:r>
            <a:r>
              <a:rPr lang="en-US" sz="2600" dirty="0">
                <a:solidFill>
                  <a:srgbClr val="002060"/>
                </a:solidFill>
                <a:latin typeface="Times New Roman" panose="02020603050405020304" pitchFamily="18" charset="0"/>
                <a:cs typeface="Times New Roman" panose="02020603050405020304" pitchFamily="18" charset="0"/>
              </a:rPr>
              <a:t> ở </a:t>
            </a:r>
            <a:r>
              <a:rPr lang="en-US" sz="2600" dirty="0" err="1">
                <a:solidFill>
                  <a:srgbClr val="002060"/>
                </a:solidFill>
                <a:latin typeface="Times New Roman" panose="02020603050405020304" pitchFamily="18" charset="0"/>
                <a:cs typeface="Times New Roman" panose="02020603050405020304" pitchFamily="18" charset="0"/>
              </a:rPr>
              <a:t>mọi</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endParaRPr lang="en-US" sz="2600"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Trong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mỗi</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luôn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mang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những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riêng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biệt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tính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vừa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mang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đặc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thù</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quốc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tộc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vừa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mang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tính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giai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cấp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tính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loại</a:t>
            </a:r>
            <a:r>
              <a:rPr lang="en-US" sz="2600" dirty="0">
                <a:solidFill>
                  <a:srgbClr val="002060"/>
                </a:solidFill>
                <a:latin typeface="Times New Roman" panose="02020603050405020304" pitchFamily="18" charset="0"/>
                <a:cs typeface="Times New Roman" panose="02020603050405020304" pitchFamily="18" charset="0"/>
              </a:rPr>
              <a:t>.</a:t>
            </a:r>
          </a:p>
        </p:txBody>
      </p:sp>
      <p:cxnSp>
        <p:nvCxnSpPr>
          <p:cNvPr id="4" name="Straight Connector 3">
            <a:extLst>
              <a:ext uri="{FF2B5EF4-FFF2-40B4-BE49-F238E27FC236}">
                <a16:creationId xmlns:a16="http://schemas.microsoft.com/office/drawing/2014/main" id="{1C65228B-FEBD-445A-BAF6-3EAD855EEE27}"/>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4509D2-9D5D-4003-872C-E72F31B41A9C}"/>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7E0FF96-65F2-4A13-A507-3FE5335A2CE4}"/>
              </a:ext>
            </a:extLst>
          </p:cNvPr>
          <p:cNvSpPr txBox="1"/>
          <p:nvPr/>
        </p:nvSpPr>
        <p:spPr>
          <a:xfrm>
            <a:off x="2695904" y="644934"/>
            <a:ext cx="7299434" cy="523220"/>
          </a:xfrm>
          <a:prstGeom prst="rect">
            <a:avLst/>
          </a:prstGeom>
          <a:noFill/>
        </p:spPr>
        <p:txBody>
          <a:bodyPr wrap="square" rtlCol="0">
            <a:spAutoFit/>
          </a:bodyPr>
          <a:lstStyle/>
          <a:p>
            <a:pPr algn="ctr"/>
            <a:r>
              <a:rPr lang="vi-VN" sz="2800" b="1" i="1" dirty="0">
                <a:solidFill>
                  <a:srgbClr val="FF0000"/>
                </a:solidFill>
                <a:latin typeface="+mj-lt"/>
              </a:rPr>
              <a:t>a) Quan hệ giữa cá nhân và xã hội</a:t>
            </a:r>
            <a:endParaRPr lang="en-US" sz="2800" b="1" dirty="0">
              <a:solidFill>
                <a:srgbClr val="FF0000"/>
              </a:solidFill>
              <a:latin typeface="+mj-lt"/>
            </a:endParaRPr>
          </a:p>
        </p:txBody>
      </p:sp>
      <p:sp>
        <p:nvSpPr>
          <p:cNvPr id="8" name="Arrow: Pentagon 7">
            <a:extLst>
              <a:ext uri="{FF2B5EF4-FFF2-40B4-BE49-F238E27FC236}">
                <a16:creationId xmlns:a16="http://schemas.microsoft.com/office/drawing/2014/main" id="{4C8C6C0A-D181-4E6E-87FD-B66041BB543E}"/>
              </a:ext>
            </a:extLst>
          </p:cNvPr>
          <p:cNvSpPr/>
          <p:nvPr/>
        </p:nvSpPr>
        <p:spPr>
          <a:xfrm>
            <a:off x="141889" y="1667933"/>
            <a:ext cx="2049517" cy="3345502"/>
          </a:xfrm>
          <a:prstGeom prst="homePlate">
            <a:avLst>
              <a:gd name="adj" fmla="val 32702"/>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Quan </a:t>
            </a:r>
            <a:r>
              <a:rPr lang="en-US" sz="2800" b="1" dirty="0" err="1">
                <a:solidFill>
                  <a:srgbClr val="FFFF00"/>
                </a:solidFill>
                <a:latin typeface="Times New Roman" panose="02020603050405020304" pitchFamily="18" charset="0"/>
                <a:cs typeface="Times New Roman" panose="02020603050405020304" pitchFamily="18" charset="0"/>
              </a:rPr>
              <a:t>hệ</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giữa</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cá</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nhân</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và</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xã</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hội</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 name="Arrow: Chevron 1">
            <a:extLst>
              <a:ext uri="{FF2B5EF4-FFF2-40B4-BE49-F238E27FC236}">
                <a16:creationId xmlns:a16="http://schemas.microsoft.com/office/drawing/2014/main" id="{192780C9-B982-4E43-81C8-7624B5011DE9}"/>
              </a:ext>
            </a:extLst>
          </p:cNvPr>
          <p:cNvSpPr/>
          <p:nvPr/>
        </p:nvSpPr>
        <p:spPr>
          <a:xfrm>
            <a:off x="1166647" y="5156776"/>
            <a:ext cx="10499833" cy="1056290"/>
          </a:xfrm>
          <a:prstGeom prst="chevron">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err="1">
                <a:solidFill>
                  <a:srgbClr val="7030A0"/>
                </a:solidFill>
                <a:latin typeface="Times New Roman" panose="02020603050405020304" pitchFamily="18" charset="0"/>
                <a:cs typeface="Times New Roman" panose="02020603050405020304" pitchFamily="18" charset="0"/>
              </a:rPr>
              <a:t>Trong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hoạt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động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nhận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thực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tiễn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phải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luôn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chú</a:t>
            </a:r>
            <a:r>
              <a:rPr lang="en-US" sz="2800" b="1" i="1" dirty="0">
                <a:solidFill>
                  <a:srgbClr val="7030A0"/>
                </a:solidFill>
                <a:latin typeface="Times New Roman" panose="02020603050405020304" pitchFamily="18" charset="0"/>
                <a:cs typeface="Times New Roman" panose="02020603050405020304" pitchFamily="18" charset="0"/>
              </a:rPr>
              <a:t> ý </a:t>
            </a:r>
            <a:r>
              <a:rPr lang="en-US" sz="2800" b="1" i="1" dirty="0" err="1">
                <a:solidFill>
                  <a:srgbClr val="7030A0"/>
                </a:solidFill>
                <a:latin typeface="Times New Roman" panose="02020603050405020304" pitchFamily="18" charset="0"/>
                <a:cs typeface="Times New Roman" panose="02020603050405020304" pitchFamily="18" charset="0"/>
              </a:rPr>
              <a:t>giải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quyết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đúng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đắn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mối</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quan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hệ</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nhân</a:t>
            </a:r>
            <a:r>
              <a:rPr lang="en-US" sz="2800" b="1" i="1" dirty="0">
                <a:solidFill>
                  <a:srgbClr val="7030A0"/>
                </a:solidFill>
                <a:latin typeface="Times New Roman" panose="02020603050405020304" pitchFamily="18" charset="0"/>
                <a:cs typeface="Times New Roman" panose="02020603050405020304" pitchFamily="18" charset="0"/>
              </a:rPr>
              <a:t> – </a:t>
            </a:r>
            <a:r>
              <a:rPr lang="en-US" sz="2800" b="1" i="1" dirty="0" err="1">
                <a:solidFill>
                  <a:srgbClr val="7030A0"/>
                </a:solidFill>
                <a:latin typeface="Times New Roman" panose="02020603050405020304" pitchFamily="18" charset="0"/>
                <a:cs typeface="Times New Roman" panose="02020603050405020304" pitchFamily="18" charset="0"/>
              </a:rPr>
              <a:t>xã</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hội</a:t>
            </a:r>
            <a:r>
              <a:rPr lang="en-US" sz="2800" b="1" i="1" dirty="0">
                <a:solidFill>
                  <a:srgbClr val="7030A0"/>
                </a:solidFill>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6825BB99-83FF-40F9-BED3-67CBED44ECBB}"/>
              </a:ext>
            </a:extLst>
          </p:cNvPr>
          <p:cNvSpPr>
            <a:spLocks noGrp="1"/>
          </p:cNvSpPr>
          <p:nvPr>
            <p:ph type="sldNum" sz="quarter" idx="12"/>
          </p:nvPr>
        </p:nvSpPr>
        <p:spPr/>
        <p:txBody>
          <a:bodyPr/>
          <a:lstStyle/>
          <a:p>
            <a:fld id="{BCA9E365-C2E6-427D-B945-C61DCC8F5720}" type="slidenum">
              <a:rPr lang="en-US" smtClean="0"/>
              <a:t>323</a:t>
            </a:fld>
            <a:endParaRPr lang="en-US"/>
          </a:p>
        </p:txBody>
      </p:sp>
    </p:spTree>
    <p:extLst>
      <p:ext uri="{BB962C8B-B14F-4D97-AF65-F5344CB8AC3E}">
        <p14:creationId xmlns:p14="http://schemas.microsoft.com/office/powerpoint/2010/main" val="113065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2"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C65228B-FEBD-445A-BAF6-3EAD855EEE27}"/>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4509D2-9D5D-4003-872C-E72F31B41A9C}"/>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4EB580-BBB1-4A8D-9FF9-2010BA16D219}"/>
              </a:ext>
            </a:extLst>
          </p:cNvPr>
          <p:cNvSpPr txBox="1"/>
          <p:nvPr/>
        </p:nvSpPr>
        <p:spPr>
          <a:xfrm>
            <a:off x="1813035" y="594354"/>
            <a:ext cx="9459310"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Vai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trò</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quần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chúng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lãnh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tụ</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Rectangle: Diagonal Corners Snipped 6">
            <a:extLst>
              <a:ext uri="{FF2B5EF4-FFF2-40B4-BE49-F238E27FC236}">
                <a16:creationId xmlns:a16="http://schemas.microsoft.com/office/drawing/2014/main" id="{DF68A86F-C852-4EE2-BF5D-B0B11739C141}"/>
              </a:ext>
            </a:extLst>
          </p:cNvPr>
          <p:cNvSpPr/>
          <p:nvPr/>
        </p:nvSpPr>
        <p:spPr>
          <a:xfrm>
            <a:off x="488728" y="2358277"/>
            <a:ext cx="5029204" cy="3680796"/>
          </a:xfrm>
          <a:prstGeom prst="snip2Diag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b="1" i="1" dirty="0" err="1">
                <a:solidFill>
                  <a:srgbClr val="7030A0"/>
                </a:solidFill>
                <a:latin typeface="Times New Roman" panose="02020603050405020304" pitchFamily="18" charset="0"/>
                <a:cs typeface="Times New Roman" panose="02020603050405020304" pitchFamily="18" charset="0"/>
              </a:rPr>
              <a:t>Quần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chúng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nhân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dân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thuật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ngữ</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chỉ</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tập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hợp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đảo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những</a:t>
            </a:r>
            <a:r>
              <a:rPr lang="en-US" sz="2800" i="1" dirty="0">
                <a:solidFill>
                  <a:srgbClr val="7030A0"/>
                </a:solidFill>
                <a:latin typeface="Times New Roman" panose="02020603050405020304" pitchFamily="18" charset="0"/>
                <a:cs typeface="Times New Roman" panose="02020603050405020304" pitchFamily="18" charset="0"/>
              </a:rPr>
              <a:t> 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một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định</a:t>
            </a:r>
            <a:r>
              <a:rPr lang="en-US" sz="2800" i="1" dirty="0">
                <a:solidFill>
                  <a:srgbClr val="7030A0"/>
                </a:solidFill>
                <a:latin typeface="Times New Roman" panose="02020603050405020304" pitchFamily="18" charset="0"/>
                <a:cs typeface="Times New Roman" panose="02020603050405020304" pitchFamily="18" charset="0"/>
              </a:rPr>
              <a:t>, bao </a:t>
            </a:r>
            <a:r>
              <a:rPr lang="en-US" sz="2800" i="1" dirty="0" err="1">
                <a:solidFill>
                  <a:srgbClr val="7030A0"/>
                </a:solidFill>
                <a:latin typeface="Times New Roman" panose="02020603050405020304" pitchFamily="18" charset="0"/>
                <a:cs typeface="Times New Roman" panose="02020603050405020304" pitchFamily="18" charset="0"/>
              </a:rPr>
              <a:t>gồm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nhiều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thành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phần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tầng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lớp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GC </a:t>
            </a:r>
            <a:r>
              <a:rPr lang="en-US" sz="2800" i="1" dirty="0" err="1">
                <a:solidFill>
                  <a:srgbClr val="7030A0"/>
                </a:solidFill>
                <a:latin typeface="Times New Roman" panose="02020603050405020304" pitchFamily="18" charset="0"/>
                <a:cs typeface="Times New Roman" panose="02020603050405020304" pitchFamily="18" charset="0"/>
              </a:rPr>
              <a:t>đang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một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đó</a:t>
            </a:r>
            <a:r>
              <a:rPr lang="en-US" sz="2800" i="1" dirty="0">
                <a:solidFill>
                  <a:srgbClr val="7030A0"/>
                </a:solidFill>
                <a:latin typeface="Times New Roman" panose="02020603050405020304" pitchFamily="18" charset="0"/>
                <a:cs typeface="Times New Roman" panose="02020603050405020304" pitchFamily="18" charset="0"/>
              </a:rPr>
              <a:t>. </a:t>
            </a:r>
          </a:p>
        </p:txBody>
      </p:sp>
      <p:sp>
        <p:nvSpPr>
          <p:cNvPr id="8" name="Oval 7">
            <a:extLst>
              <a:ext uri="{FF2B5EF4-FFF2-40B4-BE49-F238E27FC236}">
                <a16:creationId xmlns:a16="http://schemas.microsoft.com/office/drawing/2014/main" id="{555A84B9-F775-474F-85B2-EA63939DA89C}"/>
              </a:ext>
            </a:extLst>
          </p:cNvPr>
          <p:cNvSpPr/>
          <p:nvPr/>
        </p:nvSpPr>
        <p:spPr>
          <a:xfrm>
            <a:off x="4235669" y="1545017"/>
            <a:ext cx="3720662" cy="75497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solidFill>
                  <a:srgbClr val="FFFF00"/>
                </a:solidFill>
                <a:latin typeface="Times New Roman" panose="02020603050405020304" pitchFamily="18" charset="0"/>
                <a:cs typeface="Times New Roman" panose="02020603050405020304" pitchFamily="18" charset="0"/>
              </a:rPr>
              <a:t>Khái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niệm</a:t>
            </a:r>
            <a:endParaRPr lang="en-US" sz="3200" b="1" i="1" dirty="0">
              <a:solidFill>
                <a:srgbClr val="FFFF00"/>
              </a:solidFill>
              <a:latin typeface="Times New Roman" panose="02020603050405020304" pitchFamily="18" charset="0"/>
              <a:cs typeface="Times New Roman" panose="02020603050405020304" pitchFamily="18" charset="0"/>
            </a:endParaRPr>
          </a:p>
        </p:txBody>
      </p:sp>
      <p:sp>
        <p:nvSpPr>
          <p:cNvPr id="9" name="Rectangle: Diagonal Corners Snipped 8">
            <a:extLst>
              <a:ext uri="{FF2B5EF4-FFF2-40B4-BE49-F238E27FC236}">
                <a16:creationId xmlns:a16="http://schemas.microsoft.com/office/drawing/2014/main" id="{5208EAB9-55A4-4E2C-B25E-2A01D4B577E0}"/>
              </a:ext>
            </a:extLst>
          </p:cNvPr>
          <p:cNvSpPr/>
          <p:nvPr/>
        </p:nvSpPr>
        <p:spPr>
          <a:xfrm>
            <a:off x="5701863" y="2419570"/>
            <a:ext cx="6342992" cy="1569110"/>
          </a:xfrm>
          <a:prstGeom prst="snip2Diag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b="1" i="1" dirty="0" err="1">
                <a:solidFill>
                  <a:srgbClr val="7030A0"/>
                </a:solidFill>
                <a:latin typeface="Times New Roman" panose="02020603050405020304" pitchFamily="18" charset="0"/>
                <a:cs typeface="Times New Roman" panose="02020603050405020304" pitchFamily="18" charset="0"/>
              </a:rPr>
              <a:t>Vĩ</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nhân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những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kiệt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xuất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lĩnh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chính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trị</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kinh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tế</a:t>
            </a:r>
            <a:r>
              <a:rPr lang="en-US" sz="2800" i="1" dirty="0">
                <a:solidFill>
                  <a:srgbClr val="7030A0"/>
                </a:solidFill>
                <a:latin typeface="Times New Roman" panose="02020603050405020304" pitchFamily="18" charset="0"/>
                <a:cs typeface="Times New Roman" panose="02020603050405020304" pitchFamily="18" charset="0"/>
              </a:rPr>
              <a:t>, khoa </a:t>
            </a:r>
            <a:r>
              <a:rPr lang="en-US" sz="2800" i="1" dirty="0" err="1">
                <a:solidFill>
                  <a:srgbClr val="7030A0"/>
                </a:solidFill>
                <a:latin typeface="Times New Roman" panose="02020603050405020304" pitchFamily="18" charset="0"/>
                <a:cs typeface="Times New Roman" panose="02020603050405020304" pitchFamily="18" charset="0"/>
              </a:rPr>
              <a:t>học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thuật</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0" name="Rectangle: Diagonal Corners Snipped 9">
            <a:extLst>
              <a:ext uri="{FF2B5EF4-FFF2-40B4-BE49-F238E27FC236}">
                <a16:creationId xmlns:a16="http://schemas.microsoft.com/office/drawing/2014/main" id="{AEC2A4AE-55FD-4CCC-A18D-3ED42EE7F3CC}"/>
              </a:ext>
            </a:extLst>
          </p:cNvPr>
          <p:cNvSpPr/>
          <p:nvPr/>
        </p:nvSpPr>
        <p:spPr>
          <a:xfrm>
            <a:off x="5701863" y="4210299"/>
            <a:ext cx="6342992" cy="1828774"/>
          </a:xfrm>
          <a:prstGeom prst="snip2Diag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b="1" i="1" dirty="0" err="1">
                <a:solidFill>
                  <a:srgbClr val="7030A0"/>
                </a:solidFill>
                <a:latin typeface="Times New Roman" panose="02020603050405020304" pitchFamily="18" charset="0"/>
                <a:cs typeface="Times New Roman" panose="02020603050405020304" pitchFamily="18" charset="0"/>
              </a:rPr>
              <a:t>Lãnh</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tụ</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những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kiệt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xuất</a:t>
            </a:r>
            <a:r>
              <a:rPr lang="en-US" sz="2800" i="1" dirty="0">
                <a:solidFill>
                  <a:srgbClr val="7030A0"/>
                </a:solidFill>
                <a:latin typeface="Times New Roman" panose="02020603050405020304" pitchFamily="18" charset="0"/>
                <a:cs typeface="Times New Roman" panose="02020603050405020304" pitchFamily="18" charset="0"/>
              </a:rPr>
              <a:t> do </a:t>
            </a:r>
            <a:r>
              <a:rPr lang="en-US" sz="2800" i="1" dirty="0" err="1">
                <a:solidFill>
                  <a:srgbClr val="7030A0"/>
                </a:solidFill>
                <a:latin typeface="Times New Roman" panose="02020603050405020304" pitchFamily="18" charset="0"/>
                <a:cs typeface="Times New Roman" panose="02020603050405020304" pitchFamily="18" charset="0"/>
              </a:rPr>
              <a:t>phong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trào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quần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chúng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nên</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DFE634C-8A38-4AC7-97D5-4756763D0E0B}"/>
              </a:ext>
            </a:extLst>
          </p:cNvPr>
          <p:cNvSpPr>
            <a:spLocks noGrp="1"/>
          </p:cNvSpPr>
          <p:nvPr>
            <p:ph type="sldNum" sz="quarter" idx="12"/>
          </p:nvPr>
        </p:nvSpPr>
        <p:spPr/>
        <p:txBody>
          <a:bodyPr/>
          <a:lstStyle/>
          <a:p>
            <a:fld id="{BCA9E365-C2E6-427D-B945-C61DCC8F5720}" type="slidenum">
              <a:rPr lang="en-US" smtClean="0"/>
              <a:t>324</a:t>
            </a:fld>
            <a:endParaRPr lang="en-US"/>
          </a:p>
        </p:txBody>
      </p:sp>
    </p:spTree>
    <p:extLst>
      <p:ext uri="{BB962C8B-B14F-4D97-AF65-F5344CB8AC3E}">
        <p14:creationId xmlns:p14="http://schemas.microsoft.com/office/powerpoint/2010/main" val="247011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545D-1510-42F3-ADF0-2752429F3F7F}"/>
              </a:ext>
            </a:extLst>
          </p:cNvPr>
          <p:cNvSpPr>
            <a:spLocks noGrp="1"/>
          </p:cNvSpPr>
          <p:nvPr>
            <p:ph type="title"/>
          </p:nvPr>
        </p:nvSpPr>
        <p:spPr>
          <a:xfrm>
            <a:off x="1749972" y="437323"/>
            <a:ext cx="9605416" cy="823912"/>
          </a:xfrm>
        </p:spPr>
        <p:txBody>
          <a:bodyPr>
            <a:norm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Vai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trò</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quần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chúng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lãnh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tụ</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endParaRPr lang="en-US" sz="2800" dirty="0"/>
          </a:p>
        </p:txBody>
      </p:sp>
      <p:sp>
        <p:nvSpPr>
          <p:cNvPr id="3" name="Text Placeholder 2">
            <a:extLst>
              <a:ext uri="{FF2B5EF4-FFF2-40B4-BE49-F238E27FC236}">
                <a16:creationId xmlns:a16="http://schemas.microsoft.com/office/drawing/2014/main" id="{80E29869-3A0A-4B46-9751-FA8CD21ECBC6}"/>
              </a:ext>
            </a:extLst>
          </p:cNvPr>
          <p:cNvSpPr>
            <a:spLocks noGrp="1"/>
          </p:cNvSpPr>
          <p:nvPr>
            <p:ph type="body" idx="1"/>
          </p:nvPr>
        </p:nvSpPr>
        <p:spPr>
          <a:xfrm>
            <a:off x="839788" y="1681163"/>
            <a:ext cx="5157787" cy="526009"/>
          </a:xfrm>
          <a:solidFill>
            <a:srgbClr val="FFFF00"/>
          </a:solidFill>
        </p:spPr>
        <p:style>
          <a:lnRef idx="2">
            <a:schemeClr val="accent2"/>
          </a:lnRef>
          <a:fillRef idx="1">
            <a:schemeClr val="lt1"/>
          </a:fillRef>
          <a:effectRef idx="0">
            <a:schemeClr val="accent2"/>
          </a:effectRef>
          <a:fontRef idx="minor">
            <a:schemeClr val="dk1"/>
          </a:fontRef>
        </p:style>
        <p:txBody>
          <a:bodyPr>
            <a:normAutofit/>
          </a:bodyPr>
          <a:lstStyle/>
          <a:p>
            <a:pPr algn="ctr"/>
            <a:r>
              <a:rPr lang="en-US" sz="2800" dirty="0" err="1">
                <a:solidFill>
                  <a:srgbClr val="FF0000"/>
                </a:solidFill>
                <a:latin typeface="Times New Roman" panose="02020603050405020304" pitchFamily="18" charset="0"/>
                <a:cs typeface="Times New Roman" panose="02020603050405020304" pitchFamily="18" charset="0"/>
              </a:rPr>
              <a:t>Vai</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trò</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của</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QCND</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3CC8A5F-14ED-400F-A992-FCE21DE9C9E9}"/>
              </a:ext>
            </a:extLst>
          </p:cNvPr>
          <p:cNvSpPr>
            <a:spLocks noGrp="1"/>
          </p:cNvSpPr>
          <p:nvPr>
            <p:ph sz="half" idx="2"/>
          </p:nvPr>
        </p:nvSpPr>
        <p:spPr>
          <a:xfrm>
            <a:off x="839788" y="2207172"/>
            <a:ext cx="5157787" cy="3982491"/>
          </a:xfr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a:normAutofit/>
          </a:bodyPr>
          <a:lstStyle/>
          <a:p>
            <a:pPr>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Quần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chúng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chủ</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thể</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chính</a:t>
            </a:r>
            <a:r>
              <a:rPr lang="en-US" dirty="0">
                <a:solidFill>
                  <a:srgbClr val="002060"/>
                </a:solidFill>
                <a:latin typeface="Times New Roman" panose="02020603050405020304" pitchFamily="18" charset="0"/>
                <a:cs typeface="Times New Roman" panose="02020603050405020304" pitchFamily="18" charset="0"/>
              </a:rPr>
              <a:t> ra </a:t>
            </a:r>
            <a:r>
              <a:rPr lang="en-US" dirty="0" err="1">
                <a:solidFill>
                  <a:srgbClr val="002060"/>
                </a:solidFill>
                <a:latin typeface="Times New Roman" panose="02020603050405020304" pitchFamily="18" charset="0"/>
                <a:cs typeface="Times New Roman" panose="02020603050405020304" pitchFamily="18" charset="0"/>
              </a:rPr>
              <a:t>lịch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sử</a:t>
            </a:r>
            <a:r>
              <a:rPr lang="en-US" dirty="0">
                <a:solidFill>
                  <a:srgbClr val="00206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lực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lượng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sản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xuất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bản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xã</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hội</a:t>
            </a:r>
            <a:endParaRPr lang="en-US" dirty="0">
              <a:solidFill>
                <a:srgbClr val="00206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động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lực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mọi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cuộc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mạng</a:t>
            </a:r>
            <a:r>
              <a:rPr lang="en-US" dirty="0">
                <a:solidFill>
                  <a:srgbClr val="00206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người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sáng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tạo</a:t>
            </a:r>
            <a:r>
              <a:rPr lang="en-US" dirty="0">
                <a:solidFill>
                  <a:srgbClr val="002060"/>
                </a:solidFill>
                <a:latin typeface="Times New Roman" panose="02020603050405020304" pitchFamily="18" charset="0"/>
                <a:cs typeface="Times New Roman" panose="02020603050405020304" pitchFamily="18" charset="0"/>
              </a:rPr>
              <a:t> ra </a:t>
            </a:r>
            <a:r>
              <a:rPr lang="en-US" dirty="0" err="1">
                <a:solidFill>
                  <a:srgbClr val="002060"/>
                </a:solidFill>
                <a:latin typeface="Times New Roman" panose="02020603050405020304" pitchFamily="18" charset="0"/>
                <a:cs typeface="Times New Roman" panose="02020603050405020304" pitchFamily="18" charset="0"/>
              </a:rPr>
              <a:t>các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giá</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trị</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tinh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thần</a:t>
            </a:r>
            <a:r>
              <a:rPr lang="en-US" dirty="0">
                <a:solidFill>
                  <a:srgbClr val="002060"/>
                </a:solidFill>
                <a:latin typeface="Times New Roman" panose="02020603050405020304" pitchFamily="18" charset="0"/>
                <a:cs typeface="Times New Roman" panose="02020603050405020304" pitchFamily="18" charset="0"/>
              </a:rPr>
              <a:t>.</a:t>
            </a:r>
          </a:p>
          <a:p>
            <a:pPr marL="0" indent="0">
              <a:buNone/>
            </a:pPr>
            <a:endParaRPr lang="en-US" dirty="0">
              <a:solidFill>
                <a:srgbClr val="002060"/>
              </a:solidFill>
            </a:endParaRPr>
          </a:p>
        </p:txBody>
      </p:sp>
      <p:sp>
        <p:nvSpPr>
          <p:cNvPr id="5" name="Text Placeholder 4">
            <a:extLst>
              <a:ext uri="{FF2B5EF4-FFF2-40B4-BE49-F238E27FC236}">
                <a16:creationId xmlns:a16="http://schemas.microsoft.com/office/drawing/2014/main" id="{C8515E95-0A10-48E2-BB6C-D391578B3414}"/>
              </a:ext>
            </a:extLst>
          </p:cNvPr>
          <p:cNvSpPr>
            <a:spLocks noGrp="1"/>
          </p:cNvSpPr>
          <p:nvPr>
            <p:ph type="body" sz="quarter" idx="3"/>
          </p:nvPr>
        </p:nvSpPr>
        <p:spPr>
          <a:xfrm>
            <a:off x="6172200" y="1681163"/>
            <a:ext cx="5183188" cy="526009"/>
          </a:xfrm>
          <a:solidFill>
            <a:srgbClr val="FFFF00"/>
          </a:solidFill>
        </p:spPr>
        <p:style>
          <a:lnRef idx="2">
            <a:schemeClr val="accent2"/>
          </a:lnRef>
          <a:fillRef idx="1">
            <a:schemeClr val="lt1"/>
          </a:fillRef>
          <a:effectRef idx="0">
            <a:schemeClr val="accent2"/>
          </a:effectRef>
          <a:fontRef idx="minor">
            <a:schemeClr val="dk1"/>
          </a:fontRef>
        </p:style>
        <p:txBody>
          <a:bodyPr>
            <a:normAutofit/>
          </a:bodyPr>
          <a:lstStyle/>
          <a:p>
            <a:pPr algn="ctr"/>
            <a:r>
              <a:rPr lang="en-US" sz="2800" dirty="0" err="1">
                <a:solidFill>
                  <a:srgbClr val="FF0000"/>
                </a:solidFill>
                <a:latin typeface="Times New Roman" panose="02020603050405020304" pitchFamily="18" charset="0"/>
                <a:cs typeface="Times New Roman" panose="02020603050405020304" pitchFamily="18" charset="0"/>
              </a:rPr>
              <a:t>Vai</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trò</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của</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lãnh</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tụ</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8409B285-1E20-48E5-9D24-0360F0F1D4BF}"/>
              </a:ext>
            </a:extLst>
          </p:cNvPr>
          <p:cNvSpPr>
            <a:spLocks noGrp="1"/>
          </p:cNvSpPr>
          <p:nvPr>
            <p:ph sz="quarter" idx="4"/>
          </p:nvPr>
        </p:nvSpPr>
        <p:spPr>
          <a:xfrm>
            <a:off x="6172200" y="2207172"/>
            <a:ext cx="5183188" cy="3982491"/>
          </a:xfr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a:normAutofit/>
          </a:bodyPr>
          <a:lstStyle/>
          <a:p>
            <a:pPr algn="just">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Nắm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bắt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xu</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thế</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của</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dân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tộc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quốc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tế</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và</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thời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đại</a:t>
            </a:r>
            <a:r>
              <a:rPr lang="en-US" dirty="0">
                <a:solidFill>
                  <a:srgbClr val="002060"/>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Định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hướng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chiến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lược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mạng</a:t>
            </a:r>
            <a:r>
              <a:rPr lang="en-US" dirty="0">
                <a:solidFill>
                  <a:srgbClr val="002060"/>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err="1">
                <a:solidFill>
                  <a:srgbClr val="002060"/>
                </a:solidFill>
                <a:latin typeface="Times New Roman" panose="02020603050405020304" pitchFamily="18" charset="0"/>
                <a:cs typeface="Times New Roman" panose="02020603050405020304" pitchFamily="18" charset="0"/>
              </a:rPr>
              <a:t>Tổ</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chức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lực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lượng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giáo</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dục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thuyết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phục</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quần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chúng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nhằm</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giải</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quyết</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những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vấn</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đề</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cách</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mạng</a:t>
            </a:r>
            <a:r>
              <a:rPr lang="en-US" dirty="0">
                <a:solidFill>
                  <a:srgbClr val="002060"/>
                </a:solidFill>
                <a:latin typeface="Times New Roman" panose="02020603050405020304" pitchFamily="18" charset="0"/>
                <a:cs typeface="Times New Roman" panose="02020603050405020304" pitchFamily="18" charset="0"/>
              </a:rPr>
              <a:t> </a:t>
            </a:r>
            <a:r>
              <a:rPr lang="en-US" dirty="0" err="1">
                <a:solidFill>
                  <a:srgbClr val="002060"/>
                </a:solidFill>
                <a:latin typeface="Times New Roman" panose="02020603050405020304" pitchFamily="18" charset="0"/>
                <a:cs typeface="Times New Roman" panose="02020603050405020304" pitchFamily="18" charset="0"/>
              </a:rPr>
              <a:t>đặt</a:t>
            </a:r>
            <a:r>
              <a:rPr lang="en-US" dirty="0">
                <a:solidFill>
                  <a:srgbClr val="002060"/>
                </a:solidFill>
                <a:latin typeface="Times New Roman" panose="02020603050405020304" pitchFamily="18" charset="0"/>
                <a:cs typeface="Times New Roman" panose="02020603050405020304" pitchFamily="18" charset="0"/>
              </a:rPr>
              <a:t> ra.</a:t>
            </a:r>
          </a:p>
          <a:p>
            <a:pPr algn="just">
              <a:buFont typeface="Wingdings" panose="05000000000000000000" pitchFamily="2" charset="2"/>
              <a:buChar char="Ø"/>
            </a:pPr>
            <a:endParaRPr lang="en-US" dirty="0">
              <a:solidFill>
                <a:srgbClr val="00206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993015D8-F41C-410D-8BCE-CB1FB48D66BD}"/>
              </a:ext>
            </a:extLst>
          </p:cNvPr>
          <p:cNvCxnSpPr/>
          <p:nvPr/>
        </p:nvCxnSpPr>
        <p:spPr>
          <a:xfrm>
            <a:off x="930162" y="1261235"/>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29EFC44-4E43-42CE-A36C-D4AFA70EF81E}"/>
              </a:ext>
            </a:extLst>
          </p:cNvPr>
          <p:cNvCxnSpPr/>
          <p:nvPr/>
        </p:nvCxnSpPr>
        <p:spPr>
          <a:xfrm>
            <a:off x="930162" y="1355828"/>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D26EB32E-754E-4261-855F-1F7A06247DD3}"/>
              </a:ext>
            </a:extLst>
          </p:cNvPr>
          <p:cNvSpPr>
            <a:spLocks noGrp="1"/>
          </p:cNvSpPr>
          <p:nvPr>
            <p:ph type="sldNum" sz="quarter" idx="12"/>
          </p:nvPr>
        </p:nvSpPr>
        <p:spPr/>
        <p:txBody>
          <a:bodyPr/>
          <a:lstStyle/>
          <a:p>
            <a:fld id="{BCA9E365-C2E6-427D-B945-C61DCC8F5720}" type="slidenum">
              <a:rPr lang="en-US" smtClean="0"/>
              <a:t>325</a:t>
            </a:fld>
            <a:endParaRPr lang="en-US"/>
          </a:p>
        </p:txBody>
      </p:sp>
    </p:spTree>
    <p:extLst>
      <p:ext uri="{BB962C8B-B14F-4D97-AF65-F5344CB8AC3E}">
        <p14:creationId xmlns:p14="http://schemas.microsoft.com/office/powerpoint/2010/main" val="152262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 calcmode="lin" valueType="num">
                                      <p:cBhvr additive="base">
                                        <p:cTn id="4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bg/>
                                          </p:spTgt>
                                        </p:tgtEl>
                                        <p:attrNameLst>
                                          <p:attrName>style.visibility</p:attrName>
                                        </p:attrNameLst>
                                      </p:cBhvr>
                                      <p:to>
                                        <p:strVal val="visible"/>
                                      </p:to>
                                    </p:set>
                                    <p:anim calcmode="lin" valueType="num">
                                      <p:cBhvr additive="base">
                                        <p:cTn id="49" dur="500" fill="hold"/>
                                        <p:tgtEl>
                                          <p:spTgt spid="5">
                                            <p:bg/>
                                          </p:spTgt>
                                        </p:tgtEl>
                                        <p:attrNameLst>
                                          <p:attrName>ppt_x</p:attrName>
                                        </p:attrNameLst>
                                      </p:cBhvr>
                                      <p:tavLst>
                                        <p:tav tm="0">
                                          <p:val>
                                            <p:strVal val="#ppt_x"/>
                                          </p:val>
                                        </p:tav>
                                        <p:tav tm="100000">
                                          <p:val>
                                            <p:strVal val="#ppt_x"/>
                                          </p:val>
                                        </p:tav>
                                      </p:tavLst>
                                    </p:anim>
                                    <p:anim calcmode="lin" valueType="num">
                                      <p:cBhvr additive="base">
                                        <p:cTn id="50"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0" end="0"/>
                                            </p:txEl>
                                          </p:spTgt>
                                        </p:tgtEl>
                                        <p:attrNameLst>
                                          <p:attrName>style.visibility</p:attrName>
                                        </p:attrNameLst>
                                      </p:cBhvr>
                                      <p:to>
                                        <p:strVal val="visible"/>
                                      </p:to>
                                    </p:set>
                                    <p:anim calcmode="lin" valueType="num">
                                      <p:cBhvr additive="base">
                                        <p:cTn id="5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xEl>
                                              <p:pRg st="0" end="0"/>
                                            </p:txEl>
                                          </p:spTgt>
                                        </p:tgtEl>
                                        <p:attrNameLst>
                                          <p:attrName>style.visibility</p:attrName>
                                        </p:attrNameLst>
                                      </p:cBhvr>
                                      <p:to>
                                        <p:strVal val="visible"/>
                                      </p:to>
                                    </p:set>
                                    <p:anim calcmode="lin" valueType="num">
                                      <p:cBhvr additive="base">
                                        <p:cTn id="6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txEl>
                                              <p:pRg st="1" end="1"/>
                                            </p:txEl>
                                          </p:spTgt>
                                        </p:tgtEl>
                                        <p:attrNameLst>
                                          <p:attrName>style.visibility</p:attrName>
                                        </p:attrNameLst>
                                      </p:cBhvr>
                                      <p:to>
                                        <p:strVal val="visible"/>
                                      </p:to>
                                    </p:set>
                                    <p:anim calcmode="lin" valueType="num">
                                      <p:cBhvr additive="base">
                                        <p:cTn id="7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
                                            <p:txEl>
                                              <p:pRg st="2" end="2"/>
                                            </p:txEl>
                                          </p:spTgt>
                                        </p:tgtEl>
                                        <p:attrNameLst>
                                          <p:attrName>style.visibility</p:attrName>
                                        </p:attrNameLst>
                                      </p:cBhvr>
                                      <p:to>
                                        <p:strVal val="visible"/>
                                      </p:to>
                                    </p:set>
                                    <p:anim calcmode="lin" valueType="num">
                                      <p:cBhvr additive="base">
                                        <p:cTn id="7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C857963-DB78-4543-B67B-3C2E843D8EC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D5EC0DD-E072-4AF0-9A5C-CF1FE76F8CE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954C93-AAF7-45C3-8915-D244BAE84B22}"/>
              </a:ext>
            </a:extLst>
          </p:cNvPr>
          <p:cNvSpPr txBox="1"/>
          <p:nvPr/>
        </p:nvSpPr>
        <p:spPr>
          <a:xfrm>
            <a:off x="1813035" y="594354"/>
            <a:ext cx="9459310"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*Quan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giữa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quần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chúng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với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lãnh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tụ</a:t>
            </a:r>
            <a:r>
              <a:rPr lang="en-US" sz="2800" b="1" i="1" dirty="0">
                <a:solidFill>
                  <a:srgbClr val="FF0000"/>
                </a:solidFill>
                <a:latin typeface="Times New Roman" panose="02020603050405020304" pitchFamily="18" charset="0"/>
                <a:cs typeface="Times New Roman" panose="02020603050405020304" pitchFamily="18" charset="0"/>
              </a:rPr>
              <a:t>.</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7" name="Rectangle: Diagonal Corners Snipped 6">
            <a:extLst>
              <a:ext uri="{FF2B5EF4-FFF2-40B4-BE49-F238E27FC236}">
                <a16:creationId xmlns:a16="http://schemas.microsoft.com/office/drawing/2014/main" id="{9A6EF53B-CF5A-4AEC-BCF0-272DC1CBD48A}"/>
              </a:ext>
            </a:extLst>
          </p:cNvPr>
          <p:cNvSpPr/>
          <p:nvPr/>
        </p:nvSpPr>
        <p:spPr>
          <a:xfrm>
            <a:off x="567559" y="2191413"/>
            <a:ext cx="3153103" cy="3310755"/>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i="1" dirty="0" err="1">
                <a:latin typeface="Times New Roman" panose="02020603050405020304" pitchFamily="18" charset="0"/>
                <a:cs typeface="Times New Roman" panose="02020603050405020304" pitchFamily="18" charset="0"/>
              </a:rPr>
              <a:t>Thứ</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nhất</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Không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trào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QCND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thì</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không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lãnh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lãnh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người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thúc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đẩy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trào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quần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chúng</a:t>
            </a:r>
            <a:r>
              <a:rPr lang="en-US" sz="2600" dirty="0">
                <a:latin typeface="Times New Roman" panose="02020603050405020304" pitchFamily="18" charset="0"/>
                <a:cs typeface="Times New Roman" panose="02020603050405020304" pitchFamily="18" charset="0"/>
              </a:rPr>
              <a:t>.</a:t>
            </a:r>
          </a:p>
        </p:txBody>
      </p:sp>
      <p:sp>
        <p:nvSpPr>
          <p:cNvPr id="9" name="Rectangle: Diagonal Corners Snipped 8">
            <a:extLst>
              <a:ext uri="{FF2B5EF4-FFF2-40B4-BE49-F238E27FC236}">
                <a16:creationId xmlns:a16="http://schemas.microsoft.com/office/drawing/2014/main" id="{7AB3B250-4668-4F56-8054-A285F4DD264B}"/>
              </a:ext>
            </a:extLst>
          </p:cNvPr>
          <p:cNvSpPr/>
          <p:nvPr/>
        </p:nvSpPr>
        <p:spPr>
          <a:xfrm>
            <a:off x="4309239" y="4387168"/>
            <a:ext cx="4309243" cy="1655374"/>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r>
              <a:rPr lang="en-US" sz="2600" i="1" dirty="0" err="1">
                <a:latin typeface="Times New Roman" panose="02020603050405020304" pitchFamily="18" charset="0"/>
                <a:cs typeface="Times New Roman" panose="02020603050405020304" pitchFamily="18" charset="0"/>
              </a:rPr>
              <a:t>Thứ</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hai</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QCND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lãnh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nhất</a:t>
            </a:r>
            <a:r>
              <a:rPr lang="en-US" sz="2600" dirty="0">
                <a:latin typeface="Times New Roman" panose="02020603050405020304" pitchFamily="18" charset="0"/>
                <a:cs typeface="Times New Roman" panose="02020603050405020304" pitchFamily="18" charset="0"/>
              </a:rPr>
              <a:t> ở </a:t>
            </a:r>
            <a:r>
              <a:rPr lang="en-US" sz="2600" dirty="0" err="1">
                <a:latin typeface="Times New Roman" panose="02020603050405020304" pitchFamily="18" charset="0"/>
                <a:cs typeface="Times New Roman" panose="02020603050405020304" pitchFamily="18" charset="0"/>
              </a:rPr>
              <a:t>mục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đích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lợi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ích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mình</a:t>
            </a:r>
            <a:r>
              <a:rPr lang="en-US" sz="2600" dirty="0">
                <a:latin typeface="Times New Roman" panose="02020603050405020304" pitchFamily="18" charset="0"/>
                <a:cs typeface="Times New Roman" panose="02020603050405020304" pitchFamily="18" charset="0"/>
              </a:rPr>
              <a:t>.</a:t>
            </a:r>
          </a:p>
        </p:txBody>
      </p:sp>
      <p:sp>
        <p:nvSpPr>
          <p:cNvPr id="10" name="Rectangle: Diagonal Corners Snipped 9">
            <a:extLst>
              <a:ext uri="{FF2B5EF4-FFF2-40B4-BE49-F238E27FC236}">
                <a16:creationId xmlns:a16="http://schemas.microsoft.com/office/drawing/2014/main" id="{09C43ADC-8446-46F7-A087-2680E06B5902}"/>
              </a:ext>
            </a:extLst>
          </p:cNvPr>
          <p:cNvSpPr/>
          <p:nvPr/>
        </p:nvSpPr>
        <p:spPr>
          <a:xfrm>
            <a:off x="9396248" y="1813039"/>
            <a:ext cx="2228193" cy="4130553"/>
          </a:xfrm>
          <a:prstGeom prst="snip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i="1" dirty="0" err="1">
                <a:latin typeface="Times New Roman" panose="02020603050405020304" pitchFamily="18" charset="0"/>
                <a:cs typeface="Times New Roman" panose="02020603050405020304" pitchFamily="18" charset="0"/>
              </a:rPr>
              <a:t>Thứ</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ba</a:t>
            </a:r>
            <a:r>
              <a:rPr lang="en-US" sz="2600" i="1"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QCND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lượng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quyết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định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sự</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phát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triển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còn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lãnh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người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định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hướng</a:t>
            </a:r>
            <a:r>
              <a:rPr lang="en-US" sz="2600" dirty="0">
                <a:latin typeface="Times New Roman" panose="02020603050405020304" pitchFamily="18" charset="0"/>
                <a:cs typeface="Times New Roman" panose="02020603050405020304" pitchFamily="18" charset="0"/>
              </a:rPr>
              <a:t>.</a:t>
            </a:r>
          </a:p>
        </p:txBody>
      </p:sp>
      <p:pic>
        <p:nvPicPr>
          <p:cNvPr id="11" name="Picture 10">
            <a:extLst>
              <a:ext uri="{FF2B5EF4-FFF2-40B4-BE49-F238E27FC236}">
                <a16:creationId xmlns:a16="http://schemas.microsoft.com/office/drawing/2014/main" id="{AD3F42FA-C876-482A-9FD2-A7D3F62BF907}"/>
              </a:ext>
            </a:extLst>
          </p:cNvPr>
          <p:cNvPicPr>
            <a:picLocks noChangeAspect="1"/>
          </p:cNvPicPr>
          <p:nvPr/>
        </p:nvPicPr>
        <p:blipFill>
          <a:blip r:embed="rId2"/>
          <a:stretch>
            <a:fillRect/>
          </a:stretch>
        </p:blipFill>
        <p:spPr>
          <a:xfrm>
            <a:off x="4253185" y="1700907"/>
            <a:ext cx="4421352" cy="2490952"/>
          </a:xfrm>
          <a:prstGeom prst="rect">
            <a:avLst/>
          </a:prstGeom>
        </p:spPr>
      </p:pic>
      <p:sp>
        <p:nvSpPr>
          <p:cNvPr id="2" name="Slide Number Placeholder 1">
            <a:extLst>
              <a:ext uri="{FF2B5EF4-FFF2-40B4-BE49-F238E27FC236}">
                <a16:creationId xmlns:a16="http://schemas.microsoft.com/office/drawing/2014/main" id="{704F97EA-C89F-4C06-AA49-D49A1F2159DC}"/>
              </a:ext>
            </a:extLst>
          </p:cNvPr>
          <p:cNvSpPr>
            <a:spLocks noGrp="1"/>
          </p:cNvSpPr>
          <p:nvPr>
            <p:ph type="sldNum" sz="quarter" idx="12"/>
          </p:nvPr>
        </p:nvSpPr>
        <p:spPr/>
        <p:txBody>
          <a:bodyPr/>
          <a:lstStyle/>
          <a:p>
            <a:fld id="{BCA9E365-C2E6-427D-B945-C61DCC8F5720}" type="slidenum">
              <a:rPr lang="en-US" smtClean="0"/>
              <a:t>326</a:t>
            </a:fld>
            <a:endParaRPr lang="en-US"/>
          </a:p>
        </p:txBody>
      </p:sp>
    </p:spTree>
    <p:extLst>
      <p:ext uri="{BB962C8B-B14F-4D97-AF65-F5344CB8AC3E}">
        <p14:creationId xmlns:p14="http://schemas.microsoft.com/office/powerpoint/2010/main" val="425952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C857963-DB78-4543-B67B-3C2E843D8EC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D5EC0DD-E072-4AF0-9A5C-CF1FE76F8CE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954C93-AAF7-45C3-8915-D244BAE84B22}"/>
              </a:ext>
            </a:extLst>
          </p:cNvPr>
          <p:cNvSpPr txBox="1"/>
          <p:nvPr/>
        </p:nvSpPr>
        <p:spPr>
          <a:xfrm>
            <a:off x="1813035" y="594354"/>
            <a:ext cx="9459310"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*Ý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hệ</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giữa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QCND</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lãnh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tụ</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Arrow: Chevron 1">
            <a:extLst>
              <a:ext uri="{FF2B5EF4-FFF2-40B4-BE49-F238E27FC236}">
                <a16:creationId xmlns:a16="http://schemas.microsoft.com/office/drawing/2014/main" id="{38FB2379-6A01-442F-A3BD-D649604BF877}"/>
              </a:ext>
            </a:extLst>
          </p:cNvPr>
          <p:cNvSpPr/>
          <p:nvPr/>
        </p:nvSpPr>
        <p:spPr>
          <a:xfrm>
            <a:off x="1129867" y="1876090"/>
            <a:ext cx="3547241" cy="2349061"/>
          </a:xfrm>
          <a:prstGeom prst="chevron">
            <a:avLst>
              <a:gd name="adj" fmla="val 16169"/>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latin typeface="Times New Roman" panose="02020603050405020304" pitchFamily="18" charset="0"/>
                <a:cs typeface="Times New Roman" panose="02020603050405020304" pitchFamily="18" charset="0"/>
              </a:rPr>
              <a:t>Tránh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tuyệt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xem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nhẹ</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trò</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7" name="Arrow: Chevron 6">
            <a:extLst>
              <a:ext uri="{FF2B5EF4-FFF2-40B4-BE49-F238E27FC236}">
                <a16:creationId xmlns:a16="http://schemas.microsoft.com/office/drawing/2014/main" id="{232E7743-5939-4B60-8A16-CAA2717D90F9}"/>
              </a:ext>
            </a:extLst>
          </p:cNvPr>
          <p:cNvSpPr/>
          <p:nvPr/>
        </p:nvSpPr>
        <p:spPr>
          <a:xfrm>
            <a:off x="4464269" y="1876090"/>
            <a:ext cx="3547241" cy="2349061"/>
          </a:xfrm>
          <a:prstGeom prst="chevron">
            <a:avLst>
              <a:gd name="adj" fmla="val 16169"/>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latin typeface="Times New Roman" panose="02020603050405020304" pitchFamily="18" charset="0"/>
                <a:cs typeface="Times New Roman" panose="02020603050405020304" pitchFamily="18" charset="0"/>
              </a:rPr>
              <a:t>Mặt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xem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nhẹ</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coi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trò</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8" name="Arrow: Chevron 7">
            <a:extLst>
              <a:ext uri="{FF2B5EF4-FFF2-40B4-BE49-F238E27FC236}">
                <a16:creationId xmlns:a16="http://schemas.microsoft.com/office/drawing/2014/main" id="{FE1BFFE3-9CD1-4D8A-8929-556D1ABD4393}"/>
              </a:ext>
            </a:extLst>
          </p:cNvPr>
          <p:cNvSpPr/>
          <p:nvPr/>
        </p:nvSpPr>
        <p:spPr>
          <a:xfrm>
            <a:off x="7882755" y="1868204"/>
            <a:ext cx="3547241" cy="2349061"/>
          </a:xfrm>
          <a:prstGeom prst="chevron">
            <a:avLst>
              <a:gd name="adj" fmla="val 16169"/>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giữa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QCND</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tụ</a:t>
            </a:r>
            <a:r>
              <a:rPr lang="en-US" sz="2800" dirty="0">
                <a:latin typeface="Times New Roman" panose="02020603050405020304" pitchFamily="18" charset="0"/>
                <a:cs typeface="Times New Roman" panose="02020603050405020304" pitchFamily="18" charset="0"/>
              </a:rPr>
              <a:t>…</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4FB31A4-EB75-4807-BF0B-552149E2A84B}"/>
              </a:ext>
            </a:extLst>
          </p:cNvPr>
          <p:cNvPicPr>
            <a:picLocks noChangeAspect="1"/>
          </p:cNvPicPr>
          <p:nvPr/>
        </p:nvPicPr>
        <p:blipFill>
          <a:blip r:embed="rId2"/>
          <a:stretch>
            <a:fillRect/>
          </a:stretch>
        </p:blipFill>
        <p:spPr>
          <a:xfrm>
            <a:off x="8011510" y="4263952"/>
            <a:ext cx="4057294" cy="2251057"/>
          </a:xfrm>
          <a:prstGeom prst="rect">
            <a:avLst/>
          </a:prstGeom>
        </p:spPr>
      </p:pic>
      <p:pic>
        <p:nvPicPr>
          <p:cNvPr id="10" name="Picture 9">
            <a:extLst>
              <a:ext uri="{FF2B5EF4-FFF2-40B4-BE49-F238E27FC236}">
                <a16:creationId xmlns:a16="http://schemas.microsoft.com/office/drawing/2014/main" id="{B36ED6DE-BC00-4A6D-B004-1CDC3DE4BE63}"/>
              </a:ext>
            </a:extLst>
          </p:cNvPr>
          <p:cNvPicPr>
            <a:picLocks noChangeAspect="1"/>
          </p:cNvPicPr>
          <p:nvPr/>
        </p:nvPicPr>
        <p:blipFill>
          <a:blip r:embed="rId3"/>
          <a:stretch>
            <a:fillRect/>
          </a:stretch>
        </p:blipFill>
        <p:spPr>
          <a:xfrm>
            <a:off x="789760" y="4342776"/>
            <a:ext cx="3547240" cy="2251063"/>
          </a:xfrm>
          <a:prstGeom prst="rect">
            <a:avLst/>
          </a:prstGeom>
        </p:spPr>
      </p:pic>
      <p:pic>
        <p:nvPicPr>
          <p:cNvPr id="12" name="Picture 11">
            <a:extLst>
              <a:ext uri="{FF2B5EF4-FFF2-40B4-BE49-F238E27FC236}">
                <a16:creationId xmlns:a16="http://schemas.microsoft.com/office/drawing/2014/main" id="{0E2C373C-FA3D-4523-B506-2A1A27B41149}"/>
              </a:ext>
            </a:extLst>
          </p:cNvPr>
          <p:cNvPicPr>
            <a:picLocks noChangeAspect="1"/>
          </p:cNvPicPr>
          <p:nvPr/>
        </p:nvPicPr>
        <p:blipFill>
          <a:blip r:embed="rId4"/>
          <a:stretch>
            <a:fillRect/>
          </a:stretch>
        </p:blipFill>
        <p:spPr>
          <a:xfrm>
            <a:off x="4464269" y="4342776"/>
            <a:ext cx="3276600" cy="2182266"/>
          </a:xfrm>
          <a:prstGeom prst="rect">
            <a:avLst/>
          </a:prstGeom>
        </p:spPr>
      </p:pic>
      <p:sp>
        <p:nvSpPr>
          <p:cNvPr id="3" name="Slide Number Placeholder 2">
            <a:extLst>
              <a:ext uri="{FF2B5EF4-FFF2-40B4-BE49-F238E27FC236}">
                <a16:creationId xmlns:a16="http://schemas.microsoft.com/office/drawing/2014/main" id="{15DB84E5-ABCD-46F9-9DDF-4B91733FB9C9}"/>
              </a:ext>
            </a:extLst>
          </p:cNvPr>
          <p:cNvSpPr>
            <a:spLocks noGrp="1"/>
          </p:cNvSpPr>
          <p:nvPr>
            <p:ph type="sldNum" sz="quarter" idx="12"/>
          </p:nvPr>
        </p:nvSpPr>
        <p:spPr/>
        <p:txBody>
          <a:bodyPr/>
          <a:lstStyle/>
          <a:p>
            <a:fld id="{BCA9E365-C2E6-427D-B945-C61DCC8F5720}" type="slidenum">
              <a:rPr lang="en-US" smtClean="0"/>
              <a:t>327</a:t>
            </a:fld>
            <a:endParaRPr lang="en-US"/>
          </a:p>
        </p:txBody>
      </p:sp>
    </p:spTree>
    <p:extLst>
      <p:ext uri="{BB962C8B-B14F-4D97-AF65-F5344CB8AC3E}">
        <p14:creationId xmlns:p14="http://schemas.microsoft.com/office/powerpoint/2010/main" val="50259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8E171C-BBE1-4F92-9741-6BE53D1F5B80}"/>
              </a:ext>
            </a:extLst>
          </p:cNvPr>
          <p:cNvSpPr>
            <a:spLocks noGrp="1"/>
          </p:cNvSpPr>
          <p:nvPr>
            <p:ph type="subTitle" idx="1"/>
          </p:nvPr>
        </p:nvSpPr>
        <p:spPr>
          <a:xfrm>
            <a:off x="6589986" y="1625621"/>
            <a:ext cx="4682359" cy="4545196"/>
          </a:xfrm>
        </p:spPr>
        <p:txBody>
          <a:bodyPr>
            <a:normAutofit/>
          </a:bodyPr>
          <a:lstStyle/>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Tư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tưởng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giải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phóng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dân</a:t>
            </a:r>
            <a:r>
              <a:rPr lang="en-US" sz="2800" dirty="0">
                <a:solidFill>
                  <a:srgbClr val="002060"/>
                </a:solidFill>
                <a:latin typeface="Times New Roman" panose="02020603050405020304" pitchFamily="18" charset="0"/>
                <a:cs typeface="Times New Roman" panose="02020603050405020304" pitchFamily="18" charset="0"/>
              </a:rPr>
              <a:t> lao </a:t>
            </a: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Tư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tưởng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giải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phóng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giai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cấp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giải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phóng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tộc</a:t>
            </a:r>
            <a:r>
              <a:rPr lang="en-US" sz="28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Tư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tưởng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con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vừa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mục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tiêu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vừa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lực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cách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mạng</a:t>
            </a:r>
            <a:r>
              <a:rPr lang="en-US" sz="2800" dirty="0">
                <a:solidFill>
                  <a:srgbClr val="00206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Tư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tưởng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con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toàn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diện</a:t>
            </a:r>
            <a:r>
              <a:rPr lang="en-US" sz="2800" dirty="0">
                <a:solidFill>
                  <a:srgbClr val="002060"/>
                </a:solidFill>
                <a:latin typeface="Times New Roman" panose="02020603050405020304" pitchFamily="18" charset="0"/>
                <a:cs typeface="Times New Roman" panose="02020603050405020304" pitchFamily="18" charset="0"/>
              </a:rPr>
              <a:t>, v.v..</a:t>
            </a:r>
          </a:p>
          <a:p>
            <a:pPr algn="just"/>
            <a:endParaRPr lang="en-US" sz="2800" dirty="0">
              <a:solidFill>
                <a:srgbClr val="002060"/>
              </a:solidFill>
              <a:latin typeface="Times New Roman" panose="02020603050405020304" pitchFamily="18" charset="0"/>
              <a:cs typeface="Times New Roman" panose="02020603050405020304" pitchFamily="18" charset="0"/>
            </a:endParaRPr>
          </a:p>
          <a:p>
            <a:pPr algn="just"/>
            <a:endParaRPr lang="en-US" sz="2800" dirty="0">
              <a:solidFill>
                <a:srgbClr val="002060"/>
              </a:solidFill>
              <a:latin typeface="Times New Roman" panose="02020603050405020304" pitchFamily="18" charset="0"/>
              <a:cs typeface="Times New Roman" panose="02020603050405020304" pitchFamily="18" charset="0"/>
            </a:endParaRPr>
          </a:p>
          <a:p>
            <a:pPr algn="just"/>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1C857963-DB78-4543-B67B-3C2E843D8EC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D5EC0DD-E072-4AF0-9A5C-CF1FE76F8CE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954C93-AAF7-45C3-8915-D244BAE84B22}"/>
              </a:ext>
            </a:extLst>
          </p:cNvPr>
          <p:cNvSpPr txBox="1"/>
          <p:nvPr/>
        </p:nvSpPr>
        <p:spPr>
          <a:xfrm>
            <a:off x="1970686" y="548821"/>
            <a:ext cx="9459310"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4. </a:t>
            </a:r>
            <a:r>
              <a:rPr lang="en-US" sz="2800" b="1" dirty="0" err="1">
                <a:solidFill>
                  <a:srgbClr val="FF0000"/>
                </a:solidFill>
                <a:latin typeface="Times New Roman" panose="02020603050405020304" pitchFamily="18" charset="0"/>
                <a:cs typeface="Times New Roman" panose="02020603050405020304" pitchFamily="18" charset="0"/>
              </a:rPr>
              <a:t>Vấn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đề</a:t>
            </a:r>
            <a:r>
              <a:rPr lang="en-US" sz="2800" b="1" dirty="0">
                <a:solidFill>
                  <a:srgbClr val="FF0000"/>
                </a:solidFill>
                <a:latin typeface="Times New Roman" panose="02020603050405020304" pitchFamily="18" charset="0"/>
                <a:cs typeface="Times New Roman" panose="02020603050405020304" pitchFamily="18" charset="0"/>
              </a:rPr>
              <a:t> con </a:t>
            </a:r>
            <a:r>
              <a:rPr lang="en-US" sz="2800" b="1" dirty="0" err="1">
                <a:solidFill>
                  <a:srgbClr val="FF0000"/>
                </a:solidFill>
                <a:latin typeface="Times New Roman" panose="02020603050405020304" pitchFamily="18" charset="0"/>
                <a:cs typeface="Times New Roman" panose="02020603050405020304" pitchFamily="18" charset="0"/>
              </a:rPr>
              <a:t>người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sự</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nghiệp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cách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mạng</a:t>
            </a:r>
            <a:r>
              <a:rPr lang="en-US" sz="2800" b="1" dirty="0">
                <a:solidFill>
                  <a:srgbClr val="FF0000"/>
                </a:solidFill>
                <a:latin typeface="Times New Roman" panose="02020603050405020304" pitchFamily="18" charset="0"/>
                <a:cs typeface="Times New Roman" panose="02020603050405020304" pitchFamily="18" charset="0"/>
              </a:rPr>
              <a:t> </a:t>
            </a:r>
            <a:r>
              <a:rPr lang="vi-VN" sz="2800" b="1" dirty="0">
                <a:solidFill>
                  <a:srgbClr val="FF0000"/>
                </a:solidFill>
                <a:latin typeface="Times New Roman" panose="02020603050405020304" pitchFamily="18" charset="0"/>
                <a:cs typeface="Times New Roman" panose="02020603050405020304" pitchFamily="18" charset="0"/>
              </a:rPr>
              <a:t>ở </a:t>
            </a:r>
            <a:r>
              <a:rPr lang="en-US" sz="2800" b="1" dirty="0" err="1">
                <a:solidFill>
                  <a:srgbClr val="FF0000"/>
                </a:solidFill>
                <a:latin typeface="Times New Roman" panose="02020603050405020304" pitchFamily="18" charset="0"/>
                <a:cs typeface="Times New Roman" panose="02020603050405020304" pitchFamily="18" charset="0"/>
              </a:rPr>
              <a:t>Việt</a:t>
            </a:r>
            <a:r>
              <a:rPr lang="en-US" sz="2800" b="1" dirty="0">
                <a:solidFill>
                  <a:srgbClr val="FF0000"/>
                </a:solidFill>
                <a:latin typeface="Times New Roman" panose="02020603050405020304" pitchFamily="18" charset="0"/>
                <a:cs typeface="Times New Roman" panose="02020603050405020304" pitchFamily="18" charset="0"/>
              </a:rPr>
              <a:t> Nam</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2" name="Arrow: Pentagon 1">
            <a:extLst>
              <a:ext uri="{FF2B5EF4-FFF2-40B4-BE49-F238E27FC236}">
                <a16:creationId xmlns:a16="http://schemas.microsoft.com/office/drawing/2014/main" id="{8B7F9618-5E95-4573-96D2-3027644FE08F}"/>
              </a:ext>
            </a:extLst>
          </p:cNvPr>
          <p:cNvSpPr/>
          <p:nvPr/>
        </p:nvSpPr>
        <p:spPr>
          <a:xfrm>
            <a:off x="3917731" y="1702684"/>
            <a:ext cx="2293883" cy="4351275"/>
          </a:xfrm>
          <a:prstGeom prst="homePlate">
            <a:avLst>
              <a:gd name="adj" fmla="val 24157"/>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b="1" i="1" dirty="0">
                <a:solidFill>
                  <a:srgbClr val="FFFF00"/>
                </a:solidFill>
                <a:latin typeface="Times New Roman" panose="02020603050405020304" pitchFamily="18" charset="0"/>
                <a:cs typeface="Times New Roman" panose="02020603050405020304" pitchFamily="18" charset="0"/>
              </a:rPr>
              <a:t>*Quan </a:t>
            </a:r>
            <a:r>
              <a:rPr lang="en-US" sz="2800" b="1" i="1" dirty="0" err="1">
                <a:solidFill>
                  <a:srgbClr val="FFFF00"/>
                </a:solidFill>
                <a:latin typeface="Times New Roman" panose="02020603050405020304" pitchFamily="18" charset="0"/>
                <a:cs typeface="Times New Roman" panose="02020603050405020304" pitchFamily="18" charset="0"/>
              </a:rPr>
              <a:t>điểm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Chủ</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tịch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Hồ</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Chí</a:t>
            </a:r>
            <a:r>
              <a:rPr lang="en-US" sz="2800" b="1" i="1" dirty="0">
                <a:solidFill>
                  <a:srgbClr val="FFFF00"/>
                </a:solidFill>
                <a:latin typeface="Times New Roman" panose="02020603050405020304" pitchFamily="18" charset="0"/>
                <a:cs typeface="Times New Roman" panose="02020603050405020304" pitchFamily="18" charset="0"/>
              </a:rPr>
              <a:t> Minh </a:t>
            </a:r>
            <a:r>
              <a:rPr lang="en-US" sz="2800" b="1" i="1" dirty="0" err="1">
                <a:solidFill>
                  <a:srgbClr val="FFFF00"/>
                </a:solidFill>
                <a:latin typeface="Times New Roman" panose="02020603050405020304" pitchFamily="18" charset="0"/>
                <a:cs typeface="Times New Roman" panose="02020603050405020304" pitchFamily="18" charset="0"/>
              </a:rPr>
              <a:t>về</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phát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triển</a:t>
            </a:r>
            <a:r>
              <a:rPr lang="en-US" sz="2800" b="1" i="1" dirty="0">
                <a:solidFill>
                  <a:srgbClr val="FFFF00"/>
                </a:solidFill>
                <a:latin typeface="Times New Roman" panose="02020603050405020304" pitchFamily="18" charset="0"/>
                <a:cs typeface="Times New Roman" panose="02020603050405020304" pitchFamily="18" charset="0"/>
              </a:rPr>
              <a:t> con ng</a:t>
            </a:r>
            <a:r>
              <a:rPr lang="vi-VN" sz="2800" b="1" i="1" dirty="0">
                <a:solidFill>
                  <a:srgbClr val="FFFF00"/>
                </a:solidFill>
                <a:latin typeface="Times New Roman" panose="02020603050405020304" pitchFamily="18" charset="0"/>
                <a:cs typeface="Times New Roman" panose="02020603050405020304" pitchFamily="18" charset="0"/>
              </a:rPr>
              <a:t>ư</a:t>
            </a:r>
            <a:r>
              <a:rPr lang="en-US" sz="2800" b="1" i="1" dirty="0" err="1">
                <a:solidFill>
                  <a:srgbClr val="FFFF00"/>
                </a:solidFill>
                <a:latin typeface="Times New Roman" panose="02020603050405020304" pitchFamily="18" charset="0"/>
                <a:cs typeface="Times New Roman" panose="02020603050405020304" pitchFamily="18" charset="0"/>
              </a:rPr>
              <a:t>ời</a:t>
            </a:r>
            <a:r>
              <a:rPr lang="en-US" sz="2800" b="1" i="1" dirty="0">
                <a:solidFill>
                  <a:srgbClr val="FFFF00"/>
                </a:solidFill>
                <a:latin typeface="Times New Roman" panose="02020603050405020304" pitchFamily="18" charset="0"/>
                <a:cs typeface="Times New Roman" panose="02020603050405020304" pitchFamily="18" charset="0"/>
              </a:rPr>
              <a:t>.</a:t>
            </a:r>
            <a:endParaRPr lang="en-US" sz="2800" b="1" i="1" dirty="0">
              <a:solidFill>
                <a:srgbClr val="FFFF00"/>
              </a:solidFill>
            </a:endParaRPr>
          </a:p>
        </p:txBody>
      </p:sp>
      <p:pic>
        <p:nvPicPr>
          <p:cNvPr id="7" name="Picture 6">
            <a:extLst>
              <a:ext uri="{FF2B5EF4-FFF2-40B4-BE49-F238E27FC236}">
                <a16:creationId xmlns:a16="http://schemas.microsoft.com/office/drawing/2014/main" id="{0E6B6CD3-2ABF-4388-BDAA-41BAF309C85E}"/>
              </a:ext>
            </a:extLst>
          </p:cNvPr>
          <p:cNvPicPr>
            <a:picLocks noChangeAspect="1"/>
          </p:cNvPicPr>
          <p:nvPr/>
        </p:nvPicPr>
        <p:blipFill>
          <a:blip r:embed="rId2"/>
          <a:stretch>
            <a:fillRect/>
          </a:stretch>
        </p:blipFill>
        <p:spPr>
          <a:xfrm>
            <a:off x="345340" y="1785257"/>
            <a:ext cx="3391088" cy="4268691"/>
          </a:xfrm>
          <a:prstGeom prst="rect">
            <a:avLst/>
          </a:prstGeom>
        </p:spPr>
      </p:pic>
      <p:sp>
        <p:nvSpPr>
          <p:cNvPr id="8" name="Slide Number Placeholder 7">
            <a:extLst>
              <a:ext uri="{FF2B5EF4-FFF2-40B4-BE49-F238E27FC236}">
                <a16:creationId xmlns:a16="http://schemas.microsoft.com/office/drawing/2014/main" id="{68BE9E4A-EEC9-452C-A783-1A20275EB98F}"/>
              </a:ext>
            </a:extLst>
          </p:cNvPr>
          <p:cNvSpPr>
            <a:spLocks noGrp="1"/>
          </p:cNvSpPr>
          <p:nvPr>
            <p:ph type="sldNum" sz="quarter" idx="12"/>
          </p:nvPr>
        </p:nvSpPr>
        <p:spPr/>
        <p:txBody>
          <a:bodyPr/>
          <a:lstStyle/>
          <a:p>
            <a:fld id="{BCA9E365-C2E6-427D-B945-C61DCC8F5720}" type="slidenum">
              <a:rPr lang="en-US" smtClean="0"/>
              <a:t>328</a:t>
            </a:fld>
            <a:endParaRPr lang="en-US"/>
          </a:p>
        </p:txBody>
      </p:sp>
    </p:spTree>
    <p:extLst>
      <p:ext uri="{BB962C8B-B14F-4D97-AF65-F5344CB8AC3E}">
        <p14:creationId xmlns:p14="http://schemas.microsoft.com/office/powerpoint/2010/main" val="36310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8E171C-BBE1-4F92-9741-6BE53D1F5B80}"/>
              </a:ext>
            </a:extLst>
          </p:cNvPr>
          <p:cNvSpPr>
            <a:spLocks noGrp="1"/>
          </p:cNvSpPr>
          <p:nvPr>
            <p:ph type="subTitle" idx="1"/>
          </p:nvPr>
        </p:nvSpPr>
        <p:spPr>
          <a:xfrm>
            <a:off x="5975131" y="1765740"/>
            <a:ext cx="5628289" cy="4067495"/>
          </a:xfrm>
        </p:spPr>
        <p:txBody>
          <a:bodyPr>
            <a:normAutofit/>
          </a:bodyPr>
          <a:lstStyle/>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Xem</a:t>
            </a:r>
            <a:r>
              <a:rPr lang="en-US" sz="2800" dirty="0">
                <a:solidFill>
                  <a:srgbClr val="002060"/>
                </a:solidFill>
                <a:latin typeface="Times New Roman" panose="02020603050405020304" pitchFamily="18" charset="0"/>
                <a:cs typeface="Times New Roman" panose="02020603050405020304" pitchFamily="18" charset="0"/>
              </a:rPr>
              <a:t> con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vừa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mục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tiêu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nguồn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gốc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lực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hội</a:t>
            </a:r>
            <a:r>
              <a:rPr lang="en-US" sz="28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GB" altLang="en-US" sz="2800" dirty="0" err="1">
                <a:solidFill>
                  <a:srgbClr val="002060"/>
                </a:solidFill>
                <a:latin typeface="Times New Roman" panose="02020603050405020304" pitchFamily="18" charset="0"/>
                <a:cs typeface="Times New Roman" panose="02020603050405020304" pitchFamily="18" charset="0"/>
              </a:rPr>
              <a:t>Sự</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nghiệp</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đổi</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mới</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đòi</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hỏi</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phải</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đặt</a:t>
            </a:r>
            <a:r>
              <a:rPr lang="en-GB" altLang="en-US" sz="2800" dirty="0">
                <a:solidFill>
                  <a:srgbClr val="002060"/>
                </a:solidFill>
                <a:latin typeface="Times New Roman" panose="02020603050405020304" pitchFamily="18" charset="0"/>
                <a:cs typeface="Times New Roman" panose="02020603050405020304" pitchFamily="18" charset="0"/>
              </a:rPr>
              <a:t> con </a:t>
            </a:r>
            <a:r>
              <a:rPr lang="en-GB" altLang="en-US" sz="2800" dirty="0" err="1">
                <a:solidFill>
                  <a:srgbClr val="002060"/>
                </a:solidFill>
                <a:latin typeface="Times New Roman" panose="02020603050405020304" pitchFamily="18" charset="0"/>
                <a:cs typeface="Times New Roman" panose="02020603050405020304" pitchFamily="18" charset="0"/>
              </a:rPr>
              <a:t>người</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vào</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vị</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trí</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trung</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tâm</a:t>
            </a:r>
            <a:endParaRPr lang="vi-VN" altLang="en-US" sz="2800"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GB" altLang="en-US" sz="2800" dirty="0" err="1">
                <a:solidFill>
                  <a:srgbClr val="002060"/>
                </a:solidFill>
                <a:latin typeface="Times New Roman" panose="02020603050405020304" pitchFamily="18" charset="0"/>
                <a:cs typeface="Times New Roman" panose="02020603050405020304" pitchFamily="18" charset="0"/>
              </a:rPr>
              <a:t>Sự</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thành</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công</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của</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công</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cuộc</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đổi</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mới</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và</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sự</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phát</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triển</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đất</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nước</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phụ</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thuộc</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vào</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việc</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phát</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huy</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vai</a:t>
            </a:r>
            <a:r>
              <a:rPr lang="en-GB" altLang="en-US" sz="2800" dirty="0">
                <a:solidFill>
                  <a:srgbClr val="002060"/>
                </a:solidFill>
                <a:latin typeface="Times New Roman" panose="02020603050405020304" pitchFamily="18" charset="0"/>
                <a:cs typeface="Times New Roman" panose="02020603050405020304" pitchFamily="18" charset="0"/>
              </a:rPr>
              <a:t> </a:t>
            </a:r>
            <a:r>
              <a:rPr lang="en-GB" altLang="en-US" sz="2800" dirty="0" err="1">
                <a:solidFill>
                  <a:srgbClr val="002060"/>
                </a:solidFill>
                <a:latin typeface="Times New Roman" panose="02020603050405020304" pitchFamily="18" charset="0"/>
                <a:cs typeface="Times New Roman" panose="02020603050405020304" pitchFamily="18" charset="0"/>
              </a:rPr>
              <a:t>trò</a:t>
            </a:r>
            <a:r>
              <a:rPr lang="en-GB" altLang="en-US" sz="2800" dirty="0">
                <a:solidFill>
                  <a:srgbClr val="002060"/>
                </a:solidFill>
                <a:latin typeface="Times New Roman" panose="02020603050405020304" pitchFamily="18" charset="0"/>
                <a:cs typeface="Times New Roman" panose="02020603050405020304" pitchFamily="18" charset="0"/>
              </a:rPr>
              <a:t> con </a:t>
            </a:r>
            <a:r>
              <a:rPr lang="en-GB" altLang="en-US" sz="2800" dirty="0" err="1">
                <a:solidFill>
                  <a:srgbClr val="002060"/>
                </a:solidFill>
                <a:latin typeface="Times New Roman" panose="02020603050405020304" pitchFamily="18" charset="0"/>
                <a:cs typeface="Times New Roman" panose="02020603050405020304" pitchFamily="18" charset="0"/>
              </a:rPr>
              <a:t>người</a:t>
            </a:r>
            <a:r>
              <a:rPr lang="en-US" altLang="en-US" sz="2800" dirty="0">
                <a:solidFill>
                  <a:srgbClr val="002060"/>
                </a:solidFill>
                <a:latin typeface="Times New Roman" panose="02020603050405020304" pitchFamily="18" charset="0"/>
                <a:cs typeface="Times New Roman" panose="02020603050405020304" pitchFamily="18" charset="0"/>
              </a:rPr>
              <a:t> </a:t>
            </a:r>
            <a:endParaRPr lang="vi-VN" altLang="en-US" sz="2800" dirty="0">
              <a:solidFill>
                <a:srgbClr val="002060"/>
              </a:solidFill>
              <a:latin typeface="Times New Roman" panose="02020603050405020304" pitchFamily="18" charset="0"/>
              <a:cs typeface="Times New Roman" panose="02020603050405020304" pitchFamily="18" charset="0"/>
            </a:endParaRPr>
          </a:p>
          <a:p>
            <a:pPr algn="just"/>
            <a:endParaRPr lang="en-US" sz="2800" dirty="0">
              <a:solidFill>
                <a:srgbClr val="002060"/>
              </a:solidFill>
              <a:latin typeface="Times New Roman" panose="02020603050405020304" pitchFamily="18" charset="0"/>
              <a:cs typeface="Times New Roman" panose="02020603050405020304" pitchFamily="18" charset="0"/>
            </a:endParaRPr>
          </a:p>
          <a:p>
            <a:pPr algn="just"/>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1C857963-DB78-4543-B67B-3C2E843D8EC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D5EC0DD-E072-4AF0-9A5C-CF1FE76F8CE5}"/>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8777893E-4021-495A-9861-3F67810A24F0}"/>
              </a:ext>
            </a:extLst>
          </p:cNvPr>
          <p:cNvSpPr/>
          <p:nvPr/>
        </p:nvSpPr>
        <p:spPr>
          <a:xfrm>
            <a:off x="3718035" y="1765740"/>
            <a:ext cx="1894490" cy="3909838"/>
          </a:xfrm>
          <a:prstGeom prst="homePlate">
            <a:avLst>
              <a:gd name="adj" fmla="val 23913"/>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b="1" i="1" dirty="0">
                <a:solidFill>
                  <a:srgbClr val="FFFF00"/>
                </a:solidFill>
                <a:latin typeface="Times New Roman" panose="02020603050405020304" pitchFamily="18" charset="0"/>
                <a:cs typeface="Times New Roman" panose="02020603050405020304" pitchFamily="18" charset="0"/>
              </a:rPr>
              <a:t>*Quan </a:t>
            </a:r>
            <a:r>
              <a:rPr lang="en-US" sz="2800" b="1" i="1" dirty="0" err="1">
                <a:solidFill>
                  <a:srgbClr val="FFFF00"/>
                </a:solidFill>
                <a:latin typeface="Times New Roman" panose="02020603050405020304" pitchFamily="18" charset="0"/>
                <a:cs typeface="Times New Roman" panose="02020603050405020304" pitchFamily="18" charset="0"/>
              </a:rPr>
              <a:t>điểm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Đảng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Cộng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sản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Việt</a:t>
            </a:r>
            <a:r>
              <a:rPr lang="en-US" sz="2800" b="1" i="1" dirty="0">
                <a:solidFill>
                  <a:srgbClr val="FFFF00"/>
                </a:solidFill>
                <a:latin typeface="Times New Roman" panose="02020603050405020304" pitchFamily="18" charset="0"/>
                <a:cs typeface="Times New Roman" panose="02020603050405020304" pitchFamily="18" charset="0"/>
              </a:rPr>
              <a:t> Nam </a:t>
            </a:r>
            <a:r>
              <a:rPr lang="en-US" sz="2800" b="1" i="1" dirty="0" err="1">
                <a:solidFill>
                  <a:srgbClr val="FFFF00"/>
                </a:solidFill>
                <a:latin typeface="Times New Roman" panose="02020603050405020304" pitchFamily="18" charset="0"/>
                <a:cs typeface="Times New Roman" panose="02020603050405020304" pitchFamily="18" charset="0"/>
              </a:rPr>
              <a:t>về</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phát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triển</a:t>
            </a:r>
            <a:r>
              <a:rPr lang="en-US" sz="2800" b="1" i="1" dirty="0">
                <a:solidFill>
                  <a:srgbClr val="FFFF00"/>
                </a:solidFill>
                <a:latin typeface="Times New Roman" panose="02020603050405020304" pitchFamily="18" charset="0"/>
                <a:cs typeface="Times New Roman" panose="02020603050405020304" pitchFamily="18" charset="0"/>
              </a:rPr>
              <a:t> con </a:t>
            </a:r>
            <a:r>
              <a:rPr lang="en-US" sz="2800" b="1" i="1" dirty="0" err="1">
                <a:solidFill>
                  <a:srgbClr val="FFFF00"/>
                </a:solidFill>
                <a:latin typeface="Times New Roman" panose="02020603050405020304" pitchFamily="18" charset="0"/>
                <a:cs typeface="Times New Roman" panose="02020603050405020304" pitchFamily="18" charset="0"/>
              </a:rPr>
              <a:t>người</a:t>
            </a:r>
            <a:r>
              <a:rPr lang="en-US" sz="2800" b="1" i="1" dirty="0">
                <a:solidFill>
                  <a:srgbClr val="FFFF00"/>
                </a:solidFill>
                <a:latin typeface="Times New Roman" panose="02020603050405020304" pitchFamily="18" charset="0"/>
                <a:cs typeface="Times New Roman" panose="02020603050405020304" pitchFamily="18" charset="0"/>
              </a:rPr>
              <a:t>.</a:t>
            </a:r>
            <a:endParaRPr lang="en-US" sz="2800" b="1" dirty="0">
              <a:solidFill>
                <a:srgbClr val="FFFF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46EC491-702E-4999-BAD2-7F73F1F202A8}"/>
              </a:ext>
            </a:extLst>
          </p:cNvPr>
          <p:cNvPicPr>
            <a:picLocks noChangeAspect="1"/>
          </p:cNvPicPr>
          <p:nvPr/>
        </p:nvPicPr>
        <p:blipFill>
          <a:blip r:embed="rId2"/>
          <a:stretch>
            <a:fillRect/>
          </a:stretch>
        </p:blipFill>
        <p:spPr>
          <a:xfrm>
            <a:off x="99849" y="1765740"/>
            <a:ext cx="3426372" cy="3909829"/>
          </a:xfrm>
          <a:prstGeom prst="rect">
            <a:avLst/>
          </a:prstGeom>
        </p:spPr>
      </p:pic>
      <p:sp>
        <p:nvSpPr>
          <p:cNvPr id="7" name="Slide Number Placeholder 6">
            <a:extLst>
              <a:ext uri="{FF2B5EF4-FFF2-40B4-BE49-F238E27FC236}">
                <a16:creationId xmlns:a16="http://schemas.microsoft.com/office/drawing/2014/main" id="{783C4C98-0860-4CE7-9A68-0446FADFE22E}"/>
              </a:ext>
            </a:extLst>
          </p:cNvPr>
          <p:cNvSpPr>
            <a:spLocks noGrp="1"/>
          </p:cNvSpPr>
          <p:nvPr>
            <p:ph type="sldNum" sz="quarter" idx="12"/>
          </p:nvPr>
        </p:nvSpPr>
        <p:spPr/>
        <p:txBody>
          <a:bodyPr/>
          <a:lstStyle/>
          <a:p>
            <a:fld id="{BCA9E365-C2E6-427D-B945-C61DCC8F5720}" type="slidenum">
              <a:rPr lang="en-US" smtClean="0"/>
              <a:t>329</a:t>
            </a:fld>
            <a:endParaRPr lang="en-US"/>
          </a:p>
        </p:txBody>
      </p:sp>
      <p:sp>
        <p:nvSpPr>
          <p:cNvPr id="9" name="TextBox 8">
            <a:extLst>
              <a:ext uri="{FF2B5EF4-FFF2-40B4-BE49-F238E27FC236}">
                <a16:creationId xmlns:a16="http://schemas.microsoft.com/office/drawing/2014/main" id="{32CE5B37-55E6-4B55-A337-22A5C1428056}"/>
              </a:ext>
            </a:extLst>
          </p:cNvPr>
          <p:cNvSpPr txBox="1"/>
          <p:nvPr/>
        </p:nvSpPr>
        <p:spPr>
          <a:xfrm>
            <a:off x="1894490" y="534103"/>
            <a:ext cx="9459310"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4. </a:t>
            </a:r>
            <a:r>
              <a:rPr lang="en-US" sz="2800" b="1" dirty="0" err="1">
                <a:solidFill>
                  <a:srgbClr val="FF0000"/>
                </a:solidFill>
                <a:latin typeface="Times New Roman" panose="02020603050405020304" pitchFamily="18" charset="0"/>
                <a:cs typeface="Times New Roman" panose="02020603050405020304" pitchFamily="18" charset="0"/>
              </a:rPr>
              <a:t>Vấn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đề</a:t>
            </a:r>
            <a:r>
              <a:rPr lang="en-US" sz="2800" b="1" dirty="0">
                <a:solidFill>
                  <a:srgbClr val="FF0000"/>
                </a:solidFill>
                <a:latin typeface="Times New Roman" panose="02020603050405020304" pitchFamily="18" charset="0"/>
                <a:cs typeface="Times New Roman" panose="02020603050405020304" pitchFamily="18" charset="0"/>
              </a:rPr>
              <a:t> con </a:t>
            </a:r>
            <a:r>
              <a:rPr lang="en-US" sz="2800" b="1" dirty="0" err="1">
                <a:solidFill>
                  <a:srgbClr val="FF0000"/>
                </a:solidFill>
                <a:latin typeface="Times New Roman" panose="02020603050405020304" pitchFamily="18" charset="0"/>
                <a:cs typeface="Times New Roman" panose="02020603050405020304" pitchFamily="18" charset="0"/>
              </a:rPr>
              <a:t>người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sự</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nghiệp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cách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mạng</a:t>
            </a:r>
            <a:r>
              <a:rPr lang="en-US" sz="2800" b="1" dirty="0">
                <a:solidFill>
                  <a:srgbClr val="FF0000"/>
                </a:solidFill>
                <a:latin typeface="Times New Roman" panose="02020603050405020304" pitchFamily="18" charset="0"/>
                <a:cs typeface="Times New Roman" panose="02020603050405020304" pitchFamily="18" charset="0"/>
              </a:rPr>
              <a:t> </a:t>
            </a:r>
            <a:r>
              <a:rPr lang="vi-VN" sz="2800" b="1" dirty="0">
                <a:solidFill>
                  <a:srgbClr val="FF0000"/>
                </a:solidFill>
                <a:latin typeface="Times New Roman" panose="02020603050405020304" pitchFamily="18" charset="0"/>
                <a:cs typeface="Times New Roman" panose="02020603050405020304" pitchFamily="18" charset="0"/>
              </a:rPr>
              <a:t>ở </a:t>
            </a:r>
            <a:r>
              <a:rPr lang="en-US" sz="2800" b="1" dirty="0" err="1">
                <a:solidFill>
                  <a:srgbClr val="FF0000"/>
                </a:solidFill>
                <a:latin typeface="Times New Roman" panose="02020603050405020304" pitchFamily="18" charset="0"/>
                <a:cs typeface="Times New Roman" panose="02020603050405020304" pitchFamily="18" charset="0"/>
              </a:rPr>
              <a:t>Việt</a:t>
            </a:r>
            <a:r>
              <a:rPr lang="en-US" sz="2800" b="1" dirty="0">
                <a:solidFill>
                  <a:srgbClr val="FF0000"/>
                </a:solidFill>
                <a:latin typeface="Times New Roman" panose="02020603050405020304" pitchFamily="18" charset="0"/>
                <a:cs typeface="Times New Roman" panose="02020603050405020304" pitchFamily="18" charset="0"/>
              </a:rPr>
              <a:t> Nam</a:t>
            </a:r>
            <a:endParaRPr 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343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6FA876-990F-410B-95B4-9C0C553AB7DF}"/>
              </a:ext>
            </a:extLst>
          </p:cNvPr>
          <p:cNvSpPr>
            <a:spLocks noGrp="1"/>
          </p:cNvSpPr>
          <p:nvPr>
            <p:ph type="subTitle" idx="1"/>
          </p:nvPr>
        </p:nvSpPr>
        <p:spPr>
          <a:xfrm>
            <a:off x="798286" y="1481959"/>
            <a:ext cx="5965371" cy="4555983"/>
          </a:xfrm>
        </p:spPr>
        <p:txBody>
          <a:bodyPr>
            <a:normAutofit lnSpcReduction="10000"/>
          </a:bodyPr>
          <a:lstStyle/>
          <a:p>
            <a:pPr algn="just">
              <a:lnSpc>
                <a:spcPct val="100000"/>
              </a:lnSpc>
              <a:spcBef>
                <a:spcPts val="0"/>
              </a:spcBef>
            </a:pPr>
            <a:r>
              <a:rPr lang="en-US" sz="2800" b="1" i="1" dirty="0">
                <a:solidFill>
                  <a:srgbClr val="0070C0"/>
                </a:solidFill>
                <a:latin typeface="Times New Roman" panose="02020603050405020304" pitchFamily="18" charset="0"/>
                <a:cs typeface="Times New Roman" panose="02020603050405020304" pitchFamily="18" charset="0"/>
              </a:rPr>
              <a:t>* L</a:t>
            </a:r>
            <a:r>
              <a:rPr lang="vi-VN" sz="2800" b="1" i="1" dirty="0">
                <a:solidFill>
                  <a:srgbClr val="0070C0"/>
                </a:solidFill>
                <a:latin typeface="Times New Roman" panose="02020603050405020304" pitchFamily="18" charset="0"/>
                <a:cs typeface="Times New Roman" panose="02020603050405020304" pitchFamily="18" charset="0"/>
              </a:rPr>
              <a:t>ư</a:t>
            </a:r>
            <a:r>
              <a:rPr lang="en-US" sz="2800" b="1" i="1" dirty="0">
                <a:solidFill>
                  <a:srgbClr val="0070C0"/>
                </a:solidFill>
                <a:latin typeface="Times New Roman" panose="02020603050405020304" pitchFamily="18" charset="0"/>
                <a:cs typeface="Times New Roman" panose="02020603050405020304" pitchFamily="18" charset="0"/>
              </a:rPr>
              <a:t>u ý: </a:t>
            </a:r>
            <a:r>
              <a:rPr lang="en-US" sz="2800" b="1" i="1" dirty="0" err="1">
                <a:solidFill>
                  <a:srgbClr val="0070C0"/>
                </a:solidFill>
                <a:latin typeface="Times New Roman" panose="02020603050405020304" pitchFamily="18" charset="0"/>
                <a:cs typeface="Times New Roman" panose="02020603050405020304" pitchFamily="18" charset="0"/>
              </a:rPr>
              <a:t>phương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pháp</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biện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chứng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khác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với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phép</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biện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chứng</a:t>
            </a:r>
            <a:r>
              <a:rPr lang="en-US" sz="2800" b="1" i="1" dirty="0">
                <a:solidFill>
                  <a:srgbClr val="0070C0"/>
                </a:solidFill>
                <a:latin typeface="Times New Roman" panose="02020603050405020304" pitchFamily="18" charset="0"/>
                <a:cs typeface="Times New Roman" panose="02020603050405020304" pitchFamily="18" charset="0"/>
              </a:rPr>
              <a:t>.</a:t>
            </a:r>
            <a:endParaRPr lang="en-US" sz="2800" dirty="0">
              <a:solidFill>
                <a:srgbClr val="0070C0"/>
              </a:solidFill>
              <a:latin typeface="Times New Roman" panose="02020603050405020304" pitchFamily="18" charset="0"/>
              <a:cs typeface="Times New Roman" panose="02020603050405020304" pitchFamily="18" charset="0"/>
            </a:endParaRPr>
          </a:p>
          <a:p>
            <a:pPr algn="just">
              <a:lnSpc>
                <a:spcPct val="100000"/>
              </a:lnSpc>
              <a:spcBef>
                <a:spcPts val="0"/>
              </a:spcBef>
            </a:pP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Phương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pháp</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biện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chứng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nhìn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thể</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giới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một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tổng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thể</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vật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động</a:t>
            </a:r>
            <a:r>
              <a:rPr lang="en-US" sz="2800" dirty="0">
                <a:solidFill>
                  <a:srgbClr val="0070C0"/>
                </a:solidFill>
                <a:latin typeface="Times New Roman" panose="02020603050405020304" pitchFamily="18" charset="0"/>
                <a:cs typeface="Times New Roman" panose="02020603050405020304" pitchFamily="18" charset="0"/>
              </a:rPr>
              <a:t> qua </a:t>
            </a:r>
            <a:r>
              <a:rPr lang="en-US" sz="2800" dirty="0" err="1">
                <a:solidFill>
                  <a:srgbClr val="0070C0"/>
                </a:solidFill>
                <a:latin typeface="Times New Roman" panose="02020603050405020304" pitchFamily="18" charset="0"/>
                <a:cs typeface="Times New Roman" panose="02020603050405020304" pitchFamily="18" charset="0"/>
              </a:rPr>
              <a:t>lại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phụ</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thuộc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lẫn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nhau</a:t>
            </a:r>
            <a:r>
              <a:rPr lang="en-US" sz="2800"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endParaRPr lang="en-US" sz="2800" dirty="0">
              <a:solidFill>
                <a:srgbClr val="0070C0"/>
              </a:solidFill>
              <a:latin typeface="Times New Roman" panose="02020603050405020304" pitchFamily="18" charset="0"/>
              <a:cs typeface="Times New Roman" panose="02020603050405020304" pitchFamily="18" charset="0"/>
            </a:endParaRPr>
          </a:p>
          <a:p>
            <a:pPr algn="just">
              <a:lnSpc>
                <a:spcPct val="100000"/>
              </a:lnSpc>
              <a:spcBef>
                <a:spcPts val="0"/>
              </a:spcBef>
            </a:pP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Phép</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biện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chứng</a:t>
            </a:r>
            <a:r>
              <a:rPr lang="en-US" sz="2800" b="1" i="1" dirty="0">
                <a:solidFill>
                  <a:srgbClr val="0070C0"/>
                </a:solidFill>
                <a:latin typeface="Times New Roman" panose="02020603050405020304" pitchFamily="18" charset="0"/>
                <a:cs typeface="Times New Roman" panose="02020603050405020304" pitchFamily="18" charset="0"/>
              </a:rPr>
              <a:t>:</a:t>
            </a:r>
            <a:r>
              <a:rPr lang="en-US" sz="2800" b="1"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là</a:t>
            </a:r>
            <a:r>
              <a:rPr lang="en-US" sz="2800" dirty="0">
                <a:solidFill>
                  <a:srgbClr val="0070C0"/>
                </a:solidFill>
                <a:latin typeface="Times New Roman" panose="02020603050405020304" pitchFamily="18" charset="0"/>
                <a:cs typeface="Times New Roman" panose="02020603050405020304" pitchFamily="18" charset="0"/>
              </a:rPr>
              <a:t> khoa </a:t>
            </a:r>
            <a:r>
              <a:rPr lang="en-US" sz="2800" dirty="0" err="1">
                <a:solidFill>
                  <a:srgbClr val="0070C0"/>
                </a:solidFill>
                <a:latin typeface="Times New Roman" panose="02020603050405020304" pitchFamily="18" charset="0"/>
                <a:cs typeface="Times New Roman" panose="02020603050405020304" pitchFamily="18" charset="0"/>
              </a:rPr>
              <a:t>học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về</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những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quy</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luật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phổ</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biến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động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triển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xã</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hội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tư</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duy</a:t>
            </a:r>
            <a:r>
              <a:rPr lang="en-US" sz="2800"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endParaRPr lang="en-US" sz="2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9050333-B410-462B-951D-4E30EBA5C8F0}"/>
              </a:ext>
            </a:extLst>
          </p:cNvPr>
          <p:cNvPicPr>
            <a:picLocks noChangeAspect="1"/>
          </p:cNvPicPr>
          <p:nvPr/>
        </p:nvPicPr>
        <p:blipFill>
          <a:blip r:embed="rId2"/>
          <a:stretch>
            <a:fillRect/>
          </a:stretch>
        </p:blipFill>
        <p:spPr>
          <a:xfrm>
            <a:off x="7329716" y="1175657"/>
            <a:ext cx="4571998" cy="225334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24129F73-184D-40AE-A253-F9CAEC3410C8}"/>
              </a:ext>
            </a:extLst>
          </p:cNvPr>
          <p:cNvPicPr>
            <a:picLocks noChangeAspect="1"/>
          </p:cNvPicPr>
          <p:nvPr/>
        </p:nvPicPr>
        <p:blipFill>
          <a:blip r:embed="rId3"/>
          <a:stretch>
            <a:fillRect/>
          </a:stretch>
        </p:blipFill>
        <p:spPr>
          <a:xfrm>
            <a:off x="7329716" y="3759199"/>
            <a:ext cx="4717141" cy="254362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cxnSp>
        <p:nvCxnSpPr>
          <p:cNvPr id="5" name="Straight Connector 4">
            <a:extLst>
              <a:ext uri="{FF2B5EF4-FFF2-40B4-BE49-F238E27FC236}">
                <a16:creationId xmlns:a16="http://schemas.microsoft.com/office/drawing/2014/main" id="{5F6BA265-0519-444F-884B-29890A287EC2}"/>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811549-CDFE-43F0-A0EC-16CF4339AD58}"/>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66738D-0007-4D0F-BA78-E4C55B3E992A}"/>
              </a:ext>
            </a:extLst>
          </p:cNvPr>
          <p:cNvSpPr txBox="1"/>
          <p:nvPr/>
        </p:nvSpPr>
        <p:spPr>
          <a:xfrm>
            <a:off x="2191407" y="250313"/>
            <a:ext cx="8954814"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siêu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CA010C0-9100-43E0-B54C-441FCDDD09D7}"/>
              </a:ext>
            </a:extLst>
          </p:cNvPr>
          <p:cNvSpPr>
            <a:spLocks noGrp="1"/>
          </p:cNvSpPr>
          <p:nvPr>
            <p:ph type="sldNum" sz="quarter" idx="12"/>
          </p:nvPr>
        </p:nvSpPr>
        <p:spPr/>
        <p:txBody>
          <a:bodyPr/>
          <a:lstStyle/>
          <a:p>
            <a:fld id="{BCA9E365-C2E6-427D-B945-C61DCC8F5720}" type="slidenum">
              <a:rPr lang="en-US" smtClean="0"/>
              <a:t>33</a:t>
            </a:fld>
            <a:endParaRPr lang="en-US"/>
          </a:p>
        </p:txBody>
      </p:sp>
    </p:spTree>
    <p:extLst>
      <p:ext uri="{BB962C8B-B14F-4D97-AF65-F5344CB8AC3E}">
        <p14:creationId xmlns:p14="http://schemas.microsoft.com/office/powerpoint/2010/main" val="36749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3B626A-EB35-4CA7-B7CF-78877209CE4D}"/>
              </a:ext>
            </a:extLst>
          </p:cNvPr>
          <p:cNvSpPr>
            <a:spLocks noGrp="1"/>
          </p:cNvSpPr>
          <p:nvPr>
            <p:ph type="subTitle" idx="1"/>
          </p:nvPr>
        </p:nvSpPr>
        <p:spPr>
          <a:xfrm>
            <a:off x="425669" y="1781502"/>
            <a:ext cx="11303876" cy="4540467"/>
          </a:xfrm>
        </p:spPr>
        <p:txBody>
          <a:bodyPr>
            <a:normAutofit fontScale="92500" lnSpcReduction="10000"/>
          </a:bodyPr>
          <a:lstStyle/>
          <a:p>
            <a:pPr algn="just"/>
            <a:r>
              <a:rPr lang="pt-BR" dirty="0">
                <a:solidFill>
                  <a:srgbClr val="7030A0"/>
                </a:solidFill>
                <a:latin typeface="Times New Roman" panose="02020603050405020304" pitchFamily="18" charset="0"/>
                <a:cs typeface="Times New Roman" panose="02020603050405020304" pitchFamily="18" charset="0"/>
              </a:rPr>
              <a:t>16. Quan niệm của triết học Mác - Lênin về con người. Quan niệm này đã khắc phục được những hạn chế của các nhà triết học trước đó như thế nào?</a:t>
            </a:r>
            <a:endParaRPr lang="en-US" dirty="0">
              <a:solidFill>
                <a:srgbClr val="7030A0"/>
              </a:solidFill>
              <a:latin typeface="Times New Roman" panose="02020603050405020304" pitchFamily="18" charset="0"/>
              <a:cs typeface="Times New Roman" panose="02020603050405020304" pitchFamily="18" charset="0"/>
            </a:endParaRPr>
          </a:p>
          <a:p>
            <a:pPr algn="just"/>
            <a:r>
              <a:rPr lang="pt-BR" dirty="0">
                <a:solidFill>
                  <a:srgbClr val="7030A0"/>
                </a:solidFill>
                <a:latin typeface="Times New Roman" panose="02020603050405020304" pitchFamily="18" charset="0"/>
                <a:cs typeface="Times New Roman" panose="02020603050405020304" pitchFamily="18" charset="0"/>
              </a:rPr>
              <a:t> 17. Quan niệm của triết học Mác - Lênin về bản chất con người. Ý nghĩa của nó đối với phát triển con người Việt Nam toàn diện đáp ứng yêu cầu của sự nghiệp công nghiệp hóa, hiện đại hóa hiện nay. Liên hệ với việc rèn luyện phẩm chất tư cách đạo đức và lối sống của sinh viên trong bối cảnh hội nhập hiện nay.</a:t>
            </a:r>
            <a:endParaRPr lang="en-US" dirty="0">
              <a:solidFill>
                <a:srgbClr val="7030A0"/>
              </a:solidFill>
              <a:latin typeface="Times New Roman" panose="02020603050405020304" pitchFamily="18" charset="0"/>
              <a:cs typeface="Times New Roman" panose="02020603050405020304" pitchFamily="18" charset="0"/>
            </a:endParaRPr>
          </a:p>
          <a:p>
            <a:pPr algn="just"/>
            <a:r>
              <a:rPr lang="pt-BR" dirty="0">
                <a:solidFill>
                  <a:srgbClr val="7030A0"/>
                </a:solidFill>
                <a:latin typeface="Times New Roman" panose="02020603050405020304" pitchFamily="18" charset="0"/>
                <a:cs typeface="Times New Roman" panose="02020603050405020304" pitchFamily="18" charset="0"/>
              </a:rPr>
              <a:t>18. Mối quan hệ biện chứng giữa cá nhân và xã hội. Ý nghĩa của vấn đề này trong thực tiễn.</a:t>
            </a:r>
            <a:endParaRPr lang="en-US" dirty="0">
              <a:solidFill>
                <a:srgbClr val="7030A0"/>
              </a:solidFill>
              <a:latin typeface="Times New Roman" panose="02020603050405020304" pitchFamily="18" charset="0"/>
              <a:cs typeface="Times New Roman" panose="02020603050405020304" pitchFamily="18" charset="0"/>
            </a:endParaRPr>
          </a:p>
          <a:p>
            <a:pPr algn="just"/>
            <a:r>
              <a:rPr lang="pt-BR" dirty="0">
                <a:solidFill>
                  <a:srgbClr val="7030A0"/>
                </a:solidFill>
                <a:latin typeface="Times New Roman" panose="02020603050405020304" pitchFamily="18" charset="0"/>
                <a:cs typeface="Times New Roman" panose="02020603050405020304" pitchFamily="18" charset="0"/>
              </a:rPr>
              <a:t>18. Khái niệm, vai trò của quần chúng nhân dân trong lịch sử. Liên hệ thực tiễn cách mạng Việt Nam</a:t>
            </a:r>
            <a:endParaRPr lang="en-US" dirty="0">
              <a:solidFill>
                <a:srgbClr val="7030A0"/>
              </a:solidFill>
              <a:latin typeface="Times New Roman" panose="02020603050405020304" pitchFamily="18" charset="0"/>
              <a:cs typeface="Times New Roman" panose="02020603050405020304" pitchFamily="18" charset="0"/>
            </a:endParaRPr>
          </a:p>
          <a:p>
            <a:pPr algn="just"/>
            <a:r>
              <a:rPr lang="pt-BR" dirty="0">
                <a:solidFill>
                  <a:srgbClr val="7030A0"/>
                </a:solidFill>
                <a:latin typeface="Times New Roman" panose="02020603050405020304" pitchFamily="18" charset="0"/>
                <a:cs typeface="Times New Roman" panose="02020603050405020304" pitchFamily="18" charset="0"/>
              </a:rPr>
              <a:t>20. Quan niệm của triết học Mác – Lênin về lãnh tụ và vai trò của lãnh tụ trong lịch sử. Liên hệ thực tiễn cách mạng Việt Nam</a:t>
            </a:r>
            <a:endParaRPr lang="en-US" dirty="0">
              <a:solidFill>
                <a:srgbClr val="7030A0"/>
              </a:solidFill>
              <a:latin typeface="Times New Roman" panose="02020603050405020304" pitchFamily="18" charset="0"/>
              <a:cs typeface="Times New Roman" panose="02020603050405020304" pitchFamily="18" charset="0"/>
            </a:endParaRPr>
          </a:p>
          <a:p>
            <a:pPr algn="just"/>
            <a:r>
              <a:rPr lang="pt-BR" dirty="0">
                <a:solidFill>
                  <a:srgbClr val="7030A0"/>
                </a:solidFill>
                <a:latin typeface="Times New Roman" panose="02020603050405020304" pitchFamily="18" charset="0"/>
                <a:cs typeface="Times New Roman" panose="02020603050405020304" pitchFamily="18" charset="0"/>
              </a:rPr>
              <a:t>21. Mối quan hệ biện chứng giữa quần chúng nhân dân và lãnh tụ trong lịch sử. Liên hệ thực tiễn cách mạng Việt Nam.</a:t>
            </a:r>
            <a:endParaRPr lang="en-US" dirty="0">
              <a:solidFill>
                <a:srgbClr val="7030A0"/>
              </a:solidFill>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1DA80310-62CC-4547-8F36-5EA2B54E1B85}"/>
              </a:ext>
            </a:extLst>
          </p:cNvPr>
          <p:cNvCxnSpPr/>
          <p:nvPr/>
        </p:nvCxnSpPr>
        <p:spPr>
          <a:xfrm>
            <a:off x="930162" y="1355831"/>
            <a:ext cx="10499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44CF14D-D4CC-4D0A-990B-835B653DC5F4}"/>
              </a:ext>
            </a:extLst>
          </p:cNvPr>
          <p:cNvCxnSpPr/>
          <p:nvPr/>
        </p:nvCxnSpPr>
        <p:spPr>
          <a:xfrm>
            <a:off x="930162" y="1450424"/>
            <a:ext cx="1049983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D8E03-9FE5-4C7E-AA36-3FE3F1991E17}"/>
              </a:ext>
            </a:extLst>
          </p:cNvPr>
          <p:cNvSpPr txBox="1"/>
          <p:nvPr/>
        </p:nvSpPr>
        <p:spPr>
          <a:xfrm>
            <a:off x="1923393" y="667072"/>
            <a:ext cx="7835462"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CÂU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HỎI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ÔN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TẬP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PHẦN</a:t>
            </a:r>
            <a:r>
              <a:rPr lang="en-US" sz="2800" b="1" dirty="0">
                <a:solidFill>
                  <a:srgbClr val="FF0000"/>
                </a:solidFill>
                <a:latin typeface="Times New Roman" panose="02020603050405020304" pitchFamily="18" charset="0"/>
                <a:cs typeface="Times New Roman" panose="02020603050405020304" pitchFamily="18" charset="0"/>
              </a:rPr>
              <a:t> V</a:t>
            </a:r>
          </a:p>
        </p:txBody>
      </p:sp>
      <p:sp>
        <p:nvSpPr>
          <p:cNvPr id="2" name="Slide Number Placeholder 1">
            <a:extLst>
              <a:ext uri="{FF2B5EF4-FFF2-40B4-BE49-F238E27FC236}">
                <a16:creationId xmlns:a16="http://schemas.microsoft.com/office/drawing/2014/main" id="{2AAC6835-AF86-41E2-B780-F6C39A2E331B}"/>
              </a:ext>
            </a:extLst>
          </p:cNvPr>
          <p:cNvSpPr>
            <a:spLocks noGrp="1"/>
          </p:cNvSpPr>
          <p:nvPr>
            <p:ph type="sldNum" sz="quarter" idx="12"/>
          </p:nvPr>
        </p:nvSpPr>
        <p:spPr/>
        <p:txBody>
          <a:bodyPr/>
          <a:lstStyle/>
          <a:p>
            <a:fld id="{BCA9E365-C2E6-427D-B945-C61DCC8F5720}" type="slidenum">
              <a:rPr lang="en-US" smtClean="0"/>
              <a:t>330</a:t>
            </a:fld>
            <a:endParaRPr lang="en-US"/>
          </a:p>
        </p:txBody>
      </p:sp>
    </p:spTree>
    <p:extLst>
      <p:ext uri="{BB962C8B-B14F-4D97-AF65-F5344CB8AC3E}">
        <p14:creationId xmlns:p14="http://schemas.microsoft.com/office/powerpoint/2010/main" val="411229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54D2082-2782-4B0E-AEDE-8E8F99BC90ED}"/>
              </a:ext>
            </a:extLst>
          </p:cNvPr>
          <p:cNvSpPr>
            <a:spLocks noGrp="1"/>
          </p:cNvSpPr>
          <p:nvPr>
            <p:ph type="subTitle" idx="1"/>
          </p:nvPr>
        </p:nvSpPr>
        <p:spPr>
          <a:xfrm>
            <a:off x="1524000" y="1588376"/>
            <a:ext cx="9144000" cy="3681248"/>
          </a:xfrm>
        </p:spPr>
        <p:txBody>
          <a:bodyPr>
            <a:normAutofit/>
          </a:bodyPr>
          <a:lstStyle/>
          <a:p>
            <a:r>
              <a:rPr lang="en-US" sz="3600" b="1" dirty="0" err="1">
                <a:solidFill>
                  <a:srgbClr val="FF0000"/>
                </a:solidFill>
                <a:latin typeface="Times New Roman" panose="02020603050405020304" pitchFamily="18" charset="0"/>
                <a:cs typeface="Times New Roman" panose="02020603050405020304" pitchFamily="18" charset="0"/>
              </a:rPr>
              <a:t>KẾT</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THÚC</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MÔN</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HỌC</a:t>
            </a:r>
            <a:endParaRPr lang="en-US" sz="3600" b="1" dirty="0">
              <a:solidFill>
                <a:srgbClr val="FF0000"/>
              </a:solidFill>
              <a:latin typeface="Times New Roman" panose="02020603050405020304" pitchFamily="18" charset="0"/>
              <a:cs typeface="Times New Roman" panose="02020603050405020304" pitchFamily="18" charset="0"/>
            </a:endParaRPr>
          </a:p>
          <a:p>
            <a:r>
              <a:rPr lang="en-US" sz="3600" b="1" dirty="0">
                <a:solidFill>
                  <a:srgbClr val="FF0000"/>
                </a:solidFill>
                <a:latin typeface="Times New Roman" panose="02020603050405020304" pitchFamily="18" charset="0"/>
                <a:cs typeface="Times New Roman" panose="02020603050405020304" pitchFamily="18" charset="0"/>
              </a:rPr>
              <a:t>XIN </a:t>
            </a:r>
            <a:r>
              <a:rPr lang="en-US" sz="3600" b="1" dirty="0" err="1">
                <a:solidFill>
                  <a:srgbClr val="FF0000"/>
                </a:solidFill>
                <a:latin typeface="Times New Roman" panose="02020603050405020304" pitchFamily="18" charset="0"/>
                <a:cs typeface="Times New Roman" panose="02020603050405020304" pitchFamily="18" charset="0"/>
              </a:rPr>
              <a:t>CHÂN</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THÀNH</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CẢM</a:t>
            </a:r>
            <a:r>
              <a:rPr lang="en-US" sz="3600" b="1" dirty="0">
                <a:solidFill>
                  <a:srgbClr val="FF0000"/>
                </a:solidFill>
                <a:latin typeface="Times New Roman" panose="02020603050405020304" pitchFamily="18" charset="0"/>
                <a:cs typeface="Times New Roman" panose="02020603050405020304" pitchFamily="18" charset="0"/>
              </a:rPr>
              <a:t> </a:t>
            </a:r>
            <a:r>
              <a:rPr lang="vi-VN" sz="3600" b="1" dirty="0">
                <a:solidFill>
                  <a:srgbClr val="FF0000"/>
                </a:solidFill>
                <a:latin typeface="Times New Roman" panose="02020603050405020304" pitchFamily="18" charset="0"/>
                <a:cs typeface="Times New Roman" panose="02020603050405020304" pitchFamily="18" charset="0"/>
              </a:rPr>
              <a:t>Ơ</a:t>
            </a:r>
            <a:r>
              <a:rPr lang="en-US" sz="3600" b="1" dirty="0">
                <a:solidFill>
                  <a:srgbClr val="FF0000"/>
                </a:solidFill>
                <a:latin typeface="Times New Roman" panose="02020603050405020304" pitchFamily="18" charset="0"/>
                <a:cs typeface="Times New Roman" panose="02020603050405020304" pitchFamily="18" charset="0"/>
              </a:rPr>
              <a:t>N </a:t>
            </a:r>
            <a:r>
              <a:rPr lang="en-US" sz="3600" b="1" dirty="0" err="1">
                <a:solidFill>
                  <a:srgbClr val="FF0000"/>
                </a:solidFill>
                <a:latin typeface="Times New Roman" panose="02020603050405020304" pitchFamily="18" charset="0"/>
                <a:cs typeface="Times New Roman" panose="02020603050405020304" pitchFamily="18" charset="0"/>
              </a:rPr>
              <a:t>CÁC</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BẠN</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SINH</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VIÊN</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ĐÃ</a:t>
            </a:r>
            <a:r>
              <a:rPr lang="en-US" sz="3600" b="1" dirty="0">
                <a:solidFill>
                  <a:srgbClr val="FF0000"/>
                </a:solidFill>
                <a:latin typeface="Times New Roman" panose="02020603050405020304" pitchFamily="18" charset="0"/>
                <a:cs typeface="Times New Roman" panose="02020603050405020304" pitchFamily="18" charset="0"/>
              </a:rPr>
              <a:t> QUAN </a:t>
            </a:r>
            <a:r>
              <a:rPr lang="en-US" sz="3600" b="1" dirty="0" err="1">
                <a:solidFill>
                  <a:srgbClr val="FF0000"/>
                </a:solidFill>
                <a:latin typeface="Times New Roman" panose="02020603050405020304" pitchFamily="18" charset="0"/>
                <a:cs typeface="Times New Roman" panose="02020603050405020304" pitchFamily="18" charset="0"/>
              </a:rPr>
              <a:t>TÂM</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LẮNG</a:t>
            </a:r>
            <a:r>
              <a:rPr lang="en-US" sz="3600" b="1" dirty="0">
                <a:solidFill>
                  <a:srgbClr val="FF0000"/>
                </a:solidFill>
                <a:latin typeface="Times New Roman" panose="02020603050405020304" pitchFamily="18" charset="0"/>
                <a:cs typeface="Times New Roman" panose="02020603050405020304" pitchFamily="18" charset="0"/>
              </a:rPr>
              <a:t> NGHE, </a:t>
            </a:r>
            <a:r>
              <a:rPr lang="en-US" sz="3600" b="1" dirty="0" err="1">
                <a:solidFill>
                  <a:srgbClr val="FF0000"/>
                </a:solidFill>
                <a:latin typeface="Times New Roman" panose="02020603050405020304" pitchFamily="18" charset="0"/>
                <a:cs typeface="Times New Roman" panose="02020603050405020304" pitchFamily="18" charset="0"/>
              </a:rPr>
              <a:t>HỌC</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dirty="0" err="1">
                <a:solidFill>
                  <a:srgbClr val="FF0000"/>
                </a:solidFill>
                <a:latin typeface="Times New Roman" panose="02020603050405020304" pitchFamily="18" charset="0"/>
                <a:cs typeface="Times New Roman" panose="02020603050405020304" pitchFamily="18" charset="0"/>
              </a:rPr>
              <a:t>TẬP</a:t>
            </a:r>
            <a:r>
              <a:rPr lang="en-US" sz="3600" b="1" dirty="0">
                <a:solidFill>
                  <a:srgbClr val="FF0000"/>
                </a:solidFill>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1A8DFFA7-993B-48AC-A96E-AD803B6198B1}"/>
              </a:ext>
            </a:extLst>
          </p:cNvPr>
          <p:cNvSpPr>
            <a:spLocks noGrp="1"/>
          </p:cNvSpPr>
          <p:nvPr>
            <p:ph type="sldNum" sz="quarter" idx="12"/>
          </p:nvPr>
        </p:nvSpPr>
        <p:spPr/>
        <p:txBody>
          <a:bodyPr/>
          <a:lstStyle/>
          <a:p>
            <a:fld id="{BCA9E365-C2E6-427D-B945-C61DCC8F5720}" type="slidenum">
              <a:rPr lang="en-US" smtClean="0"/>
              <a:t>331</a:t>
            </a:fld>
            <a:endParaRPr lang="en-US"/>
          </a:p>
        </p:txBody>
      </p:sp>
    </p:spTree>
    <p:extLst>
      <p:ext uri="{BB962C8B-B14F-4D97-AF65-F5344CB8AC3E}">
        <p14:creationId xmlns:p14="http://schemas.microsoft.com/office/powerpoint/2010/main" val="91058108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9F5DEEA-8514-4E02-86B8-496203BC0CED}"/>
              </a:ext>
            </a:extLst>
          </p:cNvPr>
          <p:cNvSpPr>
            <a:spLocks noGrp="1"/>
          </p:cNvSpPr>
          <p:nvPr>
            <p:ph type="subTitle" idx="1"/>
          </p:nvPr>
        </p:nvSpPr>
        <p:spPr>
          <a:xfrm>
            <a:off x="945931" y="1150883"/>
            <a:ext cx="10547131" cy="4997669"/>
          </a:xfrm>
        </p:spPr>
        <p:txBody>
          <a:bodyPr/>
          <a:lstStyle/>
          <a:p>
            <a:r>
              <a:rPr lang="en-US" sz="4000" b="1" dirty="0" err="1">
                <a:solidFill>
                  <a:srgbClr val="FF0000"/>
                </a:solidFill>
                <a:latin typeface="Times New Roman" panose="02020603050405020304" pitchFamily="18" charset="0"/>
                <a:cs typeface="Times New Roman" panose="02020603050405020304" pitchFamily="18" charset="0"/>
              </a:rPr>
              <a:t>BÀI</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KIỂM</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TRA</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SỐ</a:t>
            </a:r>
            <a:r>
              <a:rPr lang="en-US" sz="4000" b="1" dirty="0">
                <a:solidFill>
                  <a:srgbClr val="FF0000"/>
                </a:solidFill>
                <a:latin typeface="Times New Roman" panose="02020603050405020304" pitchFamily="18" charset="0"/>
                <a:cs typeface="Times New Roman" panose="02020603050405020304" pitchFamily="18" charset="0"/>
              </a:rPr>
              <a:t> 2</a:t>
            </a:r>
          </a:p>
          <a:p>
            <a:r>
              <a:rPr lang="en-US" sz="4000" b="1" dirty="0" err="1">
                <a:solidFill>
                  <a:srgbClr val="FF0000"/>
                </a:solidFill>
                <a:latin typeface="Times New Roman" panose="02020603050405020304" pitchFamily="18" charset="0"/>
                <a:cs typeface="Times New Roman" panose="02020603050405020304" pitchFamily="18" charset="0"/>
              </a:rPr>
              <a:t>Nội</a:t>
            </a:r>
            <a:r>
              <a:rPr lang="en-US" sz="4000" b="1" dirty="0">
                <a:solidFill>
                  <a:srgbClr val="FF0000"/>
                </a:solidFill>
                <a:latin typeface="Times New Roman" panose="02020603050405020304" pitchFamily="18" charset="0"/>
                <a:cs typeface="Times New Roman" panose="02020603050405020304" pitchFamily="18" charset="0"/>
              </a:rPr>
              <a:t> dung </a:t>
            </a:r>
            <a:r>
              <a:rPr lang="en-US" sz="4000" b="1" dirty="0" err="1">
                <a:solidFill>
                  <a:srgbClr val="FF0000"/>
                </a:solidFill>
                <a:latin typeface="Times New Roman" panose="02020603050405020304" pitchFamily="18" charset="0"/>
                <a:cs typeface="Times New Roman" panose="02020603050405020304" pitchFamily="18" charset="0"/>
              </a:rPr>
              <a:t>kiểm</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tra</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ch</a:t>
            </a:r>
            <a:r>
              <a:rPr lang="vi-VN" sz="4000" b="1" dirty="0">
                <a:solidFill>
                  <a:srgbClr val="FF0000"/>
                </a:solidFill>
                <a:latin typeface="Times New Roman" panose="02020603050405020304" pitchFamily="18" charset="0"/>
                <a:cs typeface="Times New Roman" panose="02020603050405020304" pitchFamily="18" charset="0"/>
              </a:rPr>
              <a:t>ư</a:t>
            </a:r>
            <a:r>
              <a:rPr lang="en-US" sz="4000" b="1" dirty="0" err="1">
                <a:solidFill>
                  <a:srgbClr val="FF0000"/>
                </a:solidFill>
                <a:latin typeface="Times New Roman" panose="02020603050405020304" pitchFamily="18" charset="0"/>
                <a:cs typeface="Times New Roman" panose="02020603050405020304" pitchFamily="18" charset="0"/>
              </a:rPr>
              <a:t>ơng</a:t>
            </a:r>
            <a:r>
              <a:rPr lang="en-US" sz="4000" b="1" dirty="0">
                <a:solidFill>
                  <a:srgbClr val="FF0000"/>
                </a:solidFill>
                <a:latin typeface="Times New Roman" panose="02020603050405020304" pitchFamily="18" charset="0"/>
                <a:cs typeface="Times New Roman" panose="02020603050405020304" pitchFamily="18" charset="0"/>
              </a:rPr>
              <a:t> 3</a:t>
            </a:r>
          </a:p>
          <a:p>
            <a:r>
              <a:rPr lang="en-US" sz="4000" b="1" dirty="0" err="1">
                <a:solidFill>
                  <a:srgbClr val="FF0000"/>
                </a:solidFill>
                <a:latin typeface="Times New Roman" panose="02020603050405020304" pitchFamily="18" charset="0"/>
                <a:cs typeface="Times New Roman" panose="02020603050405020304" pitchFamily="18" charset="0"/>
              </a:rPr>
              <a:t>Hình</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thức</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kiểm</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tra</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trắc</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nghiệm</a:t>
            </a:r>
            <a:r>
              <a:rPr lang="en-US" sz="4000" b="1" dirty="0">
                <a:solidFill>
                  <a:srgbClr val="FF0000"/>
                </a:solidFill>
                <a:latin typeface="Times New Roman" panose="02020603050405020304" pitchFamily="18" charset="0"/>
                <a:cs typeface="Times New Roman" panose="02020603050405020304" pitchFamily="18" charset="0"/>
              </a:rPr>
              <a:t> online</a:t>
            </a:r>
          </a:p>
          <a:p>
            <a:endParaRPr lang="en-US" sz="3200" b="1"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CF550615-1E33-42F8-AA9B-A64E651A6582}"/>
              </a:ext>
            </a:extLst>
          </p:cNvPr>
          <p:cNvSpPr>
            <a:spLocks noGrp="1"/>
          </p:cNvSpPr>
          <p:nvPr>
            <p:ph type="sldNum" sz="quarter" idx="12"/>
          </p:nvPr>
        </p:nvSpPr>
        <p:spPr/>
        <p:txBody>
          <a:bodyPr/>
          <a:lstStyle/>
          <a:p>
            <a:fld id="{BCA9E365-C2E6-427D-B945-C61DCC8F5720}" type="slidenum">
              <a:rPr lang="en-US" smtClean="0"/>
              <a:t>332</a:t>
            </a:fld>
            <a:endParaRPr lang="en-US"/>
          </a:p>
        </p:txBody>
      </p:sp>
    </p:spTree>
    <p:extLst>
      <p:ext uri="{BB962C8B-B14F-4D97-AF65-F5344CB8AC3E}">
        <p14:creationId xmlns:p14="http://schemas.microsoft.com/office/powerpoint/2010/main" val="273371728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2AF0892-9B0E-4235-A601-0CB8C7A5BA21}"/>
              </a:ext>
            </a:extLst>
          </p:cNvPr>
          <p:cNvSpPr>
            <a:spLocks noGrp="1"/>
          </p:cNvSpPr>
          <p:nvPr>
            <p:ph type="subTitle" idx="1"/>
          </p:nvPr>
        </p:nvSpPr>
        <p:spPr>
          <a:xfrm>
            <a:off x="1524000" y="1103586"/>
            <a:ext cx="9144000" cy="5252764"/>
          </a:xfrm>
        </p:spPr>
        <p:txBody>
          <a:bodyPr>
            <a:normAutofit/>
          </a:bodyPr>
          <a:lstStyle/>
          <a:p>
            <a:r>
              <a:rPr lang="en-US" sz="6000" dirty="0" err="1">
                <a:solidFill>
                  <a:srgbClr val="FF0000"/>
                </a:solidFill>
                <a:latin typeface="Times New Roman" panose="02020603050405020304" pitchFamily="18" charset="0"/>
                <a:cs typeface="Times New Roman" panose="02020603050405020304" pitchFamily="18" charset="0"/>
              </a:rPr>
              <a:t>THẢO</a:t>
            </a:r>
            <a:r>
              <a:rPr lang="en-US" sz="6000" dirty="0">
                <a:solidFill>
                  <a:srgbClr val="FF0000"/>
                </a:solidFill>
                <a:latin typeface="Times New Roman" panose="02020603050405020304" pitchFamily="18" charset="0"/>
                <a:cs typeface="Times New Roman" panose="02020603050405020304" pitchFamily="18" charset="0"/>
              </a:rPr>
              <a:t> </a:t>
            </a:r>
            <a:r>
              <a:rPr lang="en-US" sz="6000" dirty="0" err="1">
                <a:solidFill>
                  <a:srgbClr val="FF0000"/>
                </a:solidFill>
                <a:latin typeface="Times New Roman" panose="02020603050405020304" pitchFamily="18" charset="0"/>
                <a:cs typeface="Times New Roman" panose="02020603050405020304" pitchFamily="18" charset="0"/>
              </a:rPr>
              <a:t>LUẬN</a:t>
            </a:r>
            <a:endParaRPr lang="en-US" sz="6000" dirty="0">
              <a:solidFill>
                <a:srgbClr val="FF0000"/>
              </a:solidFill>
              <a:latin typeface="Times New Roman" panose="02020603050405020304" pitchFamily="18" charset="0"/>
              <a:cs typeface="Times New Roman" panose="02020603050405020304" pitchFamily="18" charset="0"/>
            </a:endParaRPr>
          </a:p>
          <a:p>
            <a:endParaRPr lang="en-US" sz="6000"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0CD62B-A8AF-4DF4-A0CC-9B3AF74BEC27}"/>
              </a:ext>
            </a:extLst>
          </p:cNvPr>
          <p:cNvSpPr>
            <a:spLocks noGrp="1"/>
          </p:cNvSpPr>
          <p:nvPr>
            <p:ph type="sldNum" sz="quarter" idx="12"/>
          </p:nvPr>
        </p:nvSpPr>
        <p:spPr/>
        <p:txBody>
          <a:bodyPr/>
          <a:lstStyle/>
          <a:p>
            <a:fld id="{BCA9E365-C2E6-427D-B945-C61DCC8F5720}" type="slidenum">
              <a:rPr lang="en-US" smtClean="0"/>
              <a:t>333</a:t>
            </a:fld>
            <a:endParaRPr lang="en-US"/>
          </a:p>
        </p:txBody>
      </p:sp>
      <p:pic>
        <p:nvPicPr>
          <p:cNvPr id="5" name="Picture 4">
            <a:extLst>
              <a:ext uri="{FF2B5EF4-FFF2-40B4-BE49-F238E27FC236}">
                <a16:creationId xmlns:a16="http://schemas.microsoft.com/office/drawing/2014/main" id="{19C1C691-2996-4C73-8A4E-593D324D4D91}"/>
              </a:ext>
            </a:extLst>
          </p:cNvPr>
          <p:cNvPicPr>
            <a:picLocks noChangeAspect="1"/>
          </p:cNvPicPr>
          <p:nvPr/>
        </p:nvPicPr>
        <p:blipFill>
          <a:blip r:embed="rId2"/>
          <a:stretch>
            <a:fillRect/>
          </a:stretch>
        </p:blipFill>
        <p:spPr>
          <a:xfrm>
            <a:off x="3126499" y="2210785"/>
            <a:ext cx="6191250" cy="3843173"/>
          </a:xfrm>
          <a:prstGeom prst="ellipse">
            <a:avLst/>
          </a:prstGeom>
          <a:ln>
            <a:noFill/>
          </a:ln>
          <a:effectLst>
            <a:softEdge rad="112500"/>
          </a:effectLst>
        </p:spPr>
      </p:pic>
    </p:spTree>
    <p:extLst>
      <p:ext uri="{BB962C8B-B14F-4D97-AF65-F5344CB8AC3E}">
        <p14:creationId xmlns:p14="http://schemas.microsoft.com/office/powerpoint/2010/main" val="26550187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CEBCD6-8874-4944-8A55-FBF254FD29D2}"/>
              </a:ext>
            </a:extLst>
          </p:cNvPr>
          <p:cNvSpPr>
            <a:spLocks noGrp="1"/>
          </p:cNvSpPr>
          <p:nvPr>
            <p:ph type="subTitle" idx="1"/>
          </p:nvPr>
        </p:nvSpPr>
        <p:spPr>
          <a:xfrm>
            <a:off x="1524000" y="1213945"/>
            <a:ext cx="9144000" cy="4043855"/>
          </a:xfrm>
        </p:spPr>
        <p:txBody>
          <a:bodyPr>
            <a:normAutofit/>
          </a:bodyPr>
          <a:lstStyle/>
          <a:p>
            <a:r>
              <a:rPr lang="en-US" sz="6600" dirty="0" err="1">
                <a:solidFill>
                  <a:srgbClr val="FF0000"/>
                </a:solidFill>
                <a:latin typeface="Times New Roman" panose="02020603050405020304" pitchFamily="18" charset="0"/>
                <a:cs typeface="Times New Roman" panose="02020603050405020304" pitchFamily="18" charset="0"/>
              </a:rPr>
              <a:t>ÔN</a:t>
            </a:r>
            <a:r>
              <a:rPr lang="en-US" sz="6600" dirty="0">
                <a:solidFill>
                  <a:srgbClr val="FF0000"/>
                </a:solidFill>
                <a:latin typeface="Times New Roman" panose="02020603050405020304" pitchFamily="18" charset="0"/>
                <a:cs typeface="Times New Roman" panose="02020603050405020304" pitchFamily="18" charset="0"/>
              </a:rPr>
              <a:t> </a:t>
            </a:r>
            <a:r>
              <a:rPr lang="en-US" sz="6600" dirty="0" err="1">
                <a:solidFill>
                  <a:srgbClr val="FF0000"/>
                </a:solidFill>
                <a:latin typeface="Times New Roman" panose="02020603050405020304" pitchFamily="18" charset="0"/>
                <a:cs typeface="Times New Roman" panose="02020603050405020304" pitchFamily="18" charset="0"/>
              </a:rPr>
              <a:t>TẬP</a:t>
            </a:r>
            <a:endParaRPr lang="en-US" sz="6600" dirty="0">
              <a:solidFill>
                <a:srgbClr val="FF0000"/>
              </a:solidFill>
              <a:latin typeface="Times New Roman" panose="02020603050405020304" pitchFamily="18" charset="0"/>
              <a:cs typeface="Times New Roman" panose="02020603050405020304" pitchFamily="18" charset="0"/>
            </a:endParaRPr>
          </a:p>
          <a:p>
            <a:r>
              <a:rPr lang="en-US" sz="4800" b="1" dirty="0" err="1">
                <a:solidFill>
                  <a:srgbClr val="FF0000"/>
                </a:solidFill>
                <a:latin typeface="Times New Roman" panose="02020603050405020304" pitchFamily="18" charset="0"/>
                <a:cs typeface="Times New Roman" panose="02020603050405020304" pitchFamily="18" charset="0"/>
              </a:rPr>
              <a:t>GIẢI</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ĐÁP</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CÁC</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THẮC</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MẮC</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VÀ</a:t>
            </a:r>
            <a:r>
              <a:rPr lang="en-US" sz="4800" b="1" dirty="0">
                <a:solidFill>
                  <a:srgbClr val="FF0000"/>
                </a:solidFill>
                <a:latin typeface="Times New Roman" panose="02020603050405020304" pitchFamily="18" charset="0"/>
                <a:cs typeface="Times New Roman" panose="02020603050405020304" pitchFamily="18" charset="0"/>
              </a:rPr>
              <a:t> H</a:t>
            </a:r>
            <a:r>
              <a:rPr lang="vi-VN" sz="4800" b="1" dirty="0">
                <a:solidFill>
                  <a:srgbClr val="FF0000"/>
                </a:solidFill>
                <a:latin typeface="Times New Roman" panose="02020603050405020304" pitchFamily="18" charset="0"/>
                <a:cs typeface="Times New Roman" panose="02020603050405020304" pitchFamily="18" charset="0"/>
              </a:rPr>
              <a:t>Ư</a:t>
            </a:r>
            <a:r>
              <a:rPr lang="en-US" sz="4800" b="1" dirty="0" err="1">
                <a:solidFill>
                  <a:srgbClr val="FF0000"/>
                </a:solidFill>
                <a:latin typeface="Times New Roman" panose="02020603050405020304" pitchFamily="18" charset="0"/>
                <a:cs typeface="Times New Roman" panose="02020603050405020304" pitchFamily="18" charset="0"/>
              </a:rPr>
              <a:t>ỚNG</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DẪN</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LÀM</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BÀI</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THI</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HỌC</a:t>
            </a:r>
            <a:r>
              <a:rPr lang="en-US" sz="4800" b="1" dirty="0">
                <a:solidFill>
                  <a:srgbClr val="FF0000"/>
                </a:solidFill>
                <a:latin typeface="Times New Roman" panose="02020603050405020304" pitchFamily="18" charset="0"/>
                <a:cs typeface="Times New Roman" panose="02020603050405020304" pitchFamily="18" charset="0"/>
              </a:rPr>
              <a:t> </a:t>
            </a:r>
            <a:r>
              <a:rPr lang="en-US" sz="4800" b="1" dirty="0" err="1">
                <a:solidFill>
                  <a:srgbClr val="FF0000"/>
                </a:solidFill>
                <a:latin typeface="Times New Roman" panose="02020603050405020304" pitchFamily="18" charset="0"/>
                <a:cs typeface="Times New Roman" panose="02020603050405020304" pitchFamily="18" charset="0"/>
              </a:rPr>
              <a:t>KỲ</a:t>
            </a:r>
            <a:endParaRPr lang="en-US" sz="48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213ED71-7265-4A88-A7DB-B55DCC0FE003}"/>
              </a:ext>
            </a:extLst>
          </p:cNvPr>
          <p:cNvSpPr>
            <a:spLocks noGrp="1"/>
          </p:cNvSpPr>
          <p:nvPr>
            <p:ph type="sldNum" sz="quarter" idx="12"/>
          </p:nvPr>
        </p:nvSpPr>
        <p:spPr/>
        <p:txBody>
          <a:bodyPr/>
          <a:lstStyle/>
          <a:p>
            <a:fld id="{BCA9E365-C2E6-427D-B945-C61DCC8F5720}" type="slidenum">
              <a:rPr lang="en-US" smtClean="0"/>
              <a:t>334</a:t>
            </a:fld>
            <a:endParaRPr lang="en-US"/>
          </a:p>
        </p:txBody>
      </p:sp>
    </p:spTree>
    <p:extLst>
      <p:ext uri="{BB962C8B-B14F-4D97-AF65-F5344CB8AC3E}">
        <p14:creationId xmlns:p14="http://schemas.microsoft.com/office/powerpoint/2010/main" val="370181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edefined Process 1">
            <a:extLst>
              <a:ext uri="{FF2B5EF4-FFF2-40B4-BE49-F238E27FC236}">
                <a16:creationId xmlns:a16="http://schemas.microsoft.com/office/drawing/2014/main" id="{B968F806-E5D0-4B8D-9503-25154801337A}"/>
              </a:ext>
            </a:extLst>
          </p:cNvPr>
          <p:cNvSpPr/>
          <p:nvPr/>
        </p:nvSpPr>
        <p:spPr>
          <a:xfrm>
            <a:off x="1511363" y="3678285"/>
            <a:ext cx="2756462" cy="2173514"/>
          </a:xfrm>
          <a:prstGeom prst="flowChartPredefinedProcess">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Thứ</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Phép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cổ</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đại</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6" name="Flowchart: Predefined Process 5">
            <a:extLst>
              <a:ext uri="{FF2B5EF4-FFF2-40B4-BE49-F238E27FC236}">
                <a16:creationId xmlns:a16="http://schemas.microsoft.com/office/drawing/2014/main" id="{8C44128F-0907-4E11-B5B6-EE053040D96A}"/>
              </a:ext>
            </a:extLst>
          </p:cNvPr>
          <p:cNvSpPr/>
          <p:nvPr/>
        </p:nvSpPr>
        <p:spPr>
          <a:xfrm>
            <a:off x="4671535" y="2361293"/>
            <a:ext cx="2756462" cy="2173514"/>
          </a:xfrm>
          <a:prstGeom prst="flowChartPredefinedProcess">
            <a:avLst/>
          </a:prstGeom>
          <a:solidFill>
            <a:schemeClr val="accent4">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Thứ</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hai</a:t>
            </a:r>
            <a:r>
              <a:rPr lang="en-US" sz="2800" b="1" i="1" dirty="0">
                <a:solidFill>
                  <a:srgbClr val="002060"/>
                </a:solidFill>
                <a:latin typeface="Times New Roman" panose="02020603050405020304" pitchFamily="18" charset="0"/>
                <a:cs typeface="Times New Roman" panose="02020603050405020304" pitchFamily="18" charset="0"/>
              </a:rPr>
              <a:t>,</a:t>
            </a:r>
          </a:p>
          <a:p>
            <a:pPr algn="ctr"/>
            <a:r>
              <a:rPr lang="en-US" sz="2800" dirty="0" err="1">
                <a:solidFill>
                  <a:srgbClr val="002060"/>
                </a:solidFill>
                <a:latin typeface="Times New Roman" panose="02020603050405020304" pitchFamily="18" charset="0"/>
                <a:cs typeface="Times New Roman" panose="02020603050405020304" pitchFamily="18" charset="0"/>
              </a:rPr>
              <a:t>Phép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tâm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cổ</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điển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Đức</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7" name="Flowchart: Predefined Process 6">
            <a:extLst>
              <a:ext uri="{FF2B5EF4-FFF2-40B4-BE49-F238E27FC236}">
                <a16:creationId xmlns:a16="http://schemas.microsoft.com/office/drawing/2014/main" id="{700A93DF-76A1-4329-97D3-64EAF6541D22}"/>
              </a:ext>
            </a:extLst>
          </p:cNvPr>
          <p:cNvSpPr/>
          <p:nvPr/>
        </p:nvSpPr>
        <p:spPr>
          <a:xfrm>
            <a:off x="7911537" y="1436474"/>
            <a:ext cx="3003205" cy="2048037"/>
          </a:xfrm>
          <a:prstGeom prst="flowChartPredefinedProcess">
            <a:avLst/>
          </a:prstGeom>
          <a:solidFill>
            <a:schemeClr val="accent4">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Thứ</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ba</a:t>
            </a:r>
            <a:r>
              <a:rPr lang="en-US" sz="2800" b="1" i="1" dirty="0">
                <a:solidFill>
                  <a:srgbClr val="002060"/>
                </a:solidFill>
                <a:latin typeface="Times New Roman" panose="02020603050405020304" pitchFamily="18" charset="0"/>
                <a:cs typeface="Times New Roman" panose="02020603050405020304" pitchFamily="18" charset="0"/>
              </a:rPr>
              <a:t>,</a:t>
            </a:r>
          </a:p>
          <a:p>
            <a:pPr algn="ctr"/>
            <a:r>
              <a:rPr lang="en-US" sz="2800" dirty="0" err="1">
                <a:solidFill>
                  <a:srgbClr val="002060"/>
                </a:solidFill>
                <a:latin typeface="Times New Roman" panose="02020603050405020304" pitchFamily="18" charset="0"/>
                <a:cs typeface="Times New Roman" panose="02020603050405020304" pitchFamily="18" charset="0"/>
              </a:rPr>
              <a:t>Phép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chứng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duy</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9" name="Lightning Bolt 8">
            <a:extLst>
              <a:ext uri="{FF2B5EF4-FFF2-40B4-BE49-F238E27FC236}">
                <a16:creationId xmlns:a16="http://schemas.microsoft.com/office/drawing/2014/main" id="{FF24D33D-8463-4219-A8D1-3789085D0008}"/>
              </a:ext>
            </a:extLst>
          </p:cNvPr>
          <p:cNvSpPr/>
          <p:nvPr/>
        </p:nvSpPr>
        <p:spPr>
          <a:xfrm flipV="1">
            <a:off x="5011059" y="3927757"/>
            <a:ext cx="6204856" cy="2173516"/>
          </a:xfrm>
          <a:prstGeom prst="lightningBolt">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Arrow: Down 2">
            <a:extLst>
              <a:ext uri="{FF2B5EF4-FFF2-40B4-BE49-F238E27FC236}">
                <a16:creationId xmlns:a16="http://schemas.microsoft.com/office/drawing/2014/main" id="{F67764BC-05C9-4733-B19C-8C66D420C73E}"/>
              </a:ext>
            </a:extLst>
          </p:cNvPr>
          <p:cNvSpPr/>
          <p:nvPr/>
        </p:nvSpPr>
        <p:spPr>
          <a:xfrm>
            <a:off x="2191407" y="6177030"/>
            <a:ext cx="1337817" cy="319314"/>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Arrow: Chevron 7">
            <a:extLst>
              <a:ext uri="{FF2B5EF4-FFF2-40B4-BE49-F238E27FC236}">
                <a16:creationId xmlns:a16="http://schemas.microsoft.com/office/drawing/2014/main" id="{EF8F5385-831F-4853-96E6-B402CEAEA561}"/>
              </a:ext>
            </a:extLst>
          </p:cNvPr>
          <p:cNvSpPr/>
          <p:nvPr/>
        </p:nvSpPr>
        <p:spPr>
          <a:xfrm>
            <a:off x="3532352" y="3040055"/>
            <a:ext cx="815303" cy="582347"/>
          </a:xfrm>
          <a:prstGeom prst="chevron">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3BC97605-C618-46F3-8A15-7863FD8794A2}"/>
              </a:ext>
            </a:extLst>
          </p:cNvPr>
          <p:cNvSpPr/>
          <p:nvPr/>
        </p:nvSpPr>
        <p:spPr>
          <a:xfrm>
            <a:off x="6634029" y="1611676"/>
            <a:ext cx="815303" cy="582347"/>
          </a:xfrm>
          <a:prstGeom prst="chevron">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25E95FEC-BDDF-4A3C-BCB7-B1B2D9C5671B}"/>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5ED125-4210-48BB-8E1D-D512ACB427FD}"/>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2D4BB9-01E7-4B03-937C-B5E9F117D115}"/>
              </a:ext>
            </a:extLst>
          </p:cNvPr>
          <p:cNvSpPr txBox="1"/>
          <p:nvPr/>
        </p:nvSpPr>
        <p:spPr>
          <a:xfrm>
            <a:off x="2191407" y="250313"/>
            <a:ext cx="8954814"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phép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9D502DD-00E7-43D0-A5FB-7508C496EDC2}"/>
              </a:ext>
            </a:extLst>
          </p:cNvPr>
          <p:cNvSpPr>
            <a:spLocks noGrp="1"/>
          </p:cNvSpPr>
          <p:nvPr>
            <p:ph type="sldNum" sz="quarter" idx="12"/>
          </p:nvPr>
        </p:nvSpPr>
        <p:spPr/>
        <p:txBody>
          <a:bodyPr/>
          <a:lstStyle/>
          <a:p>
            <a:fld id="{BCA9E365-C2E6-427D-B945-C61DCC8F5720}" type="slidenum">
              <a:rPr lang="en-US" smtClean="0"/>
              <a:t>34</a:t>
            </a:fld>
            <a:endParaRPr lang="en-US"/>
          </a:p>
        </p:txBody>
      </p:sp>
    </p:spTree>
    <p:extLst>
      <p:ext uri="{BB962C8B-B14F-4D97-AF65-F5344CB8AC3E}">
        <p14:creationId xmlns:p14="http://schemas.microsoft.com/office/powerpoint/2010/main" val="87552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3"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6FA876-990F-410B-95B4-9C0C553AB7DF}"/>
              </a:ext>
            </a:extLst>
          </p:cNvPr>
          <p:cNvSpPr>
            <a:spLocks noGrp="1"/>
          </p:cNvSpPr>
          <p:nvPr>
            <p:ph type="subTitle" idx="1"/>
          </p:nvPr>
        </p:nvSpPr>
        <p:spPr>
          <a:xfrm>
            <a:off x="667657" y="1868507"/>
            <a:ext cx="8157029" cy="4390778"/>
          </a:xfrm>
        </p:spPr>
        <p:txBody>
          <a:bodyPr>
            <a:normAutofit lnSpcReduction="10000"/>
          </a:bodyPr>
          <a:lstStyle/>
          <a:p>
            <a:pPr algn="just">
              <a:spcBef>
                <a:spcPts val="0"/>
              </a:spcBef>
              <a:buFontTx/>
              <a:buChar char="-"/>
            </a:pPr>
            <a:r>
              <a:rPr lang="en-US" sz="2800" i="1" dirty="0">
                <a:solidFill>
                  <a:srgbClr val="00B050"/>
                </a:solidFill>
                <a:latin typeface="Times New Roman" pitchFamily="18" charset="0"/>
                <a:cs typeface="Times New Roman" pitchFamily="18" charset="0"/>
              </a:rPr>
              <a:t> </a:t>
            </a:r>
            <a:r>
              <a:rPr lang="en-US" sz="2800" i="1" dirty="0" err="1">
                <a:solidFill>
                  <a:srgbClr val="00B050"/>
                </a:solidFill>
                <a:latin typeface="Times New Roman" pitchFamily="18" charset="0"/>
                <a:cs typeface="Times New Roman" pitchFamily="18" charset="0"/>
              </a:rPr>
              <a:t>Ấn</a:t>
            </a:r>
            <a:r>
              <a:rPr lang="en-US" sz="2800" i="1" dirty="0">
                <a:solidFill>
                  <a:srgbClr val="00B050"/>
                </a:solidFill>
                <a:latin typeface="Times New Roman" pitchFamily="18" charset="0"/>
                <a:cs typeface="Times New Roman" pitchFamily="18" charset="0"/>
              </a:rPr>
              <a:t> </a:t>
            </a:r>
            <a:r>
              <a:rPr lang="en-US" sz="2800" i="1" dirty="0" err="1">
                <a:solidFill>
                  <a:srgbClr val="00B050"/>
                </a:solidFill>
                <a:latin typeface="Times New Roman" pitchFamily="18" charset="0"/>
                <a:cs typeface="Times New Roman" pitchFamily="18" charset="0"/>
              </a:rPr>
              <a:t>Độ</a:t>
            </a:r>
            <a:r>
              <a:rPr lang="en-US" sz="2800" i="1" dirty="0">
                <a:solidFill>
                  <a:srgbClr val="00B050"/>
                </a:solidFill>
                <a:latin typeface="Times New Roman" pitchFamily="18" charset="0"/>
                <a:cs typeface="Times New Roman" pitchFamily="18" charset="0"/>
              </a:rPr>
              <a:t>: </a:t>
            </a:r>
            <a:r>
              <a:rPr lang="en-US" sz="2800" dirty="0" err="1">
                <a:solidFill>
                  <a:srgbClr val="00B050"/>
                </a:solidFill>
                <a:latin typeface="Times New Roman" pitchFamily="18" charset="0"/>
                <a:cs typeface="Times New Roman" pitchFamily="18" charset="0"/>
              </a:rPr>
              <a:t>mọi</a:t>
            </a:r>
            <a:r>
              <a:rPr lang="en-US" sz="2800" dirty="0">
                <a:solidFill>
                  <a:srgbClr val="00B050"/>
                </a:solidFill>
                <a:latin typeface="Times New Roman" pitchFamily="18" charset="0"/>
                <a:cs typeface="Times New Roman" pitchFamily="18" charset="0"/>
              </a:rPr>
              <a:t> </a:t>
            </a:r>
            <a:r>
              <a:rPr lang="en-US" sz="2800" dirty="0" err="1">
                <a:solidFill>
                  <a:srgbClr val="00B050"/>
                </a:solidFill>
                <a:latin typeface="Times New Roman" pitchFamily="18" charset="0"/>
                <a:cs typeface="Times New Roman" pitchFamily="18" charset="0"/>
              </a:rPr>
              <a:t>vật</a:t>
            </a:r>
            <a:r>
              <a:rPr lang="en-US" sz="2800" dirty="0">
                <a:solidFill>
                  <a:srgbClr val="00B050"/>
                </a:solidFill>
                <a:latin typeface="Times New Roman" pitchFamily="18" charset="0"/>
                <a:cs typeface="Times New Roman" pitchFamily="18" charset="0"/>
              </a:rPr>
              <a:t> </a:t>
            </a:r>
            <a:r>
              <a:rPr lang="en-US" sz="2800" dirty="0" err="1">
                <a:solidFill>
                  <a:srgbClr val="00B050"/>
                </a:solidFill>
                <a:latin typeface="Times New Roman" pitchFamily="18" charset="0"/>
                <a:cs typeface="Times New Roman" pitchFamily="18" charset="0"/>
              </a:rPr>
              <a:t>luôn</a:t>
            </a:r>
            <a:r>
              <a:rPr lang="en-US" sz="2800" dirty="0">
                <a:solidFill>
                  <a:srgbClr val="00B050"/>
                </a:solidFill>
                <a:latin typeface="Times New Roman" pitchFamily="18" charset="0"/>
                <a:cs typeface="Times New Roman" pitchFamily="18" charset="0"/>
              </a:rPr>
              <a:t> </a:t>
            </a:r>
            <a:r>
              <a:rPr lang="en-US" sz="2800" dirty="0" err="1">
                <a:solidFill>
                  <a:srgbClr val="00B050"/>
                </a:solidFill>
                <a:latin typeface="Times New Roman" pitchFamily="18" charset="0"/>
                <a:cs typeface="Times New Roman" pitchFamily="18" charset="0"/>
              </a:rPr>
              <a:t>biến</a:t>
            </a:r>
            <a:r>
              <a:rPr lang="en-US" sz="2800" dirty="0">
                <a:solidFill>
                  <a:srgbClr val="00B050"/>
                </a:solidFill>
                <a:latin typeface="Times New Roman" pitchFamily="18" charset="0"/>
                <a:cs typeface="Times New Roman" pitchFamily="18" charset="0"/>
              </a:rPr>
              <a:t> </a:t>
            </a:r>
            <a:r>
              <a:rPr lang="en-US" sz="2800" dirty="0" err="1">
                <a:solidFill>
                  <a:srgbClr val="00B050"/>
                </a:solidFill>
                <a:latin typeface="Times New Roman" pitchFamily="18" charset="0"/>
                <a:cs typeface="Times New Roman" pitchFamily="18" charset="0"/>
              </a:rPr>
              <a:t>đổi</a:t>
            </a:r>
            <a:r>
              <a:rPr lang="en-US" sz="2800" dirty="0">
                <a:solidFill>
                  <a:srgbClr val="00B050"/>
                </a:solidFill>
                <a:latin typeface="Times New Roman" pitchFamily="18" charset="0"/>
                <a:cs typeface="Times New Roman" pitchFamily="18" charset="0"/>
              </a:rPr>
              <a:t> </a:t>
            </a:r>
            <a:r>
              <a:rPr lang="en-US" sz="2800" dirty="0" err="1">
                <a:solidFill>
                  <a:srgbClr val="00B050"/>
                </a:solidFill>
                <a:latin typeface="Times New Roman" pitchFamily="18" charset="0"/>
                <a:cs typeface="Times New Roman" pitchFamily="18" charset="0"/>
              </a:rPr>
              <a:t>theo</a:t>
            </a:r>
            <a:r>
              <a:rPr lang="en-US" sz="2800" dirty="0">
                <a:solidFill>
                  <a:srgbClr val="00B050"/>
                </a:solidFill>
                <a:latin typeface="Times New Roman" pitchFamily="18" charset="0"/>
                <a:cs typeface="Times New Roman" pitchFamily="18" charset="0"/>
              </a:rPr>
              <a:t> chu </a:t>
            </a:r>
            <a:r>
              <a:rPr lang="en-US" sz="2800" dirty="0" err="1">
                <a:solidFill>
                  <a:srgbClr val="00B050"/>
                </a:solidFill>
                <a:latin typeface="Times New Roman" pitchFamily="18" charset="0"/>
                <a:cs typeface="Times New Roman" pitchFamily="18" charset="0"/>
              </a:rPr>
              <a:t>trình</a:t>
            </a:r>
            <a:r>
              <a:rPr lang="en-US" sz="2800" dirty="0">
                <a:solidFill>
                  <a:srgbClr val="00B050"/>
                </a:solidFill>
                <a:latin typeface="Times New Roman" pitchFamily="18" charset="0"/>
                <a:cs typeface="Times New Roman" pitchFamily="18" charset="0"/>
              </a:rPr>
              <a:t>: </a:t>
            </a:r>
            <a:r>
              <a:rPr lang="en-US" sz="2800" dirty="0" err="1">
                <a:solidFill>
                  <a:srgbClr val="00B050"/>
                </a:solidFill>
                <a:latin typeface="Times New Roman" pitchFamily="18" charset="0"/>
                <a:cs typeface="Times New Roman" pitchFamily="18" charset="0"/>
              </a:rPr>
              <a:t>sinh</a:t>
            </a:r>
            <a:r>
              <a:rPr lang="en-US" sz="2800" dirty="0">
                <a:solidFill>
                  <a:srgbClr val="00B050"/>
                </a:solidFill>
                <a:latin typeface="Times New Roman" pitchFamily="18" charset="0"/>
                <a:cs typeface="Times New Roman" pitchFamily="18" charset="0"/>
              </a:rPr>
              <a:t> – </a:t>
            </a:r>
            <a:r>
              <a:rPr lang="en-US" sz="2800" dirty="0" err="1">
                <a:solidFill>
                  <a:srgbClr val="00B050"/>
                </a:solidFill>
                <a:latin typeface="Times New Roman" pitchFamily="18" charset="0"/>
                <a:cs typeface="Times New Roman" pitchFamily="18" charset="0"/>
              </a:rPr>
              <a:t>trụ</a:t>
            </a:r>
            <a:r>
              <a:rPr lang="en-US" sz="2800" dirty="0">
                <a:solidFill>
                  <a:srgbClr val="00B050"/>
                </a:solidFill>
                <a:latin typeface="Times New Roman" pitchFamily="18" charset="0"/>
                <a:cs typeface="Times New Roman" pitchFamily="18" charset="0"/>
              </a:rPr>
              <a:t> - </a:t>
            </a:r>
            <a:r>
              <a:rPr lang="en-US" sz="2800" dirty="0" err="1">
                <a:solidFill>
                  <a:srgbClr val="00B050"/>
                </a:solidFill>
                <a:latin typeface="Times New Roman" pitchFamily="18" charset="0"/>
                <a:cs typeface="Times New Roman" pitchFamily="18" charset="0"/>
              </a:rPr>
              <a:t>dị</a:t>
            </a:r>
            <a:r>
              <a:rPr lang="en-US" sz="2800" dirty="0">
                <a:solidFill>
                  <a:srgbClr val="00B050"/>
                </a:solidFill>
                <a:latin typeface="Times New Roman" pitchFamily="18" charset="0"/>
                <a:cs typeface="Times New Roman" pitchFamily="18" charset="0"/>
              </a:rPr>
              <a:t> - </a:t>
            </a:r>
            <a:r>
              <a:rPr lang="en-US" sz="2800" dirty="0" err="1">
                <a:solidFill>
                  <a:srgbClr val="00B050"/>
                </a:solidFill>
                <a:latin typeface="Times New Roman" pitchFamily="18" charset="0"/>
                <a:cs typeface="Times New Roman" pitchFamily="18" charset="0"/>
              </a:rPr>
              <a:t>diệt</a:t>
            </a:r>
            <a:r>
              <a:rPr lang="en-US" sz="2800" dirty="0">
                <a:solidFill>
                  <a:srgbClr val="00B050"/>
                </a:solidFill>
                <a:latin typeface="Times New Roman" pitchFamily="18" charset="0"/>
                <a:cs typeface="Times New Roman" pitchFamily="18" charset="0"/>
              </a:rPr>
              <a:t>; </a:t>
            </a:r>
            <a:r>
              <a:rPr lang="en-US" sz="2800" dirty="0" err="1">
                <a:solidFill>
                  <a:srgbClr val="00B050"/>
                </a:solidFill>
                <a:latin typeface="Times New Roman" pitchFamily="18" charset="0"/>
                <a:cs typeface="Times New Roman" pitchFamily="18" charset="0"/>
              </a:rPr>
              <a:t>Thuyết</a:t>
            </a:r>
            <a:r>
              <a:rPr lang="en-US" sz="2800" dirty="0">
                <a:solidFill>
                  <a:srgbClr val="00B050"/>
                </a:solidFill>
                <a:latin typeface="Times New Roman" pitchFamily="18" charset="0"/>
                <a:cs typeface="Times New Roman" pitchFamily="18" charset="0"/>
              </a:rPr>
              <a:t> </a:t>
            </a:r>
            <a:r>
              <a:rPr lang="en-US" sz="2800" dirty="0" err="1">
                <a:solidFill>
                  <a:srgbClr val="00B050"/>
                </a:solidFill>
                <a:latin typeface="Times New Roman" pitchFamily="18" charset="0"/>
                <a:cs typeface="Times New Roman" pitchFamily="18" charset="0"/>
              </a:rPr>
              <a:t>nhân</a:t>
            </a:r>
            <a:r>
              <a:rPr lang="en-US" sz="2800" dirty="0">
                <a:solidFill>
                  <a:srgbClr val="00B050"/>
                </a:solidFill>
                <a:latin typeface="Times New Roman" pitchFamily="18" charset="0"/>
                <a:cs typeface="Times New Roman" pitchFamily="18" charset="0"/>
              </a:rPr>
              <a:t> – </a:t>
            </a:r>
            <a:r>
              <a:rPr lang="en-US" sz="2800" dirty="0" err="1">
                <a:solidFill>
                  <a:srgbClr val="00B050"/>
                </a:solidFill>
                <a:latin typeface="Times New Roman" pitchFamily="18" charset="0"/>
                <a:cs typeface="Times New Roman" pitchFamily="18" charset="0"/>
              </a:rPr>
              <a:t>quả</a:t>
            </a:r>
            <a:r>
              <a:rPr lang="en-US" sz="2800" dirty="0">
                <a:solidFill>
                  <a:srgbClr val="00B050"/>
                </a:solidFill>
                <a:latin typeface="Times New Roman" pitchFamily="18" charset="0"/>
                <a:cs typeface="Times New Roman" pitchFamily="18" charset="0"/>
              </a:rPr>
              <a:t>.</a:t>
            </a:r>
          </a:p>
          <a:p>
            <a:pPr algn="just">
              <a:spcBef>
                <a:spcPts val="0"/>
              </a:spcBef>
              <a:buFontTx/>
              <a:buChar char="-"/>
            </a:pPr>
            <a:r>
              <a:rPr lang="en-US" sz="2800" i="1" dirty="0" err="1">
                <a:solidFill>
                  <a:srgbClr val="7030A0"/>
                </a:solidFill>
                <a:latin typeface="Times New Roman" pitchFamily="18" charset="0"/>
                <a:cs typeface="Times New Roman" pitchFamily="18" charset="0"/>
              </a:rPr>
              <a:t>Trung</a:t>
            </a:r>
            <a:r>
              <a:rPr lang="en-US" sz="2800" i="1" dirty="0">
                <a:solidFill>
                  <a:srgbClr val="7030A0"/>
                </a:solidFill>
                <a:latin typeface="Times New Roman" pitchFamily="18" charset="0"/>
                <a:cs typeface="Times New Roman" pitchFamily="18" charset="0"/>
              </a:rPr>
              <a:t> </a:t>
            </a:r>
            <a:r>
              <a:rPr lang="en-US" sz="2800" i="1" dirty="0" err="1">
                <a:solidFill>
                  <a:srgbClr val="7030A0"/>
                </a:solidFill>
                <a:latin typeface="Times New Roman" pitchFamily="18" charset="0"/>
                <a:cs typeface="Times New Roman" pitchFamily="18" charset="0"/>
              </a:rPr>
              <a:t>Quốc</a:t>
            </a:r>
            <a:r>
              <a:rPr lang="en-US" sz="2800" i="1"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liên</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hệ</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giữa</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kim</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mộc</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thủy</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hỏa</a:t>
            </a:r>
            <a:r>
              <a:rPr lang="en-US" sz="2800" dirty="0">
                <a:solidFill>
                  <a:srgbClr val="7030A0"/>
                </a:solidFill>
                <a:latin typeface="Times New Roman" pitchFamily="18" charset="0"/>
                <a:cs typeface="Times New Roman" pitchFamily="18" charset="0"/>
              </a:rPr>
              <a:t>, </a:t>
            </a:r>
            <a:r>
              <a:rPr lang="en-US" sz="2800" dirty="0" err="1">
                <a:solidFill>
                  <a:srgbClr val="7030A0"/>
                </a:solidFill>
                <a:latin typeface="Times New Roman" pitchFamily="18" charset="0"/>
                <a:cs typeface="Times New Roman" pitchFamily="18" charset="0"/>
              </a:rPr>
              <a:t>thổ</a:t>
            </a:r>
            <a:r>
              <a:rPr lang="en-US" sz="2800" dirty="0">
                <a:solidFill>
                  <a:srgbClr val="7030A0"/>
                </a:solidFill>
                <a:latin typeface="Times New Roman" pitchFamily="18" charset="0"/>
                <a:cs typeface="Times New Roman" pitchFamily="18" charset="0"/>
              </a:rPr>
              <a:t>.</a:t>
            </a:r>
          </a:p>
          <a:p>
            <a:pPr algn="just">
              <a:buFontTx/>
              <a:buChar char="-"/>
            </a:pPr>
            <a:r>
              <a:rPr lang="en-US" sz="2800" i="1" dirty="0">
                <a:solidFill>
                  <a:srgbClr val="0070C0"/>
                </a:solidFill>
                <a:latin typeface="Times New Roman" pitchFamily="18" charset="0"/>
                <a:cs typeface="Times New Roman" pitchFamily="18" charset="0"/>
              </a:rPr>
              <a:t>Hi – </a:t>
            </a:r>
            <a:r>
              <a:rPr lang="en-US" sz="2800" i="1" dirty="0" err="1">
                <a:solidFill>
                  <a:srgbClr val="0070C0"/>
                </a:solidFill>
                <a:latin typeface="Times New Roman" pitchFamily="18" charset="0"/>
                <a:cs typeface="Times New Roman" pitchFamily="18" charset="0"/>
              </a:rPr>
              <a:t>Lạp</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cổ</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đại</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có</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câu</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nói</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nổi</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tiếng</a:t>
            </a:r>
            <a:r>
              <a:rPr lang="en-US" sz="2800" i="1" dirty="0">
                <a:solidFill>
                  <a:srgbClr val="0070C0"/>
                </a:solidFill>
                <a:latin typeface="Times New Roman" pitchFamily="18" charset="0"/>
                <a:cs typeface="Times New Roman" pitchFamily="18" charset="0"/>
              </a:rPr>
              <a:t>: </a:t>
            </a:r>
            <a:r>
              <a:rPr lang="en-US" sz="2800" dirty="0">
                <a:solidFill>
                  <a:srgbClr val="0070C0"/>
                </a:solidFill>
                <a:latin typeface="Times New Roman" pitchFamily="18" charset="0"/>
                <a:cs typeface="Times New Roman" pitchFamily="18" charset="0"/>
              </a:rPr>
              <a:t>“</a:t>
            </a:r>
            <a:r>
              <a:rPr lang="en-US" sz="2800" dirty="0" err="1">
                <a:solidFill>
                  <a:srgbClr val="0070C0"/>
                </a:solidFill>
                <a:latin typeface="Times New Roman" pitchFamily="18" charset="0"/>
                <a:cs typeface="Times New Roman" pitchFamily="18" charset="0"/>
              </a:rPr>
              <a:t>Không</a:t>
            </a:r>
            <a:r>
              <a:rPr lang="en-US" sz="2800" dirty="0">
                <a:solidFill>
                  <a:srgbClr val="0070C0"/>
                </a:solidFill>
                <a:latin typeface="Times New Roman" pitchFamily="18" charset="0"/>
                <a:cs typeface="Times New Roman" pitchFamily="18" charset="0"/>
              </a:rPr>
              <a:t> ai </a:t>
            </a:r>
            <a:r>
              <a:rPr lang="en-US" sz="2800" dirty="0" err="1">
                <a:solidFill>
                  <a:srgbClr val="0070C0"/>
                </a:solidFill>
                <a:latin typeface="Times New Roman" pitchFamily="18" charset="0"/>
                <a:cs typeface="Times New Roman" pitchFamily="18" charset="0"/>
              </a:rPr>
              <a:t>tắm</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hai</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lần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trên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một</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dòng</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sông</a:t>
            </a:r>
            <a:r>
              <a:rPr lang="en-US" sz="2800" dirty="0">
                <a:solidFill>
                  <a:srgbClr val="0070C0"/>
                </a:solidFill>
                <a:latin typeface="Times New Roman" pitchFamily="18" charset="0"/>
                <a:cs typeface="Times New Roman" pitchFamily="18" charset="0"/>
              </a:rPr>
              <a:t>”.</a:t>
            </a:r>
          </a:p>
          <a:p>
            <a:pPr algn="just"/>
            <a:r>
              <a:rPr lang="en-US" sz="2800" dirty="0" err="1">
                <a:solidFill>
                  <a:srgbClr val="FF0000"/>
                </a:solidFill>
                <a:latin typeface="Times New Roman" pitchFamily="18" charset="0"/>
                <a:cs typeface="Times New Roman" pitchFamily="18" charset="0"/>
              </a:rPr>
              <a:t>Kết</a:t>
            </a:r>
            <a:r>
              <a:rPr lang="en-US" sz="2800" dirty="0">
                <a:solidFill>
                  <a:srgbClr val="FF0000"/>
                </a:solidFill>
                <a:latin typeface="Times New Roman" pitchFamily="18" charset="0"/>
                <a:cs typeface="Times New Roman" pitchFamily="18" charset="0"/>
              </a:rPr>
              <a:t> </a:t>
            </a:r>
            <a:r>
              <a:rPr lang="en-US" sz="2800" dirty="0" err="1">
                <a:solidFill>
                  <a:srgbClr val="FF0000"/>
                </a:solidFill>
                <a:latin typeface="Times New Roman" pitchFamily="18" charset="0"/>
                <a:cs typeface="Times New Roman" pitchFamily="18" charset="0"/>
              </a:rPr>
              <a:t>luận</a:t>
            </a:r>
            <a:r>
              <a:rPr lang="en-US" sz="2800" dirty="0">
                <a:solidFill>
                  <a:srgbClr val="FF0000"/>
                </a:solidFill>
                <a:latin typeface="Times New Roman" pitchFamily="18" charset="0"/>
                <a:cs typeface="Times New Roman" pitchFamily="18" charset="0"/>
              </a:rPr>
              <a:t>:</a:t>
            </a:r>
          </a:p>
          <a:p>
            <a:pPr algn="just"/>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PBC</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thời</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kỳ</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này</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là</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tự</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phát</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mang</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tính</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trực</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quan</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chưa</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thành</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hệ</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thống</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thuần</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phác</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tự</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nhiên</a:t>
            </a:r>
            <a:r>
              <a:rPr lang="en-US" sz="2800" i="1" dirty="0">
                <a:solidFill>
                  <a:srgbClr val="0070C0"/>
                </a:solidFill>
                <a:latin typeface="Times New Roman" pitchFamily="18" charset="0"/>
                <a:cs typeface="Times New Roman" pitchFamily="18" charset="0"/>
              </a:rPr>
              <a:t>; </a:t>
            </a:r>
          </a:p>
          <a:p>
            <a:pPr algn="just"/>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PBC</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thời</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kỳ</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này</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đặt</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nền</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móng</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phát</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triển</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tư</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duy</a:t>
            </a:r>
            <a:r>
              <a:rPr lang="en-US" sz="2800" i="1" dirty="0">
                <a:solidFill>
                  <a:srgbClr val="0070C0"/>
                </a:solidFill>
                <a:latin typeface="Times New Roman" pitchFamily="18" charset="0"/>
                <a:cs typeface="Times New Roman" pitchFamily="18" charset="0"/>
              </a:rPr>
              <a:t> BC </a:t>
            </a:r>
            <a:r>
              <a:rPr lang="en-US" sz="2800" i="1" dirty="0" err="1">
                <a:solidFill>
                  <a:srgbClr val="0070C0"/>
                </a:solidFill>
                <a:latin typeface="Times New Roman" pitchFamily="18" charset="0"/>
                <a:cs typeface="Times New Roman" pitchFamily="18" charset="0"/>
              </a:rPr>
              <a:t>của</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nhân</a:t>
            </a:r>
            <a:r>
              <a:rPr lang="en-US" sz="2800" i="1" dirty="0">
                <a:solidFill>
                  <a:srgbClr val="0070C0"/>
                </a:solidFill>
                <a:latin typeface="Times New Roman" pitchFamily="18" charset="0"/>
                <a:cs typeface="Times New Roman" pitchFamily="18" charset="0"/>
              </a:rPr>
              <a:t> </a:t>
            </a:r>
            <a:r>
              <a:rPr lang="en-US" sz="2800" i="1" dirty="0" err="1">
                <a:solidFill>
                  <a:srgbClr val="0070C0"/>
                </a:solidFill>
                <a:latin typeface="Times New Roman" pitchFamily="18" charset="0"/>
                <a:cs typeface="Times New Roman" pitchFamily="18" charset="0"/>
              </a:rPr>
              <a:t>loại</a:t>
            </a:r>
            <a:r>
              <a:rPr lang="en-US" sz="2800" i="1" dirty="0">
                <a:solidFill>
                  <a:srgbClr val="0070C0"/>
                </a:solidFill>
                <a:latin typeface="Times New Roman" pitchFamily="18" charset="0"/>
                <a:cs typeface="Times New Roman" pitchFamily="18" charset="0"/>
              </a:rPr>
              <a:t>.</a:t>
            </a:r>
          </a:p>
          <a:p>
            <a:endParaRPr lang="en-US" sz="2800" dirty="0"/>
          </a:p>
        </p:txBody>
      </p:sp>
      <p:sp>
        <p:nvSpPr>
          <p:cNvPr id="4" name="TextBox 3">
            <a:extLst>
              <a:ext uri="{FF2B5EF4-FFF2-40B4-BE49-F238E27FC236}">
                <a16:creationId xmlns:a16="http://schemas.microsoft.com/office/drawing/2014/main" id="{F8097D5F-2801-4EBD-B836-0E09229EA9FD}"/>
              </a:ext>
            </a:extLst>
          </p:cNvPr>
          <p:cNvSpPr txBox="1"/>
          <p:nvPr/>
        </p:nvSpPr>
        <p:spPr>
          <a:xfrm>
            <a:off x="1045779" y="1149861"/>
            <a:ext cx="5950857" cy="523220"/>
          </a:xfrm>
          <a:prstGeom prst="rect">
            <a:avLst/>
          </a:prstGeom>
          <a:noFill/>
        </p:spPr>
        <p:txBody>
          <a:bodyPr wrap="square" rtlCol="0">
            <a:spAutoFit/>
          </a:bodyPr>
          <a:lstStyle/>
          <a:p>
            <a:r>
              <a:rPr lang="en-US" sz="2800" b="1" i="1" dirty="0" err="1">
                <a:solidFill>
                  <a:srgbClr val="FF0000"/>
                </a:solidFill>
                <a:latin typeface="Times New Roman" panose="02020603050405020304" pitchFamily="18" charset="0"/>
                <a:cs typeface="Times New Roman" panose="02020603050405020304" pitchFamily="18" charset="0"/>
              </a:rPr>
              <a:t>Thứ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phép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đại</a:t>
            </a:r>
            <a:endParaRPr lang="en-US" sz="2800" b="1" i="1" dirty="0">
              <a:solidFill>
                <a:srgbClr val="FF0000"/>
              </a:solidFill>
              <a:latin typeface="Times New Roman" panose="02020603050405020304" pitchFamily="18" charset="0"/>
              <a:cs typeface="Times New Roman" panose="02020603050405020304" pitchFamily="18" charset="0"/>
            </a:endParaRPr>
          </a:p>
        </p:txBody>
      </p:sp>
      <p:pic>
        <p:nvPicPr>
          <p:cNvPr id="5" name="Picture 6" descr="C:\Users\Administrator\Desktop\Hình minh họa\52.png">
            <a:extLst>
              <a:ext uri="{FF2B5EF4-FFF2-40B4-BE49-F238E27FC236}">
                <a16:creationId xmlns:a16="http://schemas.microsoft.com/office/drawing/2014/main" id="{AF18DA8F-22C0-4ABC-BA0C-BE760DC7A857}"/>
              </a:ext>
            </a:extLst>
          </p:cNvPr>
          <p:cNvPicPr>
            <a:picLocks noChangeAspect="1" noChangeArrowheads="1"/>
          </p:cNvPicPr>
          <p:nvPr/>
        </p:nvPicPr>
        <p:blipFill>
          <a:blip r:embed="rId2"/>
          <a:srcRect/>
          <a:stretch>
            <a:fillRect/>
          </a:stretch>
        </p:blipFill>
        <p:spPr bwMode="auto">
          <a:xfrm>
            <a:off x="9085943" y="2034754"/>
            <a:ext cx="3106057" cy="3178628"/>
          </a:xfrm>
          <a:prstGeom prst="rect">
            <a:avLst/>
          </a:prstGeom>
          <a:noFill/>
        </p:spPr>
      </p:pic>
      <p:cxnSp>
        <p:nvCxnSpPr>
          <p:cNvPr id="6" name="Straight Connector 5">
            <a:extLst>
              <a:ext uri="{FF2B5EF4-FFF2-40B4-BE49-F238E27FC236}">
                <a16:creationId xmlns:a16="http://schemas.microsoft.com/office/drawing/2014/main" id="{A2C1D23A-569A-455B-91C1-BF5FCD49DA5F}"/>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165792-DE5E-442C-9624-A143C09FC633}"/>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960729-FF69-493B-B9EC-7347DFB47FB5}"/>
              </a:ext>
            </a:extLst>
          </p:cNvPr>
          <p:cNvSpPr txBox="1"/>
          <p:nvPr/>
        </p:nvSpPr>
        <p:spPr>
          <a:xfrm>
            <a:off x="2191407" y="250313"/>
            <a:ext cx="8954814"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phép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3B08C52-C890-41AD-A28B-9168B6C2D698}"/>
              </a:ext>
            </a:extLst>
          </p:cNvPr>
          <p:cNvSpPr>
            <a:spLocks noGrp="1"/>
          </p:cNvSpPr>
          <p:nvPr>
            <p:ph type="sldNum" sz="quarter" idx="12"/>
          </p:nvPr>
        </p:nvSpPr>
        <p:spPr/>
        <p:txBody>
          <a:bodyPr/>
          <a:lstStyle/>
          <a:p>
            <a:fld id="{BCA9E365-C2E6-427D-B945-C61DCC8F5720}" type="slidenum">
              <a:rPr lang="en-US" smtClean="0"/>
              <a:t>35</a:t>
            </a:fld>
            <a:endParaRPr lang="en-US"/>
          </a:p>
        </p:txBody>
      </p:sp>
    </p:spTree>
    <p:extLst>
      <p:ext uri="{BB962C8B-B14F-4D97-AF65-F5344CB8AC3E}">
        <p14:creationId xmlns:p14="http://schemas.microsoft.com/office/powerpoint/2010/main" val="36342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6FA876-990F-410B-95B4-9C0C553AB7DF}"/>
              </a:ext>
            </a:extLst>
          </p:cNvPr>
          <p:cNvSpPr>
            <a:spLocks noGrp="1"/>
          </p:cNvSpPr>
          <p:nvPr>
            <p:ph type="subTitle" idx="1"/>
          </p:nvPr>
        </p:nvSpPr>
        <p:spPr>
          <a:xfrm>
            <a:off x="566057" y="1277007"/>
            <a:ext cx="6342743" cy="4964136"/>
          </a:xfrm>
        </p:spPr>
        <p:txBody>
          <a:bodyPr>
            <a:normAutofit fontScale="92500" lnSpcReduction="20000"/>
          </a:bodyPr>
          <a:lstStyle/>
          <a:p>
            <a:pPr algn="just">
              <a:lnSpc>
                <a:spcPct val="110000"/>
              </a:lnSpc>
              <a:spcBef>
                <a:spcPts val="0"/>
              </a:spcBef>
            </a:pP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Thứ</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hai</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Phép</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biện</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chứng</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duy</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tâm</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trong</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triết</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học</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cổ</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điển</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Đức</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Thế</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kỷ</a:t>
            </a:r>
            <a:r>
              <a:rPr lang="en-US" sz="2800" b="1" i="1" dirty="0">
                <a:solidFill>
                  <a:srgbClr val="C00000"/>
                </a:solidFill>
                <a:latin typeface="Times New Roman" pitchFamily="18" charset="0"/>
                <a:cs typeface="Times New Roman" pitchFamily="18" charset="0"/>
              </a:rPr>
              <a:t> XVII – XVIII)</a:t>
            </a:r>
          </a:p>
          <a:p>
            <a:pPr algn="just">
              <a:lnSpc>
                <a:spcPct val="110000"/>
              </a:lnSpc>
              <a:spcBef>
                <a:spcPts val="0"/>
              </a:spcBef>
            </a:pP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Hêghen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là</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người</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có</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công</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lớn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nhất</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trong</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việc</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xây</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dựng</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PBC</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Tuy</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nhiên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PBC</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của</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ông</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lại</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duy</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tâm</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PBC</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lộn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đầu</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xuống</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đất</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từ</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biện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chứng</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của</a:t>
            </a:r>
            <a:r>
              <a:rPr lang="en-US" sz="2800" dirty="0">
                <a:solidFill>
                  <a:srgbClr val="0070C0"/>
                </a:solidFill>
                <a:latin typeface="Times New Roman" pitchFamily="18" charset="0"/>
                <a:cs typeface="Times New Roman" pitchFamily="18" charset="0"/>
              </a:rPr>
              <a:t> ý </a:t>
            </a:r>
            <a:r>
              <a:rPr lang="en-US" sz="2800" dirty="0" err="1">
                <a:solidFill>
                  <a:srgbClr val="0070C0"/>
                </a:solidFill>
                <a:latin typeface="Times New Roman" pitchFamily="18" charset="0"/>
                <a:cs typeface="Times New Roman" pitchFamily="18" charset="0"/>
              </a:rPr>
              <a:t>niệm</a:t>
            </a:r>
            <a:r>
              <a:rPr lang="en-US" sz="2800" dirty="0">
                <a:solidFill>
                  <a:srgbClr val="0070C0"/>
                </a:solidFill>
                <a:latin typeface="Times New Roman" pitchFamily="18" charset="0"/>
                <a:cs typeface="Times New Roman" pitchFamily="18" charset="0"/>
              </a:rPr>
              <a:t> </a:t>
            </a:r>
            <a:r>
              <a:rPr lang="en-US" sz="2800" dirty="0">
                <a:solidFill>
                  <a:srgbClr val="0070C0"/>
                </a:solidFill>
                <a:latin typeface="Times New Roman" pitchFamily="18" charset="0"/>
                <a:cs typeface="Times New Roman" pitchFamily="18" charset="0"/>
                <a:sym typeface="Wingdings" panose="05000000000000000000" pitchFamily="2" charset="2"/>
              </a:rPr>
              <a:t> </a:t>
            </a:r>
            <a:r>
              <a:rPr lang="en-US" sz="2800" dirty="0" err="1">
                <a:solidFill>
                  <a:srgbClr val="0070C0"/>
                </a:solidFill>
                <a:latin typeface="Times New Roman" pitchFamily="18" charset="0"/>
                <a:cs typeface="Times New Roman" pitchFamily="18" charset="0"/>
                <a:sym typeface="Wingdings" panose="05000000000000000000" pitchFamily="2" charset="2"/>
              </a:rPr>
              <a:t>biện</a:t>
            </a:r>
            <a:r>
              <a:rPr lang="en-US" sz="2800" dirty="0">
                <a:solidFill>
                  <a:srgbClr val="0070C0"/>
                </a:solidFill>
                <a:latin typeface="Times New Roman" pitchFamily="18" charset="0"/>
                <a:cs typeface="Times New Roman" pitchFamily="18" charset="0"/>
                <a:sym typeface="Wingdings" panose="05000000000000000000" pitchFamily="2" charset="2"/>
              </a:rPr>
              <a:t> </a:t>
            </a:r>
            <a:r>
              <a:rPr lang="en-US" sz="2800" dirty="0" err="1">
                <a:solidFill>
                  <a:srgbClr val="0070C0"/>
                </a:solidFill>
                <a:latin typeface="Times New Roman" pitchFamily="18" charset="0"/>
                <a:cs typeface="Times New Roman" pitchFamily="18" charset="0"/>
                <a:sym typeface="Wingdings" panose="05000000000000000000" pitchFamily="2" charset="2"/>
              </a:rPr>
              <a:t>chứng</a:t>
            </a:r>
            <a:r>
              <a:rPr lang="en-US" sz="2800" dirty="0">
                <a:solidFill>
                  <a:srgbClr val="0070C0"/>
                </a:solidFill>
                <a:latin typeface="Times New Roman" pitchFamily="18" charset="0"/>
                <a:cs typeface="Times New Roman" pitchFamily="18" charset="0"/>
                <a:sym typeface="Wingdings" panose="05000000000000000000" pitchFamily="2" charset="2"/>
              </a:rPr>
              <a:t> </a:t>
            </a:r>
            <a:r>
              <a:rPr lang="en-US" sz="2800" dirty="0" err="1">
                <a:solidFill>
                  <a:srgbClr val="0070C0"/>
                </a:solidFill>
                <a:latin typeface="Times New Roman" pitchFamily="18" charset="0"/>
                <a:cs typeface="Times New Roman" pitchFamily="18" charset="0"/>
                <a:sym typeface="Wingdings" panose="05000000000000000000" pitchFamily="2" charset="2"/>
              </a:rPr>
              <a:t>của</a:t>
            </a:r>
            <a:r>
              <a:rPr lang="en-US" sz="2800" dirty="0">
                <a:solidFill>
                  <a:srgbClr val="0070C0"/>
                </a:solidFill>
                <a:latin typeface="Times New Roman" pitchFamily="18" charset="0"/>
                <a:cs typeface="Times New Roman" pitchFamily="18" charset="0"/>
                <a:sym typeface="Wingdings" panose="05000000000000000000" pitchFamily="2" charset="2"/>
              </a:rPr>
              <a:t> </a:t>
            </a:r>
            <a:r>
              <a:rPr lang="en-US" sz="2800" dirty="0" err="1">
                <a:solidFill>
                  <a:srgbClr val="0070C0"/>
                </a:solidFill>
                <a:latin typeface="Times New Roman" pitchFamily="18" charset="0"/>
                <a:cs typeface="Times New Roman" pitchFamily="18" charset="0"/>
                <a:sym typeface="Wingdings" panose="05000000000000000000" pitchFamily="2" charset="2"/>
              </a:rPr>
              <a:t>sự</a:t>
            </a:r>
            <a:r>
              <a:rPr lang="en-US" sz="2800" dirty="0">
                <a:solidFill>
                  <a:srgbClr val="0070C0"/>
                </a:solidFill>
                <a:latin typeface="Times New Roman" pitchFamily="18" charset="0"/>
                <a:cs typeface="Times New Roman" pitchFamily="18" charset="0"/>
                <a:sym typeface="Wingdings" panose="05000000000000000000" pitchFamily="2" charset="2"/>
              </a:rPr>
              <a:t> </a:t>
            </a:r>
            <a:r>
              <a:rPr lang="en-US" sz="2800" dirty="0" err="1">
                <a:solidFill>
                  <a:srgbClr val="0070C0"/>
                </a:solidFill>
                <a:latin typeface="Times New Roman" pitchFamily="18" charset="0"/>
                <a:cs typeface="Times New Roman" pitchFamily="18" charset="0"/>
                <a:sym typeface="Wingdings" panose="05000000000000000000" pitchFamily="2" charset="2"/>
              </a:rPr>
              <a:t>vật</a:t>
            </a:r>
            <a:r>
              <a:rPr lang="en-US" sz="2800" dirty="0">
                <a:solidFill>
                  <a:srgbClr val="0070C0"/>
                </a:solidFill>
                <a:latin typeface="Times New Roman" pitchFamily="18" charset="0"/>
                <a:cs typeface="Times New Roman" pitchFamily="18" charset="0"/>
                <a:sym typeface="Wingdings" panose="05000000000000000000" pitchFamily="2" charset="2"/>
              </a:rPr>
              <a:t>.</a:t>
            </a:r>
            <a:endParaRPr lang="en-US" sz="2800" dirty="0">
              <a:solidFill>
                <a:srgbClr val="0070C0"/>
              </a:solidFill>
              <a:latin typeface="Times New Roman" pitchFamily="18" charset="0"/>
              <a:cs typeface="Times New Roman" pitchFamily="18" charset="0"/>
            </a:endParaRPr>
          </a:p>
          <a:p>
            <a:pPr algn="just">
              <a:lnSpc>
                <a:spcPct val="110000"/>
              </a:lnSpc>
              <a:spcBef>
                <a:spcPts val="0"/>
              </a:spcBef>
            </a:pP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Thứ</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ba</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Phép</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biện</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chứng</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duy</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vật</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trong</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triết</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học</a:t>
            </a:r>
            <a:r>
              <a:rPr lang="en-US" sz="2800" b="1" i="1" dirty="0">
                <a:solidFill>
                  <a:srgbClr val="C00000"/>
                </a:solidFill>
                <a:latin typeface="Times New Roman" pitchFamily="18" charset="0"/>
                <a:cs typeface="Times New Roman" pitchFamily="18" charset="0"/>
              </a:rPr>
              <a:t> </a:t>
            </a:r>
            <a:r>
              <a:rPr lang="en-US" sz="2800" b="1" i="1" dirty="0" err="1">
                <a:solidFill>
                  <a:srgbClr val="C00000"/>
                </a:solidFill>
                <a:latin typeface="Times New Roman" pitchFamily="18" charset="0"/>
                <a:cs typeface="Times New Roman" pitchFamily="18" charset="0"/>
              </a:rPr>
              <a:t>Mác</a:t>
            </a:r>
            <a:r>
              <a:rPr lang="en-US" sz="2800" b="1" i="1" dirty="0">
                <a:solidFill>
                  <a:srgbClr val="C00000"/>
                </a:solidFill>
                <a:latin typeface="Times New Roman" pitchFamily="18" charset="0"/>
                <a:cs typeface="Times New Roman" pitchFamily="18" charset="0"/>
              </a:rPr>
              <a:t> – </a:t>
            </a:r>
            <a:r>
              <a:rPr lang="en-US" sz="2800" b="1" i="1" dirty="0" err="1">
                <a:solidFill>
                  <a:srgbClr val="C00000"/>
                </a:solidFill>
                <a:latin typeface="Times New Roman" pitchFamily="18" charset="0"/>
                <a:cs typeface="Times New Roman" pitchFamily="18" charset="0"/>
              </a:rPr>
              <a:t>Lênin</a:t>
            </a:r>
            <a:r>
              <a:rPr lang="en-US" sz="2800" b="1" i="1" dirty="0">
                <a:solidFill>
                  <a:srgbClr val="C00000"/>
                </a:solidFill>
                <a:latin typeface="Times New Roman" pitchFamily="18" charset="0"/>
                <a:cs typeface="Times New Roman" pitchFamily="18" charset="0"/>
              </a:rPr>
              <a:t>.</a:t>
            </a:r>
          </a:p>
          <a:p>
            <a:pPr algn="just">
              <a:lnSpc>
                <a:spcPct val="110000"/>
              </a:lnSpc>
              <a:spcBef>
                <a:spcPts val="0"/>
              </a:spcBef>
            </a:pPr>
            <a:r>
              <a:rPr lang="en-US" sz="2800" dirty="0">
                <a:solidFill>
                  <a:srgbClr val="0070C0"/>
                </a:solidFill>
                <a:latin typeface="Times New Roman" pitchFamily="18" charset="0"/>
                <a:cs typeface="Times New Roman" pitchFamily="18" charset="0"/>
              </a:rPr>
              <a:t>Do </a:t>
            </a:r>
            <a:r>
              <a:rPr lang="en-US" sz="2800" dirty="0" err="1">
                <a:solidFill>
                  <a:srgbClr val="0070C0"/>
                </a:solidFill>
                <a:latin typeface="Times New Roman" pitchFamily="18" charset="0"/>
                <a:cs typeface="Times New Roman" pitchFamily="18" charset="0"/>
              </a:rPr>
              <a:t>Mác</a:t>
            </a:r>
            <a:r>
              <a:rPr lang="en-US" sz="2800" dirty="0">
                <a:solidFill>
                  <a:srgbClr val="0070C0"/>
                </a:solidFill>
                <a:latin typeface="Times New Roman" pitchFamily="18" charset="0"/>
                <a:cs typeface="Times New Roman" pitchFamily="18" charset="0"/>
              </a:rPr>
              <a:t> – </a:t>
            </a:r>
            <a:r>
              <a:rPr lang="en-US" sz="2800" dirty="0" err="1">
                <a:solidFill>
                  <a:srgbClr val="0070C0"/>
                </a:solidFill>
                <a:latin typeface="Times New Roman" pitchFamily="18" charset="0"/>
                <a:cs typeface="Times New Roman" pitchFamily="18" charset="0"/>
              </a:rPr>
              <a:t>Ăngghen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sáng</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lập</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và</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Lênin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phát</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triển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là</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học</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thuyết</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về</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MLH</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và</a:t>
            </a:r>
            <a:r>
              <a:rPr lang="en-US" sz="2800" dirty="0">
                <a:solidFill>
                  <a:srgbClr val="0070C0"/>
                </a:solidFill>
                <a:latin typeface="Times New Roman" pitchFamily="18" charset="0"/>
                <a:cs typeface="Times New Roman" pitchFamily="18" charset="0"/>
              </a:rPr>
              <a:t> PT, </a:t>
            </a:r>
            <a:r>
              <a:rPr lang="en-US" sz="2800" dirty="0" err="1">
                <a:solidFill>
                  <a:srgbClr val="0070C0"/>
                </a:solidFill>
                <a:latin typeface="Times New Roman" pitchFamily="18" charset="0"/>
                <a:cs typeface="Times New Roman" pitchFamily="18" charset="0"/>
              </a:rPr>
              <a:t>là</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hình</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thức</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phát</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triển</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cao</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nhất</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của</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PBC</a:t>
            </a:r>
            <a:r>
              <a:rPr lang="en-US" sz="2800" dirty="0">
                <a:solidFill>
                  <a:srgbClr val="0070C0"/>
                </a:solidFill>
                <a:latin typeface="Times New Roman" pitchFamily="18" charset="0"/>
                <a:cs typeface="Times New Roman" pitchFamily="18" charset="0"/>
              </a:rPr>
              <a:t>. </a:t>
            </a:r>
            <a:r>
              <a:rPr lang="en-US" sz="2800" dirty="0" err="1">
                <a:solidFill>
                  <a:srgbClr val="0070C0"/>
                </a:solidFill>
                <a:latin typeface="Times New Roman" pitchFamily="18" charset="0"/>
                <a:cs typeface="Times New Roman" pitchFamily="18" charset="0"/>
              </a:rPr>
              <a:t>Từ</a:t>
            </a:r>
            <a:r>
              <a:rPr lang="en-US" sz="2800" dirty="0">
                <a:solidFill>
                  <a:srgbClr val="0070C0"/>
                </a:solidFill>
                <a:latin typeface="Times New Roman" pitchFamily="18" charset="0"/>
                <a:cs typeface="Times New Roman" pitchFamily="18" charset="0"/>
              </a:rPr>
              <a:t> BC </a:t>
            </a:r>
            <a:r>
              <a:rPr lang="en-US" sz="2800" dirty="0" err="1">
                <a:solidFill>
                  <a:srgbClr val="0070C0"/>
                </a:solidFill>
                <a:latin typeface="Times New Roman" pitchFamily="18" charset="0"/>
                <a:cs typeface="Times New Roman" pitchFamily="18" charset="0"/>
              </a:rPr>
              <a:t>của</a:t>
            </a:r>
            <a:r>
              <a:rPr lang="en-US" sz="2800" dirty="0">
                <a:solidFill>
                  <a:srgbClr val="0070C0"/>
                </a:solidFill>
                <a:latin typeface="Times New Roman" pitchFamily="18" charset="0"/>
                <a:cs typeface="Times New Roman" pitchFamily="18" charset="0"/>
              </a:rPr>
              <a:t> SV </a:t>
            </a:r>
            <a:r>
              <a:rPr lang="en-US" sz="2800" dirty="0">
                <a:solidFill>
                  <a:srgbClr val="0070C0"/>
                </a:solidFill>
                <a:latin typeface="Times New Roman" pitchFamily="18" charset="0"/>
                <a:cs typeface="Times New Roman" pitchFamily="18" charset="0"/>
                <a:sym typeface="Wingdings" panose="05000000000000000000" pitchFamily="2" charset="2"/>
              </a:rPr>
              <a:t> BC </a:t>
            </a:r>
            <a:r>
              <a:rPr lang="en-US" sz="2800" dirty="0" err="1">
                <a:solidFill>
                  <a:srgbClr val="0070C0"/>
                </a:solidFill>
                <a:latin typeface="Times New Roman" pitchFamily="18" charset="0"/>
                <a:cs typeface="Times New Roman" pitchFamily="18" charset="0"/>
                <a:sym typeface="Wingdings" panose="05000000000000000000" pitchFamily="2" charset="2"/>
              </a:rPr>
              <a:t>của</a:t>
            </a:r>
            <a:r>
              <a:rPr lang="en-US" sz="2800" dirty="0">
                <a:solidFill>
                  <a:srgbClr val="0070C0"/>
                </a:solidFill>
                <a:latin typeface="Times New Roman" pitchFamily="18" charset="0"/>
                <a:cs typeface="Times New Roman" pitchFamily="18" charset="0"/>
                <a:sym typeface="Wingdings" panose="05000000000000000000" pitchFamily="2" charset="2"/>
              </a:rPr>
              <a:t> </a:t>
            </a:r>
            <a:r>
              <a:rPr lang="en-US" sz="2800" dirty="0" err="1">
                <a:solidFill>
                  <a:srgbClr val="0070C0"/>
                </a:solidFill>
                <a:latin typeface="Times New Roman" pitchFamily="18" charset="0"/>
                <a:cs typeface="Times New Roman" pitchFamily="18" charset="0"/>
                <a:sym typeface="Wingdings" panose="05000000000000000000" pitchFamily="2" charset="2"/>
              </a:rPr>
              <a:t>tư</a:t>
            </a:r>
            <a:r>
              <a:rPr lang="en-US" sz="2800" dirty="0">
                <a:solidFill>
                  <a:srgbClr val="0070C0"/>
                </a:solidFill>
                <a:latin typeface="Times New Roman" pitchFamily="18" charset="0"/>
                <a:cs typeface="Times New Roman" pitchFamily="18" charset="0"/>
                <a:sym typeface="Wingdings" panose="05000000000000000000" pitchFamily="2" charset="2"/>
              </a:rPr>
              <a:t> </a:t>
            </a:r>
            <a:r>
              <a:rPr lang="en-US" sz="2800" dirty="0" err="1">
                <a:solidFill>
                  <a:srgbClr val="0070C0"/>
                </a:solidFill>
                <a:latin typeface="Times New Roman" pitchFamily="18" charset="0"/>
                <a:cs typeface="Times New Roman" pitchFamily="18" charset="0"/>
                <a:sym typeface="Wingdings" panose="05000000000000000000" pitchFamily="2" charset="2"/>
              </a:rPr>
              <a:t>duy</a:t>
            </a:r>
            <a:r>
              <a:rPr lang="en-US" sz="2800" dirty="0">
                <a:solidFill>
                  <a:srgbClr val="0070C0"/>
                </a:solidFill>
                <a:latin typeface="Times New Roman" pitchFamily="18" charset="0"/>
                <a:cs typeface="Times New Roman" pitchFamily="18" charset="0"/>
                <a:sym typeface="Wingdings" panose="05000000000000000000" pitchFamily="2" charset="2"/>
              </a:rPr>
              <a:t>.</a:t>
            </a:r>
            <a:endParaRPr lang="en-US" sz="2800" dirty="0">
              <a:solidFill>
                <a:srgbClr val="0070C0"/>
              </a:solidFill>
              <a:latin typeface="Times New Roman" pitchFamily="18" charset="0"/>
              <a:cs typeface="Times New Roman" pitchFamily="18" charset="0"/>
            </a:endParaRPr>
          </a:p>
          <a:p>
            <a:pPr>
              <a:lnSpc>
                <a:spcPct val="110000"/>
              </a:lnSpc>
              <a:spcBef>
                <a:spcPts val="0"/>
              </a:spcBef>
            </a:pPr>
            <a:endParaRPr lang="en-US" sz="2800" dirty="0"/>
          </a:p>
        </p:txBody>
      </p:sp>
      <p:pic>
        <p:nvPicPr>
          <p:cNvPr id="5" name="Picture 2" descr="Kết quả hình ảnh cho Biện chứng của Heghen">
            <a:extLst>
              <a:ext uri="{FF2B5EF4-FFF2-40B4-BE49-F238E27FC236}">
                <a16:creationId xmlns:a16="http://schemas.microsoft.com/office/drawing/2014/main" id="{EE7AF022-E14D-46CB-8485-DA90FA512F89}"/>
              </a:ext>
            </a:extLst>
          </p:cNvPr>
          <p:cNvPicPr>
            <a:picLocks noChangeAspect="1" noChangeArrowheads="1"/>
          </p:cNvPicPr>
          <p:nvPr/>
        </p:nvPicPr>
        <p:blipFill>
          <a:blip r:embed="rId2"/>
          <a:srcRect/>
          <a:stretch>
            <a:fillRect/>
          </a:stretch>
        </p:blipFill>
        <p:spPr bwMode="auto">
          <a:xfrm>
            <a:off x="8006669" y="1228068"/>
            <a:ext cx="2514601" cy="289961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Picture 4" descr="Kết quả hình ảnh cho mác ăngghen">
            <a:extLst>
              <a:ext uri="{FF2B5EF4-FFF2-40B4-BE49-F238E27FC236}">
                <a16:creationId xmlns:a16="http://schemas.microsoft.com/office/drawing/2014/main" id="{62F24FD1-805E-42C7-BF9B-86162BAA117A}"/>
              </a:ext>
            </a:extLst>
          </p:cNvPr>
          <p:cNvPicPr>
            <a:picLocks noChangeAspect="1" noChangeArrowheads="1"/>
          </p:cNvPicPr>
          <p:nvPr/>
        </p:nvPicPr>
        <p:blipFill>
          <a:blip r:embed="rId3"/>
          <a:srcRect/>
          <a:stretch>
            <a:fillRect/>
          </a:stretch>
        </p:blipFill>
        <p:spPr bwMode="auto">
          <a:xfrm>
            <a:off x="7595054" y="3810477"/>
            <a:ext cx="4030889" cy="279721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cxnSp>
        <p:nvCxnSpPr>
          <p:cNvPr id="8" name="Straight Connector 7">
            <a:extLst>
              <a:ext uri="{FF2B5EF4-FFF2-40B4-BE49-F238E27FC236}">
                <a16:creationId xmlns:a16="http://schemas.microsoft.com/office/drawing/2014/main" id="{6B8C7104-EA32-4C2A-A258-37455CC76ED1}"/>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083AA6-814E-4FCA-BFD2-462DB213D102}"/>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7D623E8-5B8F-4345-8EFB-F6F4D851144D}"/>
              </a:ext>
            </a:extLst>
          </p:cNvPr>
          <p:cNvSpPr txBox="1"/>
          <p:nvPr/>
        </p:nvSpPr>
        <p:spPr>
          <a:xfrm>
            <a:off x="2191407" y="250313"/>
            <a:ext cx="8954814"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phép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chứng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40E01DE-8FCE-44D0-AA1A-0B5AB2A908D2}"/>
              </a:ext>
            </a:extLst>
          </p:cNvPr>
          <p:cNvSpPr>
            <a:spLocks noGrp="1"/>
          </p:cNvSpPr>
          <p:nvPr>
            <p:ph type="sldNum" sz="quarter" idx="12"/>
          </p:nvPr>
        </p:nvSpPr>
        <p:spPr/>
        <p:txBody>
          <a:bodyPr/>
          <a:lstStyle/>
          <a:p>
            <a:fld id="{BCA9E365-C2E6-427D-B945-C61DCC8F5720}" type="slidenum">
              <a:rPr lang="en-US" smtClean="0"/>
              <a:t>36</a:t>
            </a:fld>
            <a:endParaRPr lang="en-US"/>
          </a:p>
        </p:txBody>
      </p:sp>
    </p:spTree>
    <p:extLst>
      <p:ext uri="{BB962C8B-B14F-4D97-AF65-F5344CB8AC3E}">
        <p14:creationId xmlns:p14="http://schemas.microsoft.com/office/powerpoint/2010/main" val="407595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6FA876-990F-410B-95B4-9C0C553AB7DF}"/>
              </a:ext>
            </a:extLst>
          </p:cNvPr>
          <p:cNvSpPr>
            <a:spLocks noGrp="1"/>
          </p:cNvSpPr>
          <p:nvPr>
            <p:ph type="subTitle" idx="1"/>
          </p:nvPr>
        </p:nvSpPr>
        <p:spPr>
          <a:xfrm>
            <a:off x="1102179" y="1480457"/>
            <a:ext cx="5960773" cy="4818743"/>
          </a:xfrm>
        </p:spPr>
        <p:txBody>
          <a:bodyPr>
            <a:normAutofit/>
          </a:bodyPr>
          <a:lstStyle/>
          <a:p>
            <a:pPr algn="just"/>
            <a:endParaRPr lang="en-US" sz="2800" b="1" i="1" dirty="0">
              <a:solidFill>
                <a:srgbClr val="7030A0"/>
              </a:solidFill>
              <a:latin typeface="Times New Roman" panose="02020603050405020304" pitchFamily="18" charset="0"/>
              <a:cs typeface="Times New Roman" panose="02020603050405020304" pitchFamily="18" charset="0"/>
            </a:endParaRPr>
          </a:p>
          <a:p>
            <a:pPr algn="just"/>
            <a:r>
              <a:rPr lang="en-US" sz="2800" i="1" dirty="0" err="1">
                <a:solidFill>
                  <a:srgbClr val="7030A0"/>
                </a:solidFill>
                <a:latin typeface="Times New Roman" panose="02020603050405020304" pitchFamily="18" charset="0"/>
                <a:cs typeface="Times New Roman" panose="02020603050405020304" pitchFamily="18" charset="0"/>
              </a:rPr>
              <a:t>Câu</a:t>
            </a:r>
            <a:r>
              <a:rPr lang="en-US" sz="2800" i="1" dirty="0">
                <a:solidFill>
                  <a:srgbClr val="7030A0"/>
                </a:solidFill>
                <a:latin typeface="Times New Roman" panose="02020603050405020304" pitchFamily="18" charset="0"/>
                <a:cs typeface="Times New Roman" panose="02020603050405020304" pitchFamily="18" charset="0"/>
              </a:rPr>
              <a:t> 4. </a:t>
            </a:r>
            <a:r>
              <a:rPr lang="en-US" sz="2800" i="1" dirty="0" err="1">
                <a:solidFill>
                  <a:srgbClr val="7030A0"/>
                </a:solidFill>
                <a:latin typeface="Times New Roman" panose="02020603050405020304" pitchFamily="18" charset="0"/>
                <a:cs typeface="Times New Roman" panose="02020603050405020304" pitchFamily="18" charset="0"/>
              </a:rPr>
              <a:t>Phân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biệt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lập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giữa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hai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phương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duy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Ý </a:t>
            </a:r>
            <a:r>
              <a:rPr lang="en-US" sz="2800" i="1" dirty="0" err="1">
                <a:solidFill>
                  <a:srgbClr val="7030A0"/>
                </a:solidFill>
                <a:latin typeface="Times New Roman" panose="02020603050405020304" pitchFamily="18" charset="0"/>
                <a:cs typeface="Times New Roman" panose="02020603050405020304" pitchFamily="18" charset="0"/>
              </a:rPr>
              <a:t>nghĩa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tiễn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vấn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này</a:t>
            </a:r>
            <a:r>
              <a:rPr lang="en-US" sz="2800" i="1" dirty="0">
                <a:solidFill>
                  <a:srgbClr val="7030A0"/>
                </a:solidFill>
                <a:latin typeface="Times New Roman" panose="02020603050405020304" pitchFamily="18" charset="0"/>
                <a:cs typeface="Times New Roman" panose="02020603050405020304" pitchFamily="18" charset="0"/>
              </a:rPr>
              <a:t>.</a:t>
            </a:r>
          </a:p>
          <a:p>
            <a:pPr algn="just"/>
            <a:r>
              <a:rPr lang="en-US" sz="2800" i="1" dirty="0" err="1">
                <a:solidFill>
                  <a:srgbClr val="7030A0"/>
                </a:solidFill>
                <a:latin typeface="Times New Roman" panose="02020603050405020304" pitchFamily="18" charset="0"/>
                <a:cs typeface="Times New Roman" panose="02020603050405020304" pitchFamily="18" charset="0"/>
              </a:rPr>
              <a:t>Câu</a:t>
            </a:r>
            <a:r>
              <a:rPr lang="en-US" sz="2800" i="1" dirty="0">
                <a:solidFill>
                  <a:srgbClr val="7030A0"/>
                </a:solidFill>
                <a:latin typeface="Times New Roman" panose="02020603050405020304" pitchFamily="18" charset="0"/>
                <a:cs typeface="Times New Roman" panose="02020603050405020304" pitchFamily="18" charset="0"/>
              </a:rPr>
              <a:t> 5.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bản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phép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biện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chứng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Vai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trò</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phép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biện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chứng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duy</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khoa </a:t>
            </a:r>
            <a:r>
              <a:rPr lang="en-US" sz="2800" i="1" dirty="0" err="1">
                <a:solidFill>
                  <a:srgbClr val="7030A0"/>
                </a:solidFill>
                <a:latin typeface="Times New Roman" panose="02020603050405020304" pitchFamily="18" charset="0"/>
                <a:cs typeface="Times New Roman" panose="02020603050405020304" pitchFamily="18" charset="0"/>
              </a:rPr>
              <a:t>học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tiễn</a:t>
            </a:r>
            <a:r>
              <a:rPr lang="en-US" sz="2800" i="1" dirty="0">
                <a:solidFill>
                  <a:srgbClr val="7030A0"/>
                </a:solidFill>
                <a:latin typeface="Times New Roman" panose="02020603050405020304" pitchFamily="18" charset="0"/>
                <a:cs typeface="Times New Roman" panose="02020603050405020304" pitchFamily="18" charset="0"/>
              </a:rPr>
              <a:t>. </a:t>
            </a:r>
          </a:p>
          <a:p>
            <a:pPr algn="just"/>
            <a:endParaRPr lang="en-US" sz="2800" i="1"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296E69F-5AF1-40BC-B1ED-D31C18C63EB3}"/>
              </a:ext>
            </a:extLst>
          </p:cNvPr>
          <p:cNvPicPr>
            <a:picLocks noChangeAspect="1"/>
          </p:cNvPicPr>
          <p:nvPr/>
        </p:nvPicPr>
        <p:blipFill>
          <a:blip r:embed="rId2"/>
          <a:stretch>
            <a:fillRect/>
          </a:stretch>
        </p:blipFill>
        <p:spPr>
          <a:xfrm>
            <a:off x="7271657" y="1834016"/>
            <a:ext cx="3818164" cy="3476625"/>
          </a:xfrm>
          <a:prstGeom prst="rect">
            <a:avLst/>
          </a:prstGeom>
        </p:spPr>
      </p:pic>
      <p:cxnSp>
        <p:nvCxnSpPr>
          <p:cNvPr id="5" name="Straight Connector 4">
            <a:extLst>
              <a:ext uri="{FF2B5EF4-FFF2-40B4-BE49-F238E27FC236}">
                <a16:creationId xmlns:a16="http://schemas.microsoft.com/office/drawing/2014/main" id="{8FADF995-E73F-4423-94F9-AEBC9C4D75FA}"/>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09014DA-3AB9-4718-AA67-A2845F3C2673}"/>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63DC15-4C57-48E7-9EE5-A92970C0E9FB}"/>
              </a:ext>
            </a:extLst>
          </p:cNvPr>
          <p:cNvSpPr txBox="1"/>
          <p:nvPr/>
        </p:nvSpPr>
        <p:spPr>
          <a:xfrm>
            <a:off x="2191407" y="250313"/>
            <a:ext cx="8954814" cy="954107"/>
          </a:xfrm>
          <a:prstGeom prst="rect">
            <a:avLst/>
          </a:prstGeom>
          <a:noFill/>
        </p:spPr>
        <p:txBody>
          <a:bodyPr wrap="square" rtlCol="0">
            <a:spAutoFit/>
          </a:bodyPr>
          <a:lstStyle/>
          <a:p>
            <a:pPr algn="ctr"/>
            <a:r>
              <a:rPr lang="en-US" sz="2800" b="1" i="1" dirty="0" err="1">
                <a:solidFill>
                  <a:srgbClr val="FF0000"/>
                </a:solidFill>
                <a:latin typeface="Times New Roman" panose="02020603050405020304" pitchFamily="18" charset="0"/>
                <a:cs typeface="Times New Roman" panose="02020603050405020304" pitchFamily="18" charset="0"/>
              </a:rPr>
              <a:t>Câu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hỏi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ôn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tập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tiết</a:t>
            </a:r>
            <a:r>
              <a:rPr lang="en-US" sz="2800" b="1" i="1" dirty="0">
                <a:solidFill>
                  <a:srgbClr val="FF0000"/>
                </a:solidFill>
                <a:latin typeface="Times New Roman" panose="02020603050405020304" pitchFamily="18" charset="0"/>
                <a:cs typeface="Times New Roman" panose="02020603050405020304" pitchFamily="18" charset="0"/>
              </a:rPr>
              <a:t> 3</a:t>
            </a: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BA960CA-9370-4E9E-988C-0778AE74C09A}"/>
              </a:ext>
            </a:extLst>
          </p:cNvPr>
          <p:cNvSpPr>
            <a:spLocks noGrp="1"/>
          </p:cNvSpPr>
          <p:nvPr>
            <p:ph type="sldNum" sz="quarter" idx="12"/>
          </p:nvPr>
        </p:nvSpPr>
        <p:spPr/>
        <p:txBody>
          <a:bodyPr/>
          <a:lstStyle/>
          <a:p>
            <a:fld id="{BCA9E365-C2E6-427D-B945-C61DCC8F5720}" type="slidenum">
              <a:rPr lang="en-US" smtClean="0"/>
              <a:t>37</a:t>
            </a:fld>
            <a:endParaRPr lang="en-US"/>
          </a:p>
        </p:txBody>
      </p:sp>
    </p:spTree>
    <p:extLst>
      <p:ext uri="{BB962C8B-B14F-4D97-AF65-F5344CB8AC3E}">
        <p14:creationId xmlns:p14="http://schemas.microsoft.com/office/powerpoint/2010/main" val="894480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07C8BF-0E1E-457E-B0AE-7F5FF8141046}"/>
              </a:ext>
            </a:extLst>
          </p:cNvPr>
          <p:cNvSpPr txBox="1"/>
          <p:nvPr/>
        </p:nvSpPr>
        <p:spPr>
          <a:xfrm>
            <a:off x="2090055" y="260216"/>
            <a:ext cx="9593943"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II.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MÁC</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LÊNIN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VAI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TRÒ</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MÁC</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LÊNIN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SỐNG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5" name="Flowchart: Decision 4">
            <a:extLst>
              <a:ext uri="{FF2B5EF4-FFF2-40B4-BE49-F238E27FC236}">
                <a16:creationId xmlns:a16="http://schemas.microsoft.com/office/drawing/2014/main" id="{24C98111-465C-4AE1-B455-5B1FE9DC4D17}"/>
              </a:ext>
            </a:extLst>
          </p:cNvPr>
          <p:cNvSpPr/>
          <p:nvPr/>
        </p:nvSpPr>
        <p:spPr>
          <a:xfrm>
            <a:off x="1592316" y="1986199"/>
            <a:ext cx="1383112" cy="943428"/>
          </a:xfrm>
          <a:prstGeom prst="flowChartDecision">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1.</a:t>
            </a:r>
          </a:p>
        </p:txBody>
      </p:sp>
      <p:sp>
        <p:nvSpPr>
          <p:cNvPr id="6" name="Hexagon 5">
            <a:extLst>
              <a:ext uri="{FF2B5EF4-FFF2-40B4-BE49-F238E27FC236}">
                <a16:creationId xmlns:a16="http://schemas.microsoft.com/office/drawing/2014/main" id="{D31E91FB-0027-42B5-8BEF-97DB486D0AE1}"/>
              </a:ext>
            </a:extLst>
          </p:cNvPr>
          <p:cNvSpPr/>
          <p:nvPr/>
        </p:nvSpPr>
        <p:spPr>
          <a:xfrm>
            <a:off x="2583541" y="2071469"/>
            <a:ext cx="8606973" cy="859971"/>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Sự</a:t>
            </a:r>
            <a:r>
              <a:rPr lang="en-US" sz="2400" b="1" dirty="0">
                <a:solidFill>
                  <a:srgbClr val="FF0000"/>
                </a:solidFill>
                <a:latin typeface="Times New Roman" panose="02020603050405020304" pitchFamily="18" charset="0"/>
                <a:cs typeface="Times New Roman" panose="02020603050405020304" pitchFamily="18" charset="0"/>
              </a:rPr>
              <a:t> ra </a:t>
            </a:r>
            <a:r>
              <a:rPr lang="en-US" sz="2400" b="1" dirty="0" err="1">
                <a:solidFill>
                  <a:srgbClr val="FF0000"/>
                </a:solidFill>
                <a:latin typeface="Times New Roman" panose="02020603050405020304" pitchFamily="18" charset="0"/>
                <a:cs typeface="Times New Roman" panose="02020603050405020304" pitchFamily="18" charset="0"/>
              </a:rPr>
              <a:t>đời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và</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phát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triển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của</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học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Mác</a:t>
            </a:r>
            <a:r>
              <a:rPr lang="en-US" sz="2400" b="1" dirty="0">
                <a:solidFill>
                  <a:srgbClr val="FF0000"/>
                </a:solidFill>
                <a:latin typeface="Times New Roman" panose="02020603050405020304" pitchFamily="18" charset="0"/>
                <a:cs typeface="Times New Roman" panose="02020603050405020304" pitchFamily="18" charset="0"/>
              </a:rPr>
              <a:t> - </a:t>
            </a:r>
            <a:r>
              <a:rPr lang="en-US" sz="2400" b="1" dirty="0" err="1">
                <a:solidFill>
                  <a:srgbClr val="FF0000"/>
                </a:solidFill>
                <a:latin typeface="Times New Roman" panose="02020603050405020304" pitchFamily="18" charset="0"/>
                <a:cs typeface="Times New Roman" panose="02020603050405020304" pitchFamily="18" charset="0"/>
              </a:rPr>
              <a:t>Lênin</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7" name="Flowchart: Decision 6">
            <a:extLst>
              <a:ext uri="{FF2B5EF4-FFF2-40B4-BE49-F238E27FC236}">
                <a16:creationId xmlns:a16="http://schemas.microsoft.com/office/drawing/2014/main" id="{2997857E-0FD9-4761-B58D-86752FEA7097}"/>
              </a:ext>
            </a:extLst>
          </p:cNvPr>
          <p:cNvSpPr/>
          <p:nvPr/>
        </p:nvSpPr>
        <p:spPr>
          <a:xfrm>
            <a:off x="1592317" y="3299045"/>
            <a:ext cx="1383112" cy="943428"/>
          </a:xfrm>
          <a:prstGeom prst="flowChartDecision">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2.</a:t>
            </a:r>
          </a:p>
        </p:txBody>
      </p:sp>
      <p:sp>
        <p:nvSpPr>
          <p:cNvPr id="8" name="Hexagon 7">
            <a:extLst>
              <a:ext uri="{FF2B5EF4-FFF2-40B4-BE49-F238E27FC236}">
                <a16:creationId xmlns:a16="http://schemas.microsoft.com/office/drawing/2014/main" id="{44D10F8C-7A1B-438A-9867-800DB029E666}"/>
              </a:ext>
            </a:extLst>
          </p:cNvPr>
          <p:cNvSpPr/>
          <p:nvPr/>
        </p:nvSpPr>
        <p:spPr>
          <a:xfrm>
            <a:off x="2583541" y="3384315"/>
            <a:ext cx="8606973" cy="859971"/>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Đối</a:t>
            </a:r>
            <a:r>
              <a:rPr lang="en-US" sz="2400" b="1" dirty="0">
                <a:solidFill>
                  <a:srgbClr val="FF0000"/>
                </a:solidFill>
                <a:latin typeface="Times New Roman" panose="02020603050405020304" pitchFamily="18" charset="0"/>
                <a:cs typeface="Times New Roman" panose="02020603050405020304" pitchFamily="18" charset="0"/>
              </a:rPr>
              <a:t> t</a:t>
            </a:r>
            <a:r>
              <a:rPr lang="vi-VN" sz="2400" b="1" dirty="0">
                <a:solidFill>
                  <a:srgbClr val="FF0000"/>
                </a:solidFill>
                <a:latin typeface="Times New Roman" panose="02020603050405020304" pitchFamily="18" charset="0"/>
                <a:cs typeface="Times New Roman" panose="02020603050405020304" pitchFamily="18" charset="0"/>
              </a:rPr>
              <a:t>ư</a:t>
            </a:r>
            <a:r>
              <a:rPr lang="en-US" sz="2400" b="1" dirty="0" err="1">
                <a:solidFill>
                  <a:srgbClr val="FF0000"/>
                </a:solidFill>
                <a:latin typeface="Times New Roman" panose="02020603050405020304" pitchFamily="18" charset="0"/>
                <a:cs typeface="Times New Roman" panose="02020603050405020304" pitchFamily="18" charset="0"/>
              </a:rPr>
              <a:t>ợng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và</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chức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năng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của</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học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Mác</a:t>
            </a:r>
            <a:r>
              <a:rPr lang="en-US" sz="2400" b="1" dirty="0">
                <a:solidFill>
                  <a:srgbClr val="FF0000"/>
                </a:solidFill>
                <a:latin typeface="Times New Roman" panose="02020603050405020304" pitchFamily="18" charset="0"/>
                <a:cs typeface="Times New Roman" panose="02020603050405020304" pitchFamily="18" charset="0"/>
              </a:rPr>
              <a:t> - </a:t>
            </a:r>
            <a:r>
              <a:rPr lang="en-US" sz="2400" b="1" dirty="0" err="1">
                <a:solidFill>
                  <a:srgbClr val="FF0000"/>
                </a:solidFill>
                <a:latin typeface="Times New Roman" panose="02020603050405020304" pitchFamily="18" charset="0"/>
                <a:cs typeface="Times New Roman" panose="02020603050405020304" pitchFamily="18" charset="0"/>
              </a:rPr>
              <a:t>Lênin</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9" name="Flowchart: Decision 8">
            <a:extLst>
              <a:ext uri="{FF2B5EF4-FFF2-40B4-BE49-F238E27FC236}">
                <a16:creationId xmlns:a16="http://schemas.microsoft.com/office/drawing/2014/main" id="{67367374-1753-4AF5-9D97-169032A1BB8C}"/>
              </a:ext>
            </a:extLst>
          </p:cNvPr>
          <p:cNvSpPr/>
          <p:nvPr/>
        </p:nvSpPr>
        <p:spPr>
          <a:xfrm>
            <a:off x="1592317" y="4610078"/>
            <a:ext cx="1383112" cy="943428"/>
          </a:xfrm>
          <a:prstGeom prst="flowChartDecision">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3.</a:t>
            </a:r>
          </a:p>
        </p:txBody>
      </p:sp>
      <p:sp>
        <p:nvSpPr>
          <p:cNvPr id="10" name="Hexagon 9">
            <a:extLst>
              <a:ext uri="{FF2B5EF4-FFF2-40B4-BE49-F238E27FC236}">
                <a16:creationId xmlns:a16="http://schemas.microsoft.com/office/drawing/2014/main" id="{089EEBCF-9BC6-4E4A-8C99-38339EA1DE4B}"/>
              </a:ext>
            </a:extLst>
          </p:cNvPr>
          <p:cNvSpPr/>
          <p:nvPr/>
        </p:nvSpPr>
        <p:spPr>
          <a:xfrm>
            <a:off x="2583541" y="4695348"/>
            <a:ext cx="8606973" cy="859971"/>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err="1">
                <a:solidFill>
                  <a:srgbClr val="FF0000"/>
                </a:solidFill>
                <a:latin typeface="Times New Roman" panose="02020603050405020304" pitchFamily="18" charset="0"/>
                <a:cs typeface="Times New Roman" panose="02020603050405020304" pitchFamily="18" charset="0"/>
              </a:rPr>
              <a:t>Vai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trò</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của</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học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Mác</a:t>
            </a:r>
            <a:r>
              <a:rPr lang="en-US" sz="2400" b="1" dirty="0">
                <a:solidFill>
                  <a:srgbClr val="FF0000"/>
                </a:solidFill>
                <a:latin typeface="Times New Roman" panose="02020603050405020304" pitchFamily="18" charset="0"/>
                <a:cs typeface="Times New Roman" panose="02020603050405020304" pitchFamily="18" charset="0"/>
              </a:rPr>
              <a:t> – </a:t>
            </a:r>
            <a:r>
              <a:rPr lang="en-US" sz="2400" b="1" dirty="0" err="1">
                <a:solidFill>
                  <a:srgbClr val="FF0000"/>
                </a:solidFill>
                <a:latin typeface="Times New Roman" panose="02020603050405020304" pitchFamily="18" charset="0"/>
                <a:cs typeface="Times New Roman" panose="02020603050405020304" pitchFamily="18" charset="0"/>
              </a:rPr>
              <a:t>Lênin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trong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đời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sống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xã</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hội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và</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trong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sự</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nghiệp</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đổi</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mới</a:t>
            </a:r>
            <a:r>
              <a:rPr lang="en-US" sz="2400" b="1" dirty="0">
                <a:solidFill>
                  <a:srgbClr val="FF0000"/>
                </a:solidFill>
                <a:latin typeface="Times New Roman" panose="02020603050405020304" pitchFamily="18" charset="0"/>
                <a:cs typeface="Times New Roman" panose="02020603050405020304" pitchFamily="18" charset="0"/>
              </a:rPr>
              <a:t> ở </a:t>
            </a:r>
            <a:r>
              <a:rPr lang="en-US" sz="2400" b="1" dirty="0" err="1">
                <a:solidFill>
                  <a:srgbClr val="FF0000"/>
                </a:solidFill>
                <a:latin typeface="Times New Roman" panose="02020603050405020304" pitchFamily="18" charset="0"/>
                <a:cs typeface="Times New Roman" panose="02020603050405020304" pitchFamily="18" charset="0"/>
              </a:rPr>
              <a:t>Việt</a:t>
            </a:r>
            <a:r>
              <a:rPr lang="en-US" sz="2400" b="1" dirty="0">
                <a:solidFill>
                  <a:srgbClr val="FF0000"/>
                </a:solidFill>
                <a:latin typeface="Times New Roman" panose="02020603050405020304" pitchFamily="18" charset="0"/>
                <a:cs typeface="Times New Roman" panose="02020603050405020304" pitchFamily="18" charset="0"/>
              </a:rPr>
              <a:t> Nam </a:t>
            </a:r>
            <a:r>
              <a:rPr lang="en-US" sz="2400" b="1" dirty="0" err="1">
                <a:solidFill>
                  <a:srgbClr val="FF0000"/>
                </a:solidFill>
                <a:latin typeface="Times New Roman" panose="02020603050405020304" pitchFamily="18" charset="0"/>
                <a:cs typeface="Times New Roman" panose="02020603050405020304" pitchFamily="18" charset="0"/>
              </a:rPr>
              <a:t>hiện</a:t>
            </a:r>
            <a:r>
              <a:rPr lang="en-US" sz="2400" b="1" dirty="0">
                <a:solidFill>
                  <a:srgbClr val="FF0000"/>
                </a:solidFill>
                <a:latin typeface="Times New Roman" panose="02020603050405020304" pitchFamily="18" charset="0"/>
                <a:cs typeface="Times New Roman" panose="02020603050405020304" pitchFamily="18" charset="0"/>
              </a:rPr>
              <a:t> nay</a:t>
            </a:r>
          </a:p>
        </p:txBody>
      </p:sp>
      <p:cxnSp>
        <p:nvCxnSpPr>
          <p:cNvPr id="11" name="Straight Connector 10">
            <a:extLst>
              <a:ext uri="{FF2B5EF4-FFF2-40B4-BE49-F238E27FC236}">
                <a16:creationId xmlns:a16="http://schemas.microsoft.com/office/drawing/2014/main" id="{2D625FB8-37A3-4D93-B123-5CB52F5ECD73}"/>
              </a:ext>
            </a:extLst>
          </p:cNvPr>
          <p:cNvCxnSpPr/>
          <p:nvPr/>
        </p:nvCxnSpPr>
        <p:spPr>
          <a:xfrm>
            <a:off x="2191407" y="1481961"/>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E0E952-322E-46B3-855B-8F67E22A2C6E}"/>
              </a:ext>
            </a:extLst>
          </p:cNvPr>
          <p:cNvCxnSpPr/>
          <p:nvPr/>
        </p:nvCxnSpPr>
        <p:spPr>
          <a:xfrm>
            <a:off x="2191407" y="1387368"/>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0275E32-87B8-46CC-8763-7C9879C0C4E9}"/>
              </a:ext>
            </a:extLst>
          </p:cNvPr>
          <p:cNvSpPr>
            <a:spLocks noGrp="1"/>
          </p:cNvSpPr>
          <p:nvPr>
            <p:ph type="sldNum" sz="quarter" idx="12"/>
          </p:nvPr>
        </p:nvSpPr>
        <p:spPr/>
        <p:txBody>
          <a:bodyPr/>
          <a:lstStyle/>
          <a:p>
            <a:fld id="{BCA9E365-C2E6-427D-B945-C61DCC8F5720}" type="slidenum">
              <a:rPr lang="en-US" smtClean="0"/>
              <a:t>38</a:t>
            </a:fld>
            <a:endParaRPr lang="en-US"/>
          </a:p>
        </p:txBody>
      </p:sp>
    </p:spTree>
    <p:extLst>
      <p:ext uri="{BB962C8B-B14F-4D97-AF65-F5344CB8AC3E}">
        <p14:creationId xmlns:p14="http://schemas.microsoft.com/office/powerpoint/2010/main" val="53584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oon 5">
            <a:extLst>
              <a:ext uri="{FF2B5EF4-FFF2-40B4-BE49-F238E27FC236}">
                <a16:creationId xmlns:a16="http://schemas.microsoft.com/office/drawing/2014/main" id="{925BB08C-461E-4B62-9365-30EA51F64136}"/>
              </a:ext>
            </a:extLst>
          </p:cNvPr>
          <p:cNvSpPr/>
          <p:nvPr/>
        </p:nvSpPr>
        <p:spPr>
          <a:xfrm rot="855049" flipH="1">
            <a:off x="657579" y="1905762"/>
            <a:ext cx="1685253" cy="4706050"/>
          </a:xfrm>
          <a:prstGeom prst="moon">
            <a:avLst>
              <a:gd name="adj" fmla="val 7686"/>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00"/>
              </a:solidFill>
            </a:endParaRPr>
          </a:p>
        </p:txBody>
      </p:sp>
      <p:sp>
        <p:nvSpPr>
          <p:cNvPr id="8" name="Pentagon 7">
            <a:extLst>
              <a:ext uri="{FF2B5EF4-FFF2-40B4-BE49-F238E27FC236}">
                <a16:creationId xmlns:a16="http://schemas.microsoft.com/office/drawing/2014/main" id="{590F387E-270F-4E87-9F42-1476A451D08C}"/>
              </a:ext>
            </a:extLst>
          </p:cNvPr>
          <p:cNvSpPr/>
          <p:nvPr/>
        </p:nvSpPr>
        <p:spPr>
          <a:xfrm>
            <a:off x="1411513" y="1837251"/>
            <a:ext cx="1168130" cy="769257"/>
          </a:xfrm>
          <a:prstGeom prst="pentagon">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a.</a:t>
            </a:r>
          </a:p>
        </p:txBody>
      </p:sp>
      <p:sp>
        <p:nvSpPr>
          <p:cNvPr id="9" name="Pentagon 8">
            <a:extLst>
              <a:ext uri="{FF2B5EF4-FFF2-40B4-BE49-F238E27FC236}">
                <a16:creationId xmlns:a16="http://schemas.microsoft.com/office/drawing/2014/main" id="{079B38A5-1A31-43CE-A009-A95A54ED3B4B}"/>
              </a:ext>
            </a:extLst>
          </p:cNvPr>
          <p:cNvSpPr/>
          <p:nvPr/>
        </p:nvSpPr>
        <p:spPr>
          <a:xfrm>
            <a:off x="1628964" y="2991587"/>
            <a:ext cx="1267173" cy="769257"/>
          </a:xfrm>
          <a:prstGeom prst="pentagon">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b.</a:t>
            </a:r>
          </a:p>
        </p:txBody>
      </p:sp>
      <p:sp>
        <p:nvSpPr>
          <p:cNvPr id="10" name="Pentagon 9">
            <a:extLst>
              <a:ext uri="{FF2B5EF4-FFF2-40B4-BE49-F238E27FC236}">
                <a16:creationId xmlns:a16="http://schemas.microsoft.com/office/drawing/2014/main" id="{927798D4-9027-4BDA-8405-EFC46F34C32F}"/>
              </a:ext>
            </a:extLst>
          </p:cNvPr>
          <p:cNvSpPr/>
          <p:nvPr/>
        </p:nvSpPr>
        <p:spPr>
          <a:xfrm>
            <a:off x="1571712" y="4129802"/>
            <a:ext cx="1168130" cy="769257"/>
          </a:xfrm>
          <a:prstGeom prst="pentagon">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c.</a:t>
            </a:r>
          </a:p>
        </p:txBody>
      </p:sp>
      <p:sp>
        <p:nvSpPr>
          <p:cNvPr id="11" name="Pentagon 10">
            <a:extLst>
              <a:ext uri="{FF2B5EF4-FFF2-40B4-BE49-F238E27FC236}">
                <a16:creationId xmlns:a16="http://schemas.microsoft.com/office/drawing/2014/main" id="{A4EBC7F4-5E9A-495A-8C4B-E9DED41C1184}"/>
              </a:ext>
            </a:extLst>
          </p:cNvPr>
          <p:cNvSpPr/>
          <p:nvPr/>
        </p:nvSpPr>
        <p:spPr>
          <a:xfrm rot="271617">
            <a:off x="863030" y="5154510"/>
            <a:ext cx="1293032" cy="769257"/>
          </a:xfrm>
          <a:prstGeom prst="pentagon">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d.</a:t>
            </a:r>
          </a:p>
        </p:txBody>
      </p:sp>
      <p:sp>
        <p:nvSpPr>
          <p:cNvPr id="17" name="TextBox 16">
            <a:extLst>
              <a:ext uri="{FF2B5EF4-FFF2-40B4-BE49-F238E27FC236}">
                <a16:creationId xmlns:a16="http://schemas.microsoft.com/office/drawing/2014/main" id="{9ED5F0D8-39FA-4F4E-8E32-4D116ACBAA48}"/>
              </a:ext>
            </a:extLst>
          </p:cNvPr>
          <p:cNvSpPr txBox="1"/>
          <p:nvPr/>
        </p:nvSpPr>
        <p:spPr>
          <a:xfrm>
            <a:off x="2739841" y="1958554"/>
            <a:ext cx="8831407" cy="523220"/>
          </a:xfrm>
          <a:prstGeom prst="rect">
            <a:avLst/>
          </a:prstGeom>
          <a:noFill/>
        </p:spPr>
        <p:txBody>
          <a:bodyPr wrap="square" rtlCol="0">
            <a:spAutoFit/>
          </a:bodyPr>
          <a:lstStyle/>
          <a:p>
            <a:r>
              <a:rPr lang="en-US" sz="2800" i="1" dirty="0" err="1">
                <a:solidFill>
                  <a:srgbClr val="0070C0"/>
                </a:solidFill>
                <a:latin typeface="Times New Roman" panose="02020603050405020304" pitchFamily="18" charset="0"/>
                <a:cs typeface="Times New Roman" panose="02020603050405020304" pitchFamily="18" charset="0"/>
              </a:rPr>
              <a:t>Những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điều</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kiện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lịch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sử</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sự</a:t>
            </a:r>
            <a:r>
              <a:rPr lang="en-US" sz="2800" i="1" dirty="0">
                <a:solidFill>
                  <a:srgbClr val="0070C0"/>
                </a:solidFill>
                <a:latin typeface="Times New Roman" panose="02020603050405020304" pitchFamily="18" charset="0"/>
                <a:cs typeface="Times New Roman" panose="02020603050405020304" pitchFamily="18" charset="0"/>
              </a:rPr>
              <a:t> ra </a:t>
            </a:r>
            <a:r>
              <a:rPr lang="en-US" sz="2800" i="1" dirty="0" err="1">
                <a:solidFill>
                  <a:srgbClr val="0070C0"/>
                </a:solidFill>
                <a:latin typeface="Times New Roman" panose="02020603050405020304" pitchFamily="18" charset="0"/>
                <a:cs typeface="Times New Roman" panose="02020603050405020304" pitchFamily="18" charset="0"/>
              </a:rPr>
              <a:t>đời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Mác</a:t>
            </a:r>
            <a:endParaRPr lang="en-US" sz="2800" i="1" dirty="0">
              <a:solidFill>
                <a:srgbClr val="0070C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04FA665-B89D-48C7-97C4-78D948356A4D}"/>
              </a:ext>
            </a:extLst>
          </p:cNvPr>
          <p:cNvSpPr txBox="1"/>
          <p:nvPr/>
        </p:nvSpPr>
        <p:spPr>
          <a:xfrm>
            <a:off x="2980401" y="2840849"/>
            <a:ext cx="8831407" cy="954107"/>
          </a:xfrm>
          <a:prstGeom prst="rect">
            <a:avLst/>
          </a:prstGeom>
          <a:noFill/>
        </p:spPr>
        <p:txBody>
          <a:bodyPr wrap="square" rtlCol="0">
            <a:spAutoFit/>
          </a:bodyPr>
          <a:lstStyle/>
          <a:p>
            <a:r>
              <a:rPr lang="en-US" sz="2800" i="1" dirty="0" err="1">
                <a:solidFill>
                  <a:srgbClr val="0070C0"/>
                </a:solidFill>
                <a:latin typeface="Times New Roman" panose="02020603050405020304" pitchFamily="18" charset="0"/>
                <a:cs typeface="Times New Roman" panose="02020603050405020304" pitchFamily="18" charset="0"/>
              </a:rPr>
              <a:t>Những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kỳ</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chủ</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yếu</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trong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sự</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hình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thành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phát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triển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Mác</a:t>
            </a:r>
            <a:endParaRPr lang="en-US" sz="2800" i="1" dirty="0">
              <a:solidFill>
                <a:srgbClr val="0070C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DFD87E8-F1A7-4997-89D7-C8B704B3EC5C}"/>
              </a:ext>
            </a:extLst>
          </p:cNvPr>
          <p:cNvSpPr txBox="1"/>
          <p:nvPr/>
        </p:nvSpPr>
        <p:spPr>
          <a:xfrm>
            <a:off x="2896136" y="3910378"/>
            <a:ext cx="8831407" cy="954107"/>
          </a:xfrm>
          <a:prstGeom prst="rect">
            <a:avLst/>
          </a:prstGeom>
          <a:noFill/>
        </p:spPr>
        <p:txBody>
          <a:bodyPr wrap="square" rtlCol="0">
            <a:spAutoFit/>
          </a:bodyPr>
          <a:lstStyle/>
          <a:p>
            <a:r>
              <a:rPr lang="en-US" sz="2800" i="1" dirty="0" err="1">
                <a:solidFill>
                  <a:srgbClr val="0070C0"/>
                </a:solidFill>
                <a:latin typeface="Times New Roman" panose="02020603050405020304" pitchFamily="18" charset="0"/>
                <a:cs typeface="Times New Roman" panose="02020603050405020304" pitchFamily="18" charset="0"/>
              </a:rPr>
              <a:t>Thực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chất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ý </a:t>
            </a:r>
            <a:r>
              <a:rPr lang="en-US" sz="2800" i="1" dirty="0" err="1">
                <a:solidFill>
                  <a:srgbClr val="0070C0"/>
                </a:solidFill>
                <a:latin typeface="Times New Roman" panose="02020603050405020304" pitchFamily="18" charset="0"/>
                <a:cs typeface="Times New Roman" panose="02020603050405020304" pitchFamily="18" charset="0"/>
              </a:rPr>
              <a:t>nghĩa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cách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mạng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trong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do </a:t>
            </a:r>
            <a:r>
              <a:rPr lang="en-US" sz="2800" i="1" dirty="0" err="1">
                <a:solidFill>
                  <a:srgbClr val="0070C0"/>
                </a:solidFill>
                <a:latin typeface="Times New Roman" panose="02020603050405020304" pitchFamily="18" charset="0"/>
                <a:cs typeface="Times New Roman" panose="02020603050405020304" pitchFamily="18" charset="0"/>
              </a:rPr>
              <a:t>C.Mác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Ph.Ăngghen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thực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hiện</a:t>
            </a:r>
            <a:endParaRPr lang="en-US" sz="2800" i="1" dirty="0">
              <a:solidFill>
                <a:srgbClr val="0070C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977BFA98-19A4-46F5-9999-C8530E8C459A}"/>
              </a:ext>
            </a:extLst>
          </p:cNvPr>
          <p:cNvSpPr txBox="1"/>
          <p:nvPr/>
        </p:nvSpPr>
        <p:spPr>
          <a:xfrm>
            <a:off x="2423888" y="5284717"/>
            <a:ext cx="8900078" cy="523220"/>
          </a:xfrm>
          <a:prstGeom prst="rect">
            <a:avLst/>
          </a:prstGeom>
          <a:noFill/>
        </p:spPr>
        <p:txBody>
          <a:bodyPr wrap="square" rtlCol="0">
            <a:spAutoFit/>
          </a:bodyPr>
          <a:lstStyle/>
          <a:p>
            <a:r>
              <a:rPr lang="en-US" sz="2800" i="1" dirty="0" err="1">
                <a:solidFill>
                  <a:srgbClr val="0070C0"/>
                </a:solidFill>
                <a:latin typeface="Times New Roman" panose="02020603050405020304" pitchFamily="18" charset="0"/>
                <a:cs typeface="Times New Roman" panose="02020603050405020304" pitchFamily="18" charset="0"/>
              </a:rPr>
              <a:t>Giai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đoạn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Lênin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trong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sự</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nghiệp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phát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triển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Mác</a:t>
            </a:r>
            <a:endParaRPr lang="en-US" sz="2800" i="1" dirty="0">
              <a:solidFill>
                <a:srgbClr val="0070C0"/>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941207DE-1DCB-4FF7-BCD7-046A2228EEC8}"/>
              </a:ext>
            </a:extLst>
          </p:cNvPr>
          <p:cNvCxnSpPr/>
          <p:nvPr/>
        </p:nvCxnSpPr>
        <p:spPr>
          <a:xfrm>
            <a:off x="2191407" y="1166646"/>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C1B917-351A-49A7-8883-D079797CA563}"/>
              </a:ext>
            </a:extLst>
          </p:cNvPr>
          <p:cNvCxnSpPr/>
          <p:nvPr/>
        </p:nvCxnSpPr>
        <p:spPr>
          <a:xfrm>
            <a:off x="2191407" y="1072053"/>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2DA2C33-981B-4D91-8329-BF665BC558B2}"/>
              </a:ext>
            </a:extLst>
          </p:cNvPr>
          <p:cNvSpPr txBox="1"/>
          <p:nvPr/>
        </p:nvSpPr>
        <p:spPr>
          <a:xfrm>
            <a:off x="2631037" y="441766"/>
            <a:ext cx="8343565"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1. </a:t>
            </a:r>
            <a:r>
              <a:rPr lang="en-US" sz="2800" b="1" dirty="0" err="1">
                <a:solidFill>
                  <a:srgbClr val="FF0000"/>
                </a:solidFill>
                <a:latin typeface="Times New Roman" panose="02020603050405020304" pitchFamily="18" charset="0"/>
                <a:cs typeface="Times New Roman" panose="02020603050405020304" pitchFamily="18" charset="0"/>
              </a:rPr>
              <a:t>Sự</a:t>
            </a:r>
            <a:r>
              <a:rPr lang="en-US" sz="2800" b="1" dirty="0">
                <a:solidFill>
                  <a:srgbClr val="FF0000"/>
                </a:solidFill>
                <a:latin typeface="Times New Roman" panose="02020603050405020304" pitchFamily="18" charset="0"/>
                <a:cs typeface="Times New Roman" panose="02020603050405020304" pitchFamily="18" charset="0"/>
              </a:rPr>
              <a:t> ra </a:t>
            </a:r>
            <a:r>
              <a:rPr lang="en-US" sz="2800" b="1" dirty="0" err="1">
                <a:solidFill>
                  <a:srgbClr val="FF0000"/>
                </a:solidFill>
                <a:latin typeface="Times New Roman" panose="02020603050405020304" pitchFamily="18" charset="0"/>
                <a:cs typeface="Times New Roman" panose="02020603050405020304" pitchFamily="18" charset="0"/>
              </a:rPr>
              <a:t>đời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phát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triển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Mác</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Lênin</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5DF655B-F919-4675-BC03-18B4628EB7B7}"/>
              </a:ext>
            </a:extLst>
          </p:cNvPr>
          <p:cNvSpPr>
            <a:spLocks noGrp="1"/>
          </p:cNvSpPr>
          <p:nvPr>
            <p:ph type="sldNum" sz="quarter" idx="12"/>
          </p:nvPr>
        </p:nvSpPr>
        <p:spPr/>
        <p:txBody>
          <a:bodyPr/>
          <a:lstStyle/>
          <a:p>
            <a:fld id="{BCA9E365-C2E6-427D-B945-C61DCC8F5720}" type="slidenum">
              <a:rPr lang="en-US" smtClean="0"/>
              <a:t>39</a:t>
            </a:fld>
            <a:endParaRPr lang="en-US"/>
          </a:p>
        </p:txBody>
      </p:sp>
    </p:spTree>
    <p:extLst>
      <p:ext uri="{BB962C8B-B14F-4D97-AF65-F5344CB8AC3E}">
        <p14:creationId xmlns:p14="http://schemas.microsoft.com/office/powerpoint/2010/main" val="281930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7"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F3906A-760E-40F9-8A02-5DE2ADEB7D7F}"/>
              </a:ext>
            </a:extLst>
          </p:cNvPr>
          <p:cNvSpPr>
            <a:spLocks noGrp="1"/>
          </p:cNvSpPr>
          <p:nvPr>
            <p:ph type="subTitle" idx="1"/>
          </p:nvPr>
        </p:nvSpPr>
        <p:spPr>
          <a:xfrm>
            <a:off x="778933" y="1253067"/>
            <a:ext cx="10718799" cy="5096933"/>
          </a:xfrm>
        </p:spPr>
        <p:txBody>
          <a:bodyPr>
            <a:normAutofit/>
          </a:bodyPr>
          <a:lstStyle/>
          <a:p>
            <a:pPr algn="just"/>
            <a:r>
              <a:rPr lang="en-US" sz="2800" dirty="0">
                <a:solidFill>
                  <a:srgbClr val="0070C0"/>
                </a:solidFill>
                <a:latin typeface="Times New Roman" panose="02020603050405020304" pitchFamily="18" charset="0"/>
                <a:cs typeface="Times New Roman" panose="02020603050405020304" pitchFamily="18" charset="0"/>
              </a:rPr>
              <a:t>1.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bạn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xem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nhóm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mình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theo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danh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sách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thầy</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cô</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gửi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lớp</a:t>
            </a:r>
            <a:r>
              <a:rPr lang="en-US" sz="2800" dirty="0">
                <a:solidFill>
                  <a:srgbClr val="0070C0"/>
                </a:solidFill>
                <a:latin typeface="Times New Roman" panose="02020603050405020304" pitchFamily="18" charset="0"/>
                <a:cs typeface="Times New Roman" panose="02020603050405020304" pitchFamily="18" charset="0"/>
              </a:rPr>
              <a:t>.</a:t>
            </a:r>
          </a:p>
          <a:p>
            <a:pPr algn="just"/>
            <a:r>
              <a:rPr lang="en-US" sz="2800" dirty="0">
                <a:solidFill>
                  <a:srgbClr val="0070C0"/>
                </a:solidFill>
                <a:latin typeface="Times New Roman" panose="02020603050405020304" pitchFamily="18" charset="0"/>
                <a:cs typeface="Times New Roman" panose="02020603050405020304" pitchFamily="18" charset="0"/>
              </a:rPr>
              <a:t>2. </a:t>
            </a:r>
            <a:r>
              <a:rPr lang="en-US" sz="2800" dirty="0" err="1">
                <a:solidFill>
                  <a:srgbClr val="0070C0"/>
                </a:solidFill>
                <a:latin typeface="Times New Roman" panose="02020603050405020304" pitchFamily="18" charset="0"/>
                <a:cs typeface="Times New Roman" panose="02020603050405020304" pitchFamily="18" charset="0"/>
              </a:rPr>
              <a:t>Mỗi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nhóm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bầu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nhóm</a:t>
            </a:r>
            <a:r>
              <a:rPr lang="en-US" sz="2800" dirty="0">
                <a:solidFill>
                  <a:srgbClr val="0070C0"/>
                </a:solidFill>
                <a:latin typeface="Times New Roman" panose="02020603050405020304" pitchFamily="18" charset="0"/>
                <a:cs typeface="Times New Roman" panose="02020603050405020304" pitchFamily="18" charset="0"/>
              </a:rPr>
              <a:t> tr</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ởng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thư</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ký</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Nhóm</a:t>
            </a:r>
            <a:r>
              <a:rPr lang="en-US" sz="2800" dirty="0">
                <a:solidFill>
                  <a:srgbClr val="0070C0"/>
                </a:solidFill>
                <a:latin typeface="Times New Roman" panose="02020603050405020304" pitchFamily="18" charset="0"/>
                <a:cs typeface="Times New Roman" panose="02020603050405020304" pitchFamily="18" charset="0"/>
              </a:rPr>
              <a:t> tr</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ởng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nhiệm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vụ</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tổ</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chức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lấy</a:t>
            </a:r>
            <a:r>
              <a:rPr lang="en-US" sz="2800" dirty="0">
                <a:solidFill>
                  <a:srgbClr val="0070C0"/>
                </a:solidFill>
                <a:latin typeface="Times New Roman" panose="02020603050405020304" pitchFamily="18" charset="0"/>
                <a:cs typeface="Times New Roman" panose="02020603050405020304" pitchFamily="18" charset="0"/>
              </a:rPr>
              <a:t> ý </a:t>
            </a:r>
            <a:r>
              <a:rPr lang="en-US" sz="2800" dirty="0" err="1">
                <a:solidFill>
                  <a:srgbClr val="0070C0"/>
                </a:solidFill>
                <a:latin typeface="Times New Roman" panose="02020603050405020304" pitchFamily="18" charset="0"/>
                <a:cs typeface="Times New Roman" panose="02020603050405020304" pitchFamily="18" charset="0"/>
              </a:rPr>
              <a:t>kiến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phân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bạn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thực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hiện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nội</a:t>
            </a:r>
            <a:r>
              <a:rPr lang="en-US" sz="2800" dirty="0">
                <a:solidFill>
                  <a:srgbClr val="0070C0"/>
                </a:solidFill>
                <a:latin typeface="Times New Roman" panose="02020603050405020304" pitchFamily="18" charset="0"/>
                <a:cs typeface="Times New Roman" panose="02020603050405020304" pitchFamily="18" charset="0"/>
              </a:rPr>
              <a:t> dung.</a:t>
            </a:r>
          </a:p>
          <a:p>
            <a:pPr algn="just"/>
            <a:r>
              <a:rPr lang="en-US" sz="2800" dirty="0">
                <a:solidFill>
                  <a:srgbClr val="0070C0"/>
                </a:solidFill>
                <a:latin typeface="Times New Roman" panose="02020603050405020304" pitchFamily="18" charset="0"/>
                <a:cs typeface="Times New Roman" panose="02020603050405020304" pitchFamily="18" charset="0"/>
              </a:rPr>
              <a:t>3. </a:t>
            </a:r>
            <a:r>
              <a:rPr lang="en-US" sz="2800" dirty="0" err="1">
                <a:solidFill>
                  <a:srgbClr val="0070C0"/>
                </a:solidFill>
                <a:latin typeface="Times New Roman" panose="02020603050405020304" pitchFamily="18" charset="0"/>
                <a:cs typeface="Times New Roman" panose="02020603050405020304" pitchFamily="18" charset="0"/>
              </a:rPr>
              <a:t>Bài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thảo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luận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gồm</a:t>
            </a:r>
            <a:r>
              <a:rPr lang="en-US" sz="2800" dirty="0">
                <a:solidFill>
                  <a:srgbClr val="0070C0"/>
                </a:solidFill>
                <a:latin typeface="Times New Roman" panose="02020603050405020304" pitchFamily="18" charset="0"/>
                <a:cs typeface="Times New Roman" panose="02020603050405020304" pitchFamily="18" charset="0"/>
              </a:rPr>
              <a:t> 1 </a:t>
            </a:r>
            <a:r>
              <a:rPr lang="en-US" sz="2800" dirty="0" err="1">
                <a:solidFill>
                  <a:srgbClr val="0070C0"/>
                </a:solidFill>
                <a:latin typeface="Times New Roman" panose="02020603050405020304" pitchFamily="18" charset="0"/>
                <a:cs typeface="Times New Roman" panose="02020603050405020304" pitchFamily="18" charset="0"/>
              </a:rPr>
              <a:t>bản</a:t>
            </a:r>
            <a:r>
              <a:rPr lang="en-US" sz="2800" dirty="0">
                <a:solidFill>
                  <a:srgbClr val="0070C0"/>
                </a:solidFill>
                <a:latin typeface="Times New Roman" panose="02020603050405020304" pitchFamily="18" charset="0"/>
                <a:cs typeface="Times New Roman" panose="02020603050405020304" pitchFamily="18" charset="0"/>
              </a:rPr>
              <a:t> word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soạn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powerpoit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đóng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kèm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để</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nộp</a:t>
            </a:r>
            <a:r>
              <a:rPr lang="en-US" sz="2800" dirty="0">
                <a:solidFill>
                  <a:srgbClr val="0070C0"/>
                </a:solidFill>
                <a:latin typeface="Times New Roman" panose="02020603050405020304" pitchFamily="18" charset="0"/>
                <a:cs typeface="Times New Roman" panose="02020603050405020304" pitchFamily="18" charset="0"/>
              </a:rPr>
              <a:t>.</a:t>
            </a:r>
          </a:p>
          <a:p>
            <a:pPr algn="just"/>
            <a:r>
              <a:rPr lang="en-US" sz="2800" dirty="0">
                <a:solidFill>
                  <a:srgbClr val="0070C0"/>
                </a:solidFill>
                <a:latin typeface="Times New Roman" panose="02020603050405020304" pitchFamily="18" charset="0"/>
                <a:cs typeface="Times New Roman" panose="02020603050405020304" pitchFamily="18" charset="0"/>
              </a:rPr>
              <a:t>4. </a:t>
            </a:r>
            <a:r>
              <a:rPr lang="en-US" sz="2800" dirty="0" err="1">
                <a:solidFill>
                  <a:srgbClr val="0070C0"/>
                </a:solidFill>
                <a:latin typeface="Times New Roman" panose="02020603050405020304" pitchFamily="18" charset="0"/>
                <a:cs typeface="Times New Roman" panose="02020603050405020304" pitchFamily="18" charset="0"/>
              </a:rPr>
              <a:t>Bài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thảo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luận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trang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bìa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bảng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phân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nhiệm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vụ</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thành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mục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lục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phần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mở</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đầu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nội</a:t>
            </a:r>
            <a:r>
              <a:rPr lang="en-US" sz="2800" dirty="0">
                <a:solidFill>
                  <a:srgbClr val="0070C0"/>
                </a:solidFill>
                <a:latin typeface="Times New Roman" panose="02020603050405020304" pitchFamily="18" charset="0"/>
                <a:cs typeface="Times New Roman" panose="02020603050405020304" pitchFamily="18" charset="0"/>
              </a:rPr>
              <a:t> dung (</a:t>
            </a:r>
            <a:r>
              <a:rPr lang="en-US" sz="2800" dirty="0" err="1">
                <a:solidFill>
                  <a:srgbClr val="0070C0"/>
                </a:solidFill>
                <a:latin typeface="Times New Roman" panose="02020603050405020304" pitchFamily="18" charset="0"/>
                <a:cs typeface="Times New Roman" panose="02020603050405020304" pitchFamily="18" charset="0"/>
              </a:rPr>
              <a:t>Phần</a:t>
            </a:r>
            <a:r>
              <a:rPr lang="en-US" sz="2800" dirty="0">
                <a:solidFill>
                  <a:srgbClr val="0070C0"/>
                </a:solidFill>
                <a:latin typeface="Times New Roman" panose="02020603050405020304" pitchFamily="18" charset="0"/>
                <a:cs typeface="Times New Roman" panose="02020603050405020304" pitchFamily="18" charset="0"/>
              </a:rPr>
              <a:t> I </a:t>
            </a:r>
            <a:r>
              <a:rPr lang="en-US" sz="2800" dirty="0" err="1">
                <a:solidFill>
                  <a:srgbClr val="0070C0"/>
                </a:solidFill>
                <a:latin typeface="Times New Roman" panose="02020603050405020304" pitchFamily="18" charset="0"/>
                <a:cs typeface="Times New Roman" panose="02020603050405020304" pitchFamily="18" charset="0"/>
              </a:rPr>
              <a:t>viết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về</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phần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lý</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luận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Phần</a:t>
            </a:r>
            <a:r>
              <a:rPr lang="en-US" sz="2800" dirty="0">
                <a:solidFill>
                  <a:srgbClr val="0070C0"/>
                </a:solidFill>
                <a:latin typeface="Times New Roman" panose="02020603050405020304" pitchFamily="18" charset="0"/>
                <a:cs typeface="Times New Roman" panose="02020603050405020304" pitchFamily="18" charset="0"/>
              </a:rPr>
              <a:t> II </a:t>
            </a:r>
            <a:r>
              <a:rPr lang="en-US" sz="2800" dirty="0" err="1">
                <a:solidFill>
                  <a:srgbClr val="0070C0"/>
                </a:solidFill>
                <a:latin typeface="Times New Roman" panose="02020603050405020304" pitchFamily="18" charset="0"/>
                <a:cs typeface="Times New Roman" panose="02020603050405020304" pitchFamily="18" charset="0"/>
              </a:rPr>
              <a:t>viết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về</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phần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dụng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kết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luận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tài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liệu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tham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khảo</a:t>
            </a:r>
            <a:r>
              <a:rPr lang="en-US" sz="2800" dirty="0">
                <a:solidFill>
                  <a:srgbClr val="0070C0"/>
                </a:solidFill>
                <a:latin typeface="Times New Roman" panose="02020603050405020304" pitchFamily="18" charset="0"/>
                <a:cs typeface="Times New Roman" panose="02020603050405020304" pitchFamily="18" charset="0"/>
              </a:rPr>
              <a:t>).</a:t>
            </a:r>
          </a:p>
          <a:p>
            <a:pPr algn="just"/>
            <a:r>
              <a:rPr lang="en-US" sz="2800" dirty="0">
                <a:solidFill>
                  <a:srgbClr val="0070C0"/>
                </a:solidFill>
                <a:latin typeface="Times New Roman" panose="02020603050405020304" pitchFamily="18" charset="0"/>
                <a:cs typeface="Times New Roman" panose="02020603050405020304" pitchFamily="18" charset="0"/>
              </a:rPr>
              <a:t>5. </a:t>
            </a:r>
            <a:r>
              <a:rPr lang="en-US" sz="2800" dirty="0" err="1">
                <a:solidFill>
                  <a:srgbClr val="0070C0"/>
                </a:solidFill>
                <a:latin typeface="Times New Roman" panose="02020603050405020304" pitchFamily="18" charset="0"/>
                <a:cs typeface="Times New Roman" panose="02020603050405020304" pitchFamily="18" charset="0"/>
              </a:rPr>
              <a:t>Đến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giờ</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thảo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luận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mỗi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nhóm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cử</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thành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báo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thảo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luận</a:t>
            </a:r>
            <a:r>
              <a:rPr lang="en-US" sz="2800" dirty="0">
                <a:solidFill>
                  <a:srgbClr val="0070C0"/>
                </a:solidFill>
                <a:latin typeface="Times New Roman" panose="02020603050405020304" pitchFamily="18" charset="0"/>
                <a:cs typeface="Times New Roman" panose="02020603050405020304" pitchFamily="18" charset="0"/>
              </a:rPr>
              <a:t>.</a:t>
            </a:r>
          </a:p>
          <a:p>
            <a:pPr algn="just"/>
            <a:r>
              <a:rPr lang="en-US" sz="2800" dirty="0">
                <a:solidFill>
                  <a:srgbClr val="0070C0"/>
                </a:solidFill>
                <a:latin typeface="Times New Roman" panose="02020603050405020304" pitchFamily="18" charset="0"/>
                <a:cs typeface="Times New Roman" panose="02020603050405020304" pitchFamily="18" charset="0"/>
              </a:rPr>
              <a:t>6. </a:t>
            </a:r>
            <a:r>
              <a:rPr lang="en-US" sz="2800" dirty="0" err="1">
                <a:solidFill>
                  <a:srgbClr val="0070C0"/>
                </a:solidFill>
                <a:latin typeface="Times New Roman" panose="02020603050405020304" pitchFamily="18" charset="0"/>
                <a:cs typeface="Times New Roman" panose="02020603050405020304" pitchFamily="18" charset="0"/>
              </a:rPr>
              <a:t>Hạn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nộp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bài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thảo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luận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đến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buổi</a:t>
            </a:r>
            <a:r>
              <a:rPr lang="en-US" sz="2800" dirty="0">
                <a:solidFill>
                  <a:srgbClr val="0070C0"/>
                </a:solidFill>
                <a:latin typeface="Times New Roman" panose="02020603050405020304" pitchFamily="18" charset="0"/>
                <a:cs typeface="Times New Roman" panose="02020603050405020304" pitchFamily="18" charset="0"/>
              </a:rPr>
              <a:t> 13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ơng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trình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môn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học</a:t>
            </a:r>
            <a:r>
              <a:rPr lang="en-US" sz="2800" dirty="0">
                <a:solidFill>
                  <a:srgbClr val="0070C0"/>
                </a:solidFill>
                <a:latin typeface="Times New Roman" panose="02020603050405020304" pitchFamily="18" charset="0"/>
                <a:cs typeface="Times New Roman" panose="02020603050405020304" pitchFamily="18" charset="0"/>
              </a:rPr>
              <a:t>.</a:t>
            </a:r>
          </a:p>
          <a:p>
            <a:pPr algn="just"/>
            <a:r>
              <a:rPr lang="en-US" sz="2800" dirty="0">
                <a:solidFill>
                  <a:srgbClr val="0070C0"/>
                </a:solidFill>
                <a:latin typeface="Times New Roman" panose="02020603050405020304" pitchFamily="18" charset="0"/>
                <a:cs typeface="Times New Roman" panose="02020603050405020304" pitchFamily="18" charset="0"/>
              </a:rPr>
              <a:t>7. </a:t>
            </a:r>
            <a:r>
              <a:rPr lang="en-US" sz="2800" dirty="0" err="1">
                <a:solidFill>
                  <a:srgbClr val="0070C0"/>
                </a:solidFill>
                <a:latin typeface="Times New Roman" panose="02020603050405020304" pitchFamily="18" charset="0"/>
                <a:cs typeface="Times New Roman" panose="02020603050405020304" pitchFamily="18" charset="0"/>
              </a:rPr>
              <a:t>Nơi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nộp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Lớp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trưởng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tập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hợp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bản</a:t>
            </a:r>
            <a:r>
              <a:rPr lang="en-US" sz="2800" dirty="0">
                <a:solidFill>
                  <a:srgbClr val="0070C0"/>
                </a:solidFill>
                <a:latin typeface="Times New Roman" panose="02020603050405020304" pitchFamily="18" charset="0"/>
                <a:cs typeface="Times New Roman" panose="02020603050405020304" pitchFamily="18" charset="0"/>
              </a:rPr>
              <a:t> word+ </a:t>
            </a:r>
            <a:r>
              <a:rPr lang="en-US" sz="2800" dirty="0" err="1">
                <a:solidFill>
                  <a:srgbClr val="0070C0"/>
                </a:solidFill>
                <a:latin typeface="Times New Roman" panose="02020603050405020304" pitchFamily="18" charset="0"/>
                <a:cs typeface="Times New Roman" panose="02020603050405020304" pitchFamily="18" charset="0"/>
              </a:rPr>
              <a:t>powerpoit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vào</a:t>
            </a:r>
            <a:r>
              <a:rPr lang="en-US" sz="2800" dirty="0">
                <a:solidFill>
                  <a:srgbClr val="0070C0"/>
                </a:solidFill>
                <a:latin typeface="Times New Roman" panose="02020603050405020304" pitchFamily="18" charset="0"/>
                <a:cs typeface="Times New Roman" panose="02020603050405020304" pitchFamily="18" charset="0"/>
              </a:rPr>
              <a:t> 1 </a:t>
            </a:r>
            <a:r>
              <a:rPr lang="en-US" sz="2800" dirty="0" err="1">
                <a:solidFill>
                  <a:srgbClr val="0070C0"/>
                </a:solidFill>
                <a:latin typeface="Times New Roman" panose="02020603050405020304" pitchFamily="18" charset="0"/>
                <a:cs typeface="Times New Roman" panose="02020603050405020304" pitchFamily="18" charset="0"/>
              </a:rPr>
              <a:t>forder</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nén</a:t>
            </a:r>
            <a:r>
              <a:rPr lang="en-US" sz="2800" dirty="0">
                <a:solidFill>
                  <a:srgbClr val="0070C0"/>
                </a:solidFill>
                <a:latin typeface="Times New Roman" panose="02020603050405020304" pitchFamily="18" charset="0"/>
                <a:cs typeface="Times New Roman" panose="02020603050405020304" pitchFamily="18" charset="0"/>
              </a:rPr>
              <a:t> file zip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gửi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vào</a:t>
            </a:r>
            <a:r>
              <a:rPr lang="en-US" sz="2800" dirty="0">
                <a:solidFill>
                  <a:srgbClr val="0070C0"/>
                </a:solidFill>
                <a:latin typeface="Times New Roman" panose="02020603050405020304" pitchFamily="18" charset="0"/>
                <a:cs typeface="Times New Roman" panose="02020603050405020304" pitchFamily="18" charset="0"/>
              </a:rPr>
              <a:t> mail hoduc38@gmail.com.</a:t>
            </a:r>
          </a:p>
        </p:txBody>
      </p:sp>
      <p:sp>
        <p:nvSpPr>
          <p:cNvPr id="4" name="Flowchart: Terminator 3">
            <a:extLst>
              <a:ext uri="{FF2B5EF4-FFF2-40B4-BE49-F238E27FC236}">
                <a16:creationId xmlns:a16="http://schemas.microsoft.com/office/drawing/2014/main" id="{ED996E63-10B6-4E43-A31E-970043B7EBBC}"/>
              </a:ext>
            </a:extLst>
          </p:cNvPr>
          <p:cNvSpPr/>
          <p:nvPr/>
        </p:nvSpPr>
        <p:spPr>
          <a:xfrm>
            <a:off x="2480732" y="254002"/>
            <a:ext cx="7704666" cy="761999"/>
          </a:xfrm>
          <a:prstGeom prst="flowChartTerminator">
            <a:avLst/>
          </a:prstGeom>
          <a:solidFill>
            <a:srgbClr val="FF0000"/>
          </a:solidFill>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b="1" dirty="0" err="1">
                <a:solidFill>
                  <a:srgbClr val="FFFF00"/>
                </a:solidFill>
                <a:latin typeface="Times New Roman" panose="02020603050405020304" pitchFamily="18" charset="0"/>
                <a:cs typeface="Times New Roman" panose="02020603050405020304" pitchFamily="18" charset="0"/>
              </a:rPr>
              <a:t>YÊU</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CẦU</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LÀM</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THẢO</a:t>
            </a:r>
            <a:r>
              <a:rPr lang="en-US" sz="2800" b="1" dirty="0">
                <a:solidFill>
                  <a:srgbClr val="FFFF00"/>
                </a:solidFill>
                <a:latin typeface="Times New Roman" panose="02020603050405020304" pitchFamily="18" charset="0"/>
                <a:cs typeface="Times New Roman" panose="02020603050405020304" pitchFamily="18" charset="0"/>
              </a:rPr>
              <a:t> </a:t>
            </a:r>
            <a:r>
              <a:rPr lang="en-US" sz="2800" b="1" dirty="0" err="1">
                <a:solidFill>
                  <a:srgbClr val="FFFF00"/>
                </a:solidFill>
                <a:latin typeface="Times New Roman" panose="02020603050405020304" pitchFamily="18" charset="0"/>
                <a:cs typeface="Times New Roman" panose="02020603050405020304" pitchFamily="18" charset="0"/>
              </a:rPr>
              <a:t>LUẬN</a:t>
            </a:r>
            <a:endParaRPr lang="en-US" sz="2800" b="1" dirty="0">
              <a:solidFill>
                <a:srgbClr val="FFFF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9106F1A-7026-4F19-B82C-80F074BD58C0}"/>
              </a:ext>
            </a:extLst>
          </p:cNvPr>
          <p:cNvSpPr>
            <a:spLocks noGrp="1"/>
          </p:cNvSpPr>
          <p:nvPr>
            <p:ph type="sldNum" sz="quarter" idx="12"/>
          </p:nvPr>
        </p:nvSpPr>
        <p:spPr/>
        <p:txBody>
          <a:bodyPr/>
          <a:lstStyle/>
          <a:p>
            <a:fld id="{BCA9E365-C2E6-427D-B945-C61DCC8F5720}" type="slidenum">
              <a:rPr lang="en-US" smtClean="0"/>
              <a:t>4</a:t>
            </a:fld>
            <a:endParaRPr lang="en-US"/>
          </a:p>
        </p:txBody>
      </p:sp>
    </p:spTree>
    <p:extLst>
      <p:ext uri="{BB962C8B-B14F-4D97-AF65-F5344CB8AC3E}">
        <p14:creationId xmlns:p14="http://schemas.microsoft.com/office/powerpoint/2010/main" val="200600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91A8D1-F371-4870-8DEB-CEED8AD3A645}"/>
              </a:ext>
            </a:extLst>
          </p:cNvPr>
          <p:cNvSpPr txBox="1"/>
          <p:nvPr/>
        </p:nvSpPr>
        <p:spPr>
          <a:xfrm>
            <a:off x="2503438" y="454073"/>
            <a:ext cx="8668387"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điều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ra </a:t>
            </a:r>
            <a:r>
              <a:rPr lang="en-US" sz="2800" b="1" i="1" dirty="0" err="1">
                <a:solidFill>
                  <a:srgbClr val="FF0000"/>
                </a:solidFill>
                <a:latin typeface="Times New Roman" panose="02020603050405020304" pitchFamily="18" charset="0"/>
                <a:cs typeface="Times New Roman" panose="02020603050405020304" pitchFamily="18" charset="0"/>
              </a:rPr>
              <a:t>đời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E0C9D34-83D9-4E12-9C1C-B937231BB602}"/>
              </a:ext>
            </a:extLst>
          </p:cNvPr>
          <p:cNvSpPr txBox="1"/>
          <p:nvPr/>
        </p:nvSpPr>
        <p:spPr>
          <a:xfrm>
            <a:off x="3282875" y="3554567"/>
            <a:ext cx="8131359" cy="523220"/>
          </a:xfrm>
          <a:prstGeom prst="rect">
            <a:avLst/>
          </a:prstGeom>
          <a:noFill/>
        </p:spPr>
        <p:txBody>
          <a:bodyPr wrap="square" rtlCol="0">
            <a:spAutoFit/>
          </a:bodyPr>
          <a:lstStyle/>
          <a:p>
            <a:r>
              <a:rPr lang="en-US" sz="2800" b="1" i="1" dirty="0" err="1">
                <a:solidFill>
                  <a:srgbClr val="C00000"/>
                </a:solidFill>
                <a:latin typeface="Times New Roman" panose="02020603050405020304" pitchFamily="18" charset="0"/>
                <a:cs typeface="Times New Roman" panose="02020603050405020304" pitchFamily="18" charset="0"/>
              </a:rPr>
              <a:t>Nguồn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gốc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lý</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luận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và</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tiền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đề</a:t>
            </a:r>
            <a:r>
              <a:rPr lang="en-US" sz="2800" b="1" i="1" dirty="0">
                <a:solidFill>
                  <a:srgbClr val="C00000"/>
                </a:solidFill>
                <a:latin typeface="Times New Roman" panose="02020603050405020304" pitchFamily="18" charset="0"/>
                <a:cs typeface="Times New Roman" panose="02020603050405020304" pitchFamily="18" charset="0"/>
              </a:rPr>
              <a:t> khoa </a:t>
            </a:r>
            <a:r>
              <a:rPr lang="en-US" sz="2800" b="1" i="1" dirty="0" err="1">
                <a:solidFill>
                  <a:srgbClr val="C00000"/>
                </a:solidFill>
                <a:latin typeface="Times New Roman" panose="02020603050405020304" pitchFamily="18" charset="0"/>
                <a:cs typeface="Times New Roman" panose="02020603050405020304" pitchFamily="18" charset="0"/>
              </a:rPr>
              <a:t>học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tự</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nhiên</a:t>
            </a:r>
            <a:endParaRPr lang="en-US" sz="2800" b="1" i="1" dirty="0">
              <a:solidFill>
                <a:srgbClr val="C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2A500C7-BD69-47F0-AC80-FD1D1CB2FF70}"/>
              </a:ext>
            </a:extLst>
          </p:cNvPr>
          <p:cNvSpPr txBox="1"/>
          <p:nvPr/>
        </p:nvSpPr>
        <p:spPr>
          <a:xfrm>
            <a:off x="3256276" y="2409226"/>
            <a:ext cx="6390187" cy="523220"/>
          </a:xfrm>
          <a:prstGeom prst="rect">
            <a:avLst/>
          </a:prstGeom>
          <a:noFill/>
        </p:spPr>
        <p:txBody>
          <a:bodyPr wrap="square" rtlCol="0">
            <a:spAutoFit/>
          </a:bodyPr>
          <a:lstStyle/>
          <a:p>
            <a:r>
              <a:rPr lang="en-US" sz="2800" b="1" i="1" dirty="0" err="1">
                <a:solidFill>
                  <a:srgbClr val="C00000"/>
                </a:solidFill>
                <a:latin typeface="Times New Roman" panose="02020603050405020304" pitchFamily="18" charset="0"/>
                <a:cs typeface="Times New Roman" panose="02020603050405020304" pitchFamily="18" charset="0"/>
              </a:rPr>
              <a:t>Điều</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kiện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kinh</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tế</a:t>
            </a:r>
            <a:r>
              <a:rPr lang="en-US" sz="2800" b="1" i="1" dirty="0">
                <a:solidFill>
                  <a:srgbClr val="C00000"/>
                </a:solidFill>
                <a:latin typeface="Times New Roman" panose="02020603050405020304" pitchFamily="18" charset="0"/>
                <a:cs typeface="Times New Roman" panose="02020603050405020304" pitchFamily="18" charset="0"/>
              </a:rPr>
              <a:t> - </a:t>
            </a:r>
            <a:r>
              <a:rPr lang="en-US" sz="2800" b="1" i="1" dirty="0" err="1">
                <a:solidFill>
                  <a:srgbClr val="C00000"/>
                </a:solidFill>
                <a:latin typeface="Times New Roman" panose="02020603050405020304" pitchFamily="18" charset="0"/>
                <a:cs typeface="Times New Roman" panose="02020603050405020304" pitchFamily="18" charset="0"/>
              </a:rPr>
              <a:t>xã</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hội</a:t>
            </a:r>
            <a:endParaRPr lang="en-US" sz="2800" b="1" i="1" dirty="0">
              <a:solidFill>
                <a:srgbClr val="C0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6690EA0-472C-486A-BFB6-1007614E57B6}"/>
              </a:ext>
            </a:extLst>
          </p:cNvPr>
          <p:cNvSpPr txBox="1"/>
          <p:nvPr/>
        </p:nvSpPr>
        <p:spPr>
          <a:xfrm>
            <a:off x="3256276" y="4436636"/>
            <a:ext cx="8668387" cy="523220"/>
          </a:xfrm>
          <a:prstGeom prst="rect">
            <a:avLst/>
          </a:prstGeom>
          <a:noFill/>
        </p:spPr>
        <p:txBody>
          <a:bodyPr wrap="square" rtlCol="0">
            <a:spAutoFit/>
          </a:bodyPr>
          <a:lstStyle/>
          <a:p>
            <a:r>
              <a:rPr lang="en-US" sz="2800" b="1" i="1" dirty="0" err="1">
                <a:solidFill>
                  <a:srgbClr val="C00000"/>
                </a:solidFill>
                <a:latin typeface="Times New Roman" panose="02020603050405020304" pitchFamily="18" charset="0"/>
                <a:cs typeface="Times New Roman" panose="02020603050405020304" pitchFamily="18" charset="0"/>
              </a:rPr>
              <a:t>Nhân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tố</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chủ</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quan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trong</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sự</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hình</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thành</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triết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học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Mác</a:t>
            </a:r>
            <a:endParaRPr lang="en-US" sz="2800" b="1" i="1" dirty="0">
              <a:solidFill>
                <a:srgbClr val="C00000"/>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6C38D7FE-8FD2-488F-B587-446C51048076}"/>
              </a:ext>
            </a:extLst>
          </p:cNvPr>
          <p:cNvCxnSpPr/>
          <p:nvPr/>
        </p:nvCxnSpPr>
        <p:spPr>
          <a:xfrm>
            <a:off x="2191407" y="1166646"/>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4208C46-963B-42EF-B306-A408D2CD65B9}"/>
              </a:ext>
            </a:extLst>
          </p:cNvPr>
          <p:cNvCxnSpPr/>
          <p:nvPr/>
        </p:nvCxnSpPr>
        <p:spPr>
          <a:xfrm>
            <a:off x="2191407" y="1072053"/>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BB6A7EE-8766-41F5-A549-7B9F6F072CE6}"/>
              </a:ext>
            </a:extLst>
          </p:cNvPr>
          <p:cNvPicPr>
            <a:picLocks noChangeAspect="1"/>
          </p:cNvPicPr>
          <p:nvPr/>
        </p:nvPicPr>
        <p:blipFill>
          <a:blip r:embed="rId2"/>
          <a:stretch>
            <a:fillRect/>
          </a:stretch>
        </p:blipFill>
        <p:spPr>
          <a:xfrm>
            <a:off x="8008883" y="1285854"/>
            <a:ext cx="3915780" cy="2039838"/>
          </a:xfrm>
          <a:prstGeom prst="rect">
            <a:avLst/>
          </a:prstGeom>
        </p:spPr>
      </p:pic>
      <p:sp>
        <p:nvSpPr>
          <p:cNvPr id="3" name="Slide Number Placeholder 2">
            <a:extLst>
              <a:ext uri="{FF2B5EF4-FFF2-40B4-BE49-F238E27FC236}">
                <a16:creationId xmlns:a16="http://schemas.microsoft.com/office/drawing/2014/main" id="{61C78E85-47E8-4C8B-BF42-D3249628010D}"/>
              </a:ext>
            </a:extLst>
          </p:cNvPr>
          <p:cNvSpPr>
            <a:spLocks noGrp="1"/>
          </p:cNvSpPr>
          <p:nvPr>
            <p:ph type="sldNum" sz="quarter" idx="12"/>
          </p:nvPr>
        </p:nvSpPr>
        <p:spPr/>
        <p:txBody>
          <a:bodyPr/>
          <a:lstStyle/>
          <a:p>
            <a:fld id="{BCA9E365-C2E6-427D-B945-C61DCC8F5720}" type="slidenum">
              <a:rPr lang="en-US" smtClean="0"/>
              <a:t>40</a:t>
            </a:fld>
            <a:endParaRPr lang="en-US"/>
          </a:p>
        </p:txBody>
      </p:sp>
      <p:sp>
        <p:nvSpPr>
          <p:cNvPr id="6" name="Callout: Quad Arrow 5">
            <a:extLst>
              <a:ext uri="{FF2B5EF4-FFF2-40B4-BE49-F238E27FC236}">
                <a16:creationId xmlns:a16="http://schemas.microsoft.com/office/drawing/2014/main" id="{C8A7B114-F746-4AA6-9263-B56D94DB3C60}"/>
              </a:ext>
            </a:extLst>
          </p:cNvPr>
          <p:cNvSpPr/>
          <p:nvPr/>
        </p:nvSpPr>
        <p:spPr>
          <a:xfrm>
            <a:off x="2410304" y="2376333"/>
            <a:ext cx="626533" cy="523210"/>
          </a:xfrm>
          <a:prstGeom prst="quadArrowCallou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7" name="Callout: Quad Arrow 16">
            <a:extLst>
              <a:ext uri="{FF2B5EF4-FFF2-40B4-BE49-F238E27FC236}">
                <a16:creationId xmlns:a16="http://schemas.microsoft.com/office/drawing/2014/main" id="{44CF3B1F-97F4-4F05-9794-F2B5CDD808E2}"/>
              </a:ext>
            </a:extLst>
          </p:cNvPr>
          <p:cNvSpPr/>
          <p:nvPr/>
        </p:nvSpPr>
        <p:spPr>
          <a:xfrm>
            <a:off x="2410304" y="3554577"/>
            <a:ext cx="626533" cy="523210"/>
          </a:xfrm>
          <a:prstGeom prst="quadArrowCallou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Callout: Quad Arrow 17">
            <a:extLst>
              <a:ext uri="{FF2B5EF4-FFF2-40B4-BE49-F238E27FC236}">
                <a16:creationId xmlns:a16="http://schemas.microsoft.com/office/drawing/2014/main" id="{A566FBD9-A659-477E-B533-333597C5FA19}"/>
              </a:ext>
            </a:extLst>
          </p:cNvPr>
          <p:cNvSpPr/>
          <p:nvPr/>
        </p:nvSpPr>
        <p:spPr>
          <a:xfrm>
            <a:off x="2410304" y="4471216"/>
            <a:ext cx="626533" cy="523210"/>
          </a:xfrm>
          <a:prstGeom prst="quad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54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B22F5DA-CD06-443B-8689-7EC71170CF14}"/>
              </a:ext>
            </a:extLst>
          </p:cNvPr>
          <p:cNvSpPr>
            <a:spLocks noGrp="1"/>
          </p:cNvSpPr>
          <p:nvPr>
            <p:ph type="subTitle" idx="1"/>
          </p:nvPr>
        </p:nvSpPr>
        <p:spPr>
          <a:xfrm>
            <a:off x="672662" y="1117101"/>
            <a:ext cx="11175999" cy="5428342"/>
          </a:xfrm>
        </p:spPr>
        <p:txBody>
          <a:bodyPr>
            <a:noAutofit/>
          </a:bodyPr>
          <a:lstStyle/>
          <a:p>
            <a:pPr algn="just">
              <a:lnSpc>
                <a:spcPct val="100000"/>
              </a:lnSpc>
              <a:spcBef>
                <a:spcPts val="0"/>
              </a:spcBef>
            </a:pPr>
            <a:r>
              <a:rPr lang="en-US" sz="2600" i="1" dirty="0">
                <a:solidFill>
                  <a:srgbClr val="0070C0"/>
                </a:solidFill>
                <a:latin typeface="Times New Roman" panose="02020603050405020304" pitchFamily="18" charset="0"/>
                <a:cs typeface="Times New Roman" panose="02020603050405020304" pitchFamily="18" charset="0"/>
              </a:rPr>
              <a:t>	</a:t>
            </a:r>
            <a:r>
              <a:rPr lang="en-US" sz="2600" b="1" i="1" dirty="0" err="1">
                <a:solidFill>
                  <a:srgbClr val="0070C0"/>
                </a:solidFill>
                <a:latin typeface="Times New Roman" panose="02020603050405020304" pitchFamily="18" charset="0"/>
                <a:cs typeface="Times New Roman" panose="02020603050405020304" pitchFamily="18" charset="0"/>
              </a:rPr>
              <a:t>Thứ</a:t>
            </a:r>
            <a:r>
              <a:rPr lang="en-US" sz="2600" b="1" i="1" dirty="0">
                <a:solidFill>
                  <a:srgbClr val="0070C0"/>
                </a:solidFill>
                <a:latin typeface="Times New Roman" panose="02020603050405020304" pitchFamily="18" charset="0"/>
                <a:cs typeface="Times New Roman" panose="02020603050405020304" pitchFamily="18" charset="0"/>
              </a:rPr>
              <a:t> </a:t>
            </a:r>
            <a:r>
              <a:rPr lang="en-US" sz="2600" b="1" i="1" dirty="0" err="1">
                <a:solidFill>
                  <a:srgbClr val="0070C0"/>
                </a:solidFill>
                <a:latin typeface="Times New Roman" panose="02020603050405020304" pitchFamily="18" charset="0"/>
                <a:cs typeface="Times New Roman" panose="02020603050405020304" pitchFamily="18" charset="0"/>
              </a:rPr>
              <a:t>nhất</a:t>
            </a:r>
            <a:r>
              <a:rPr lang="en-US" sz="2600" b="1" i="1" dirty="0">
                <a:solidFill>
                  <a:srgbClr val="0070C0"/>
                </a:solidFill>
                <a:latin typeface="Times New Roman" panose="02020603050405020304" pitchFamily="18" charset="0"/>
                <a:cs typeface="Times New Roman" panose="02020603050405020304" pitchFamily="18" charset="0"/>
              </a:rPr>
              <a:t>,</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phương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thức</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sản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xuất</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TBCN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được</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củng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cố</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và</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phát</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triển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mạnh</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trong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điều</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kiện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cách</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mạng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công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nghiệp</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Bộc</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lộ</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bản</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chất</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bóc</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lột</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của</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CNTB</a:t>
            </a:r>
            <a:r>
              <a:rPr lang="en-US" sz="2600" dirty="0">
                <a:solidFill>
                  <a:srgbClr val="0070C0"/>
                </a:solidFill>
                <a:latin typeface="Times New Roman" panose="02020603050405020304" pitchFamily="18" charset="0"/>
                <a:cs typeface="Times New Roman" pitchFamily="18" charset="0"/>
                <a:sym typeface="Wingdings" pitchFamily="2" charset="2"/>
              </a:rPr>
              <a:t>  </a:t>
            </a:r>
            <a:r>
              <a:rPr lang="en-US" sz="2600" dirty="0" err="1">
                <a:solidFill>
                  <a:srgbClr val="0070C0"/>
                </a:solidFill>
                <a:latin typeface="Times New Roman" panose="02020603050405020304" pitchFamily="18" charset="0"/>
                <a:cs typeface="Times New Roman" pitchFamily="18" charset="0"/>
                <a:sym typeface="Wingdings" pitchFamily="2" charset="2"/>
              </a:rPr>
              <a:t>dẫn</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đến</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thay</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đổi</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cục</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diện</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xã</a:t>
            </a:r>
            <a:r>
              <a:rPr lang="en-US" sz="2600" dirty="0">
                <a:solidFill>
                  <a:srgbClr val="0070C0"/>
                </a:solidFill>
                <a:latin typeface="Times New Roman" panose="02020603050405020304" pitchFamily="18" charset="0"/>
                <a:cs typeface="Times New Roman" pitchFamily="18" charset="0"/>
                <a:sym typeface="Wingdings" pitchFamily="2" charset="2"/>
              </a:rPr>
              <a:t> </a:t>
            </a:r>
            <a:r>
              <a:rPr lang="en-US" sz="2600" dirty="0" err="1">
                <a:solidFill>
                  <a:srgbClr val="0070C0"/>
                </a:solidFill>
                <a:latin typeface="Times New Roman" panose="02020603050405020304" pitchFamily="18" charset="0"/>
                <a:cs typeface="Times New Roman" pitchFamily="18" charset="0"/>
                <a:sym typeface="Wingdings" pitchFamily="2" charset="2"/>
              </a:rPr>
              <a:t>hội</a:t>
            </a:r>
            <a:r>
              <a:rPr lang="en-US" sz="2600" dirty="0">
                <a:solidFill>
                  <a:srgbClr val="0070C0"/>
                </a:solidFill>
                <a:latin typeface="Times New Roman" panose="02020603050405020304" pitchFamily="18" charset="0"/>
                <a:cs typeface="Times New Roman" pitchFamily="18" charset="0"/>
                <a:sym typeface="Wingdings" pitchFamily="2" charset="2"/>
              </a:rPr>
              <a:t>.</a:t>
            </a:r>
          </a:p>
          <a:p>
            <a:pPr algn="just">
              <a:lnSpc>
                <a:spcPct val="100000"/>
              </a:lnSpc>
              <a:spcBef>
                <a:spcPts val="0"/>
              </a:spcBef>
            </a:pPr>
            <a:r>
              <a:rPr lang="en-US" sz="2600" i="1" dirty="0">
                <a:solidFill>
                  <a:srgbClr val="0070C0"/>
                </a:solidFill>
                <a:latin typeface="Times New Roman" panose="02020603050405020304" pitchFamily="18" charset="0"/>
                <a:cs typeface="Times New Roman" panose="02020603050405020304" pitchFamily="18" charset="0"/>
              </a:rPr>
              <a:t>	</a:t>
            </a:r>
            <a:r>
              <a:rPr lang="en-US" sz="2600" b="1" i="1" dirty="0" err="1">
                <a:solidFill>
                  <a:srgbClr val="0070C0"/>
                </a:solidFill>
                <a:latin typeface="Times New Roman" panose="02020603050405020304" pitchFamily="18" charset="0"/>
                <a:cs typeface="Times New Roman" panose="02020603050405020304" pitchFamily="18" charset="0"/>
              </a:rPr>
              <a:t>Thứ</a:t>
            </a:r>
            <a:r>
              <a:rPr lang="en-US" sz="2600" b="1" i="1" dirty="0">
                <a:solidFill>
                  <a:srgbClr val="0070C0"/>
                </a:solidFill>
                <a:latin typeface="Times New Roman" panose="02020603050405020304" pitchFamily="18" charset="0"/>
                <a:cs typeface="Times New Roman" panose="02020603050405020304" pitchFamily="18" charset="0"/>
              </a:rPr>
              <a:t> </a:t>
            </a:r>
            <a:r>
              <a:rPr lang="en-US" sz="2600" b="1" i="1" dirty="0" err="1">
                <a:solidFill>
                  <a:srgbClr val="0070C0"/>
                </a:solidFill>
                <a:latin typeface="Times New Roman" panose="02020603050405020304" pitchFamily="18" charset="0"/>
                <a:cs typeface="Times New Roman" panose="02020603050405020304" pitchFamily="18" charset="0"/>
              </a:rPr>
              <a:t>hai</a:t>
            </a:r>
            <a:r>
              <a:rPr lang="en-US" sz="2600" b="1"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xuất</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hiện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GCVS</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với</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tính</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cách</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là</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một</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lực</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lượng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chính</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trị</a:t>
            </a:r>
            <a:r>
              <a:rPr lang="en-US" sz="2600" i="1" dirty="0">
                <a:solidFill>
                  <a:srgbClr val="0070C0"/>
                </a:solidFill>
                <a:latin typeface="Times New Roman" panose="02020603050405020304" pitchFamily="18" charset="0"/>
                <a:cs typeface="Times New Roman" panose="02020603050405020304" pitchFamily="18" charset="0"/>
              </a:rPr>
              <a:t> - </a:t>
            </a:r>
            <a:r>
              <a:rPr lang="en-US" sz="2600" i="1" dirty="0" err="1">
                <a:solidFill>
                  <a:srgbClr val="0070C0"/>
                </a:solidFill>
                <a:latin typeface="Times New Roman" panose="02020603050405020304" pitchFamily="18" charset="0"/>
                <a:cs typeface="Times New Roman" panose="02020603050405020304" pitchFamily="18" charset="0"/>
              </a:rPr>
              <a:t>xã</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hội</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độc</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lập</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đây</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là</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nhân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tố</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quan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trọng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cho</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sự</a:t>
            </a:r>
            <a:r>
              <a:rPr lang="en-US" sz="2600" i="1" dirty="0">
                <a:solidFill>
                  <a:srgbClr val="0070C0"/>
                </a:solidFill>
                <a:latin typeface="Times New Roman" panose="02020603050405020304" pitchFamily="18" charset="0"/>
                <a:cs typeface="Times New Roman" panose="02020603050405020304" pitchFamily="18" charset="0"/>
              </a:rPr>
              <a:t> ra </a:t>
            </a:r>
            <a:r>
              <a:rPr lang="en-US" sz="2600" i="1" dirty="0" err="1">
                <a:solidFill>
                  <a:srgbClr val="0070C0"/>
                </a:solidFill>
                <a:latin typeface="Times New Roman" panose="02020603050405020304" pitchFamily="18" charset="0"/>
                <a:cs typeface="Times New Roman" panose="02020603050405020304" pitchFamily="18" charset="0"/>
              </a:rPr>
              <a:t>đời</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triết</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học</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Mác</a:t>
            </a:r>
            <a:r>
              <a:rPr lang="en-US" sz="2600" i="1" dirty="0">
                <a:solidFill>
                  <a:srgbClr val="0070C0"/>
                </a:solidFill>
                <a:latin typeface="Times New Roman" panose="02020603050405020304" pitchFamily="18" charset="0"/>
                <a:cs typeface="Times New Roman" panose="02020603050405020304" pitchFamily="18" charset="0"/>
              </a:rPr>
              <a:t>.</a:t>
            </a:r>
          </a:p>
          <a:p>
            <a:pPr marL="342900" indent="-342900" algn="just">
              <a:lnSpc>
                <a:spcPct val="100000"/>
              </a:lnSpc>
              <a:spcBef>
                <a:spcPts val="0"/>
              </a:spcBef>
              <a:buFont typeface="Wingdings" panose="05000000000000000000" pitchFamily="2" charset="2"/>
              <a:buChar char="à"/>
            </a:pP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Mâu</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thuẫn</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GC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càng</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trở</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nên</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gay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gắt</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diễn</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ra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nhiều</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cuộc</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đấu</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tranh</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i="1" dirty="0" err="1">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của</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CN </a:t>
            </a:r>
          </a:p>
          <a:p>
            <a:pPr algn="just">
              <a:lnSpc>
                <a:spcPct val="100000"/>
              </a:lnSpc>
              <a:spcBef>
                <a:spcPts val="0"/>
              </a:spcBef>
            </a:pPr>
            <a:r>
              <a:rPr lang="en-US" sz="26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i="1" dirty="0" err="1">
                <a:solidFill>
                  <a:srgbClr val="0070C0"/>
                </a:solidFill>
                <a:latin typeface="Times New Roman" panose="02020603050405020304" pitchFamily="18" charset="0"/>
                <a:cs typeface="Times New Roman" panose="02020603050405020304" pitchFamily="18" charset="0"/>
              </a:rPr>
              <a:t>GCTS</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không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còn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đóng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vai</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trò</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là</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GCCM</a:t>
            </a:r>
            <a:r>
              <a:rPr lang="en-US" sz="2600" i="1"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và</a:t>
            </a:r>
            <a:r>
              <a:rPr lang="en-US" sz="2600"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GCVS</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trở</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thành</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lực</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lượng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tiên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phong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trong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cuộc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đấu</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tranh</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cho</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nền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dân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chủ</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tiến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bộ</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xã</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hội</a:t>
            </a:r>
            <a:r>
              <a:rPr lang="en-US" sz="2600" dirty="0">
                <a:solidFill>
                  <a:srgbClr val="0070C0"/>
                </a:solidFill>
                <a:latin typeface="Times New Roman" panose="02020603050405020304" pitchFamily="18" charset="0"/>
                <a:cs typeface="Times New Roman" panose="02020603050405020304" pitchFamily="18" charset="0"/>
              </a:rPr>
              <a:t>.</a:t>
            </a:r>
            <a:endParaRPr lang="en-US" sz="2600" i="1" dirty="0">
              <a:solidFill>
                <a:srgbClr val="0070C0"/>
              </a:solidFill>
              <a:latin typeface="Times New Roman" panose="02020603050405020304" pitchFamily="18" charset="0"/>
              <a:cs typeface="Times New Roman" panose="02020603050405020304" pitchFamily="18" charset="0"/>
            </a:endParaRPr>
          </a:p>
          <a:p>
            <a:pPr algn="just">
              <a:lnSpc>
                <a:spcPct val="100000"/>
              </a:lnSpc>
              <a:spcBef>
                <a:spcPts val="0"/>
              </a:spcBef>
            </a:pPr>
            <a:r>
              <a:rPr lang="en-US" sz="2600" i="1"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Thứ</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ba</a:t>
            </a:r>
            <a:r>
              <a:rPr lang="en-US" sz="2600" b="1" i="1" u="sng" dirty="0">
                <a:solidFill>
                  <a:srgbClr val="0070C0"/>
                </a:solidFill>
                <a:latin typeface="Times New Roman" panose="02020603050405020304" pitchFamily="18" charset="0"/>
                <a:cs typeface="Times New Roman" panose="02020603050405020304" pitchFamily="18" charset="0"/>
              </a:rPr>
              <a:t>,</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thực</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tiễn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cách</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FF0000"/>
                </a:solidFill>
                <a:latin typeface="Times New Roman" panose="02020603050405020304" pitchFamily="18" charset="0"/>
                <a:cs typeface="Times New Roman" panose="02020603050405020304" pitchFamily="18" charset="0"/>
              </a:rPr>
              <a:t>mạng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của</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GCVS</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là</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cơ</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sở</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chủ</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yếu</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nhất</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cho</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sự</a:t>
            </a:r>
            <a:r>
              <a:rPr lang="en-US" sz="2600" i="1" dirty="0">
                <a:solidFill>
                  <a:srgbClr val="0070C0"/>
                </a:solidFill>
                <a:latin typeface="Times New Roman" panose="02020603050405020304" pitchFamily="18" charset="0"/>
                <a:cs typeface="Times New Roman" panose="02020603050405020304" pitchFamily="18" charset="0"/>
              </a:rPr>
              <a:t> ra </a:t>
            </a:r>
            <a:r>
              <a:rPr lang="en-US" sz="2600" i="1" dirty="0" err="1">
                <a:solidFill>
                  <a:srgbClr val="0070C0"/>
                </a:solidFill>
                <a:latin typeface="Times New Roman" panose="02020603050405020304" pitchFamily="18" charset="0"/>
                <a:cs typeface="Times New Roman" panose="02020603050405020304" pitchFamily="18" charset="0"/>
              </a:rPr>
              <a:t>đời</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triết</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học</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Mác</a:t>
            </a:r>
            <a:r>
              <a:rPr lang="en-US" sz="2600" i="1" dirty="0">
                <a:solidFill>
                  <a:srgbClr val="0070C0"/>
                </a:solidFill>
                <a:latin typeface="Times New Roman" panose="02020603050405020304" pitchFamily="18" charset="0"/>
                <a:cs typeface="Times New Roman" panose="02020603050405020304" pitchFamily="18" charset="0"/>
              </a:rPr>
              <a:t>.</a:t>
            </a:r>
            <a:endParaRPr lang="en-US" sz="2600" dirty="0">
              <a:solidFill>
                <a:srgbClr val="0070C0"/>
              </a:solidFill>
              <a:latin typeface="Times New Roman" panose="02020603050405020304" pitchFamily="18" charset="0"/>
              <a:cs typeface="Times New Roman" panose="02020603050405020304" pitchFamily="18" charset="0"/>
            </a:endParaRPr>
          </a:p>
          <a:p>
            <a:pPr algn="just">
              <a:lnSpc>
                <a:spcPct val="100000"/>
              </a:lnSpc>
              <a:spcBef>
                <a:spcPts val="0"/>
              </a:spcBef>
            </a:pPr>
            <a:r>
              <a:rPr lang="en-US" sz="2600"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70C0"/>
                </a:solidFill>
                <a:latin typeface="Times New Roman" panose="02020603050405020304" pitchFamily="18" charset="0"/>
                <a:cs typeface="Times New Roman" panose="02020603050405020304" pitchFamily="18" charset="0"/>
              </a:rPr>
              <a:t>Thực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tiễn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của</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cách</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mạng</a:t>
            </a:r>
            <a:r>
              <a:rPr lang="en-US" sz="2600" dirty="0">
                <a:solidFill>
                  <a:srgbClr val="0070C0"/>
                </a:solidFill>
                <a:latin typeface="Times New Roman" panose="02020603050405020304" pitchFamily="18" charset="0"/>
                <a:cs typeface="Times New Roman" panose="02020603050405020304" pitchFamily="18" charset="0"/>
              </a:rPr>
              <a:t> VS </a:t>
            </a:r>
            <a:r>
              <a:rPr lang="en-US" sz="2600" dirty="0" err="1">
                <a:solidFill>
                  <a:srgbClr val="0070C0"/>
                </a:solidFill>
                <a:latin typeface="Times New Roman" panose="02020603050405020304" pitchFamily="18" charset="0"/>
                <a:cs typeface="Times New Roman" panose="02020603050405020304" pitchFamily="18" charset="0"/>
              </a:rPr>
              <a:t>đòi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hỏi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phải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được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soi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sáng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bằng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lý</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luận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nói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chung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và</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triết</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học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nói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riêng</a:t>
            </a:r>
            <a:r>
              <a:rPr lang="en-US" sz="2600"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endParaRPr lang="en-US" sz="2600" dirty="0">
              <a:solidFill>
                <a:srgbClr val="0070C0"/>
              </a:solidFill>
              <a:latin typeface="Times New Roman" panose="02020603050405020304" pitchFamily="18" charset="0"/>
              <a:cs typeface="Times New Roman" panose="02020603050405020304" pitchFamily="18" charset="0"/>
            </a:endParaRPr>
          </a:p>
          <a:p>
            <a:pPr algn="just">
              <a:lnSpc>
                <a:spcPct val="100000"/>
              </a:lnSpc>
              <a:spcBef>
                <a:spcPts val="0"/>
              </a:spcBef>
            </a:pPr>
            <a:endParaRPr lang="en-US" sz="2600" dirty="0">
              <a:solidFill>
                <a:srgbClr val="0070C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A2726F2-7B07-4E8E-88BA-E0680F1B92CE}"/>
              </a:ext>
            </a:extLst>
          </p:cNvPr>
          <p:cNvSpPr txBox="1"/>
          <p:nvPr/>
        </p:nvSpPr>
        <p:spPr>
          <a:xfrm>
            <a:off x="3911330" y="449942"/>
            <a:ext cx="6390187"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Điều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kiện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kinh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tế</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xã</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hội</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823F184-465C-4AFE-9FAF-D942792736EF}"/>
              </a:ext>
            </a:extLst>
          </p:cNvPr>
          <p:cNvSpPr>
            <a:spLocks noGrp="1"/>
          </p:cNvSpPr>
          <p:nvPr>
            <p:ph type="sldNum" sz="quarter" idx="12"/>
          </p:nvPr>
        </p:nvSpPr>
        <p:spPr/>
        <p:txBody>
          <a:bodyPr/>
          <a:lstStyle/>
          <a:p>
            <a:fld id="{BCA9E365-C2E6-427D-B945-C61DCC8F5720}" type="slidenum">
              <a:rPr lang="en-US" smtClean="0"/>
              <a:t>41</a:t>
            </a:fld>
            <a:endParaRPr lang="en-US"/>
          </a:p>
        </p:txBody>
      </p:sp>
    </p:spTree>
    <p:extLst>
      <p:ext uri="{BB962C8B-B14F-4D97-AF65-F5344CB8AC3E}">
        <p14:creationId xmlns:p14="http://schemas.microsoft.com/office/powerpoint/2010/main" val="158223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2B10E4-2A2B-4D94-B789-640C28939021}"/>
              </a:ext>
            </a:extLst>
          </p:cNvPr>
          <p:cNvSpPr txBox="1"/>
          <p:nvPr/>
        </p:nvSpPr>
        <p:spPr>
          <a:xfrm>
            <a:off x="3693617" y="464982"/>
            <a:ext cx="8131359"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Nguồn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tiền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đề</a:t>
            </a:r>
            <a:r>
              <a:rPr lang="en-US" sz="2800" b="1" i="1" dirty="0">
                <a:solidFill>
                  <a:srgbClr val="FF0000"/>
                </a:solidFill>
                <a:latin typeface="Times New Roman" panose="02020603050405020304" pitchFamily="18" charset="0"/>
                <a:cs typeface="Times New Roman" panose="02020603050405020304" pitchFamily="18" charset="0"/>
              </a:rPr>
              <a:t> khoa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nhiên</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1" name="Flowchart: Terminator 10">
            <a:extLst>
              <a:ext uri="{FF2B5EF4-FFF2-40B4-BE49-F238E27FC236}">
                <a16:creationId xmlns:a16="http://schemas.microsoft.com/office/drawing/2014/main" id="{1F3E5A32-4CA9-4BBB-9840-5A04C04FC98B}"/>
              </a:ext>
            </a:extLst>
          </p:cNvPr>
          <p:cNvSpPr/>
          <p:nvPr/>
        </p:nvSpPr>
        <p:spPr>
          <a:xfrm>
            <a:off x="0" y="1328553"/>
            <a:ext cx="4920342" cy="660611"/>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Thứ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nguồn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gốc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lý</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luận</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9597FFDB-15FE-453F-8FC4-6CAA6F02E7B3}"/>
              </a:ext>
            </a:extLst>
          </p:cNvPr>
          <p:cNvCxnSpPr>
            <a:cxnSpLocks/>
          </p:cNvCxnSpPr>
          <p:nvPr/>
        </p:nvCxnSpPr>
        <p:spPr>
          <a:xfrm>
            <a:off x="925145" y="2018192"/>
            <a:ext cx="0" cy="32359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28D5F4-5912-4E04-85A6-94F70E840DC0}"/>
              </a:ext>
            </a:extLst>
          </p:cNvPr>
          <p:cNvCxnSpPr/>
          <p:nvPr/>
        </p:nvCxnSpPr>
        <p:spPr>
          <a:xfrm>
            <a:off x="925144" y="2699658"/>
            <a:ext cx="73646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11E879C-8473-4622-B5FB-F0FAFA4692E0}"/>
              </a:ext>
            </a:extLst>
          </p:cNvPr>
          <p:cNvCxnSpPr/>
          <p:nvPr/>
        </p:nvCxnSpPr>
        <p:spPr>
          <a:xfrm>
            <a:off x="925144" y="3911951"/>
            <a:ext cx="73646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544353C-6D44-4031-B4FC-67260D78897E}"/>
              </a:ext>
            </a:extLst>
          </p:cNvPr>
          <p:cNvCxnSpPr/>
          <p:nvPr/>
        </p:nvCxnSpPr>
        <p:spPr>
          <a:xfrm>
            <a:off x="925145" y="5254172"/>
            <a:ext cx="7364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Flowchart: Terminator 27">
            <a:extLst>
              <a:ext uri="{FF2B5EF4-FFF2-40B4-BE49-F238E27FC236}">
                <a16:creationId xmlns:a16="http://schemas.microsoft.com/office/drawing/2014/main" id="{6E80188D-9D0E-4E2D-9F76-23B24CDAD7CA}"/>
              </a:ext>
            </a:extLst>
          </p:cNvPr>
          <p:cNvSpPr/>
          <p:nvPr/>
        </p:nvSpPr>
        <p:spPr>
          <a:xfrm>
            <a:off x="1661609" y="3586046"/>
            <a:ext cx="4303747" cy="660611"/>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KTCT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điển</a:t>
            </a:r>
            <a:r>
              <a:rPr lang="en-US" sz="2800" b="1" i="1" dirty="0">
                <a:solidFill>
                  <a:srgbClr val="FF0000"/>
                </a:solidFill>
                <a:latin typeface="Times New Roman" panose="02020603050405020304" pitchFamily="18" charset="0"/>
                <a:cs typeface="Times New Roman" panose="02020603050405020304" pitchFamily="18" charset="0"/>
              </a:rPr>
              <a:t> Anh</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29" name="Flowchart: Terminator 28">
            <a:extLst>
              <a:ext uri="{FF2B5EF4-FFF2-40B4-BE49-F238E27FC236}">
                <a16:creationId xmlns:a16="http://schemas.microsoft.com/office/drawing/2014/main" id="{06E51C3B-4502-478D-B2FE-A7AEC176351E}"/>
              </a:ext>
            </a:extLst>
          </p:cNvPr>
          <p:cNvSpPr/>
          <p:nvPr/>
        </p:nvSpPr>
        <p:spPr>
          <a:xfrm>
            <a:off x="1661609" y="2337507"/>
            <a:ext cx="4303760" cy="660611"/>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cổ</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Đức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31" name="Flowchart: Terminator 30">
            <a:extLst>
              <a:ext uri="{FF2B5EF4-FFF2-40B4-BE49-F238E27FC236}">
                <a16:creationId xmlns:a16="http://schemas.microsoft.com/office/drawing/2014/main" id="{DFE06AC5-1C03-422D-BD6E-9D9CE80A142B}"/>
              </a:ext>
            </a:extLst>
          </p:cNvPr>
          <p:cNvSpPr/>
          <p:nvPr/>
        </p:nvSpPr>
        <p:spPr>
          <a:xfrm>
            <a:off x="1661609" y="4901526"/>
            <a:ext cx="4303747" cy="660611"/>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solidFill>
                  <a:srgbClr val="FF0000"/>
                </a:solidFill>
                <a:latin typeface="Times New Roman" panose="02020603050405020304" pitchFamily="18" charset="0"/>
                <a:cs typeface="Times New Roman" panose="02020603050405020304" pitchFamily="18" charset="0"/>
              </a:rPr>
              <a:t>CNXH</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không</a:t>
            </a:r>
            <a:r>
              <a:rPr lang="en-US" sz="2400" b="1" i="1" dirty="0">
                <a:solidFill>
                  <a:srgbClr val="FF0000"/>
                </a:solidFill>
                <a:latin typeface="Times New Roman" panose="02020603050405020304" pitchFamily="18" charset="0"/>
                <a:cs typeface="Times New Roman" panose="02020603050405020304" pitchFamily="18" charset="0"/>
              </a:rPr>
              <a:t> t</a:t>
            </a:r>
            <a:r>
              <a:rPr lang="vi-VN" sz="2400" b="1" i="1" dirty="0">
                <a:solidFill>
                  <a:srgbClr val="FF0000"/>
                </a:solidFill>
                <a:latin typeface="Times New Roman" panose="02020603050405020304" pitchFamily="18" charset="0"/>
                <a:cs typeface="Times New Roman" panose="02020603050405020304" pitchFamily="18" charset="0"/>
              </a:rPr>
              <a:t>ư</a:t>
            </a:r>
            <a:r>
              <a:rPr lang="en-US" sz="2400" b="1" i="1" dirty="0" err="1">
                <a:solidFill>
                  <a:srgbClr val="FF0000"/>
                </a:solidFill>
                <a:latin typeface="Times New Roman" panose="02020603050405020304" pitchFamily="18" charset="0"/>
                <a:cs typeface="Times New Roman" panose="02020603050405020304" pitchFamily="18" charset="0"/>
              </a:rPr>
              <a:t>ởng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Pháp</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A303BBC8-E788-4C5A-9868-A3BC849D9731}"/>
              </a:ext>
            </a:extLst>
          </p:cNvPr>
          <p:cNvSpPr txBox="1"/>
          <p:nvPr/>
        </p:nvSpPr>
        <p:spPr>
          <a:xfrm>
            <a:off x="6168575" y="1980939"/>
            <a:ext cx="2554501" cy="492443"/>
          </a:xfrm>
          <a:prstGeom prst="rect">
            <a:avLst/>
          </a:prstGeom>
          <a:noFill/>
        </p:spPr>
        <p:txBody>
          <a:bodyPr wrap="square" rtlCol="0">
            <a:spAutoFit/>
          </a:bodyPr>
          <a:lstStyle/>
          <a:p>
            <a:r>
              <a:rPr lang="en-US" sz="2600" dirty="0" err="1">
                <a:solidFill>
                  <a:srgbClr val="0070C0"/>
                </a:solidFill>
                <a:latin typeface="Times New Roman" panose="02020603050405020304" pitchFamily="18" charset="0"/>
                <a:cs typeface="Times New Roman" panose="02020603050405020304" pitchFamily="18" charset="0"/>
              </a:rPr>
              <a:t>PBCDT</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Hêgghen</a:t>
            </a:r>
            <a:endParaRPr lang="en-US" sz="2600" dirty="0">
              <a:solidFill>
                <a:srgbClr val="0070C0"/>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5911DE81-AF46-41A7-A6A5-A34A3E2F724C}"/>
              </a:ext>
            </a:extLst>
          </p:cNvPr>
          <p:cNvSpPr txBox="1"/>
          <p:nvPr/>
        </p:nvSpPr>
        <p:spPr>
          <a:xfrm>
            <a:off x="6154057" y="2690869"/>
            <a:ext cx="2656111" cy="492443"/>
          </a:xfrm>
          <a:prstGeom prst="rect">
            <a:avLst/>
          </a:prstGeom>
          <a:noFill/>
        </p:spPr>
        <p:txBody>
          <a:bodyPr wrap="square" rtlCol="0">
            <a:spAutoFit/>
          </a:bodyPr>
          <a:lstStyle/>
          <a:p>
            <a:r>
              <a:rPr lang="en-US" sz="2600" dirty="0" err="1">
                <a:solidFill>
                  <a:srgbClr val="0070C0"/>
                </a:solidFill>
                <a:latin typeface="Times New Roman" panose="02020603050405020304" pitchFamily="18" charset="0"/>
                <a:cs typeface="Times New Roman" panose="02020603050405020304" pitchFamily="18" charset="0"/>
              </a:rPr>
              <a:t>CNDV</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Phoiơ</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bắc</a:t>
            </a:r>
            <a:endParaRPr lang="en-US" sz="2600" dirty="0">
              <a:solidFill>
                <a:srgbClr val="0070C0"/>
              </a:solidFill>
              <a:latin typeface="Times New Roman" panose="02020603050405020304" pitchFamily="18"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C9E989D9-6107-4A10-8600-664421A22394}"/>
              </a:ext>
            </a:extLst>
          </p:cNvPr>
          <p:cNvCxnSpPr>
            <a:stCxn id="29" idx="3"/>
          </p:cNvCxnSpPr>
          <p:nvPr/>
        </p:nvCxnSpPr>
        <p:spPr>
          <a:xfrm flipV="1">
            <a:off x="5965369" y="2337507"/>
            <a:ext cx="203206" cy="330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D97E1F4-6AD1-4102-9A3D-DDBBAD1A2B14}"/>
              </a:ext>
            </a:extLst>
          </p:cNvPr>
          <p:cNvCxnSpPr>
            <a:cxnSpLocks/>
            <a:stCxn id="29" idx="3"/>
          </p:cNvCxnSpPr>
          <p:nvPr/>
        </p:nvCxnSpPr>
        <p:spPr>
          <a:xfrm>
            <a:off x="5965369" y="2667813"/>
            <a:ext cx="203206" cy="3483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4898AFE-28B6-4BCE-94E9-8987551F0662}"/>
              </a:ext>
            </a:extLst>
          </p:cNvPr>
          <p:cNvSpPr txBox="1"/>
          <p:nvPr/>
        </p:nvSpPr>
        <p:spPr>
          <a:xfrm>
            <a:off x="9274622" y="2032706"/>
            <a:ext cx="1992233" cy="492443"/>
          </a:xfrm>
          <a:prstGeom prst="rect">
            <a:avLst/>
          </a:prstGeom>
          <a:noFill/>
        </p:spPr>
        <p:txBody>
          <a:bodyPr wrap="square" rtlCol="0">
            <a:spAutoFit/>
          </a:bodyPr>
          <a:lstStyle/>
          <a:p>
            <a:r>
              <a:rPr lang="en-US" sz="2600" dirty="0" err="1">
                <a:solidFill>
                  <a:srgbClr val="0070C0"/>
                </a:solidFill>
                <a:latin typeface="Times New Roman" panose="02020603050405020304" pitchFamily="18" charset="0"/>
                <a:cs typeface="Times New Roman" panose="02020603050405020304" pitchFamily="18" charset="0"/>
              </a:rPr>
              <a:t>Phép</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BCDV</a:t>
            </a:r>
            <a:endParaRPr lang="en-US" sz="2600" dirty="0">
              <a:solidFill>
                <a:srgbClr val="0070C0"/>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3D797546-E5FF-4FA4-8EC9-E6CB5083B0A4}"/>
              </a:ext>
            </a:extLst>
          </p:cNvPr>
          <p:cNvSpPr txBox="1"/>
          <p:nvPr/>
        </p:nvSpPr>
        <p:spPr>
          <a:xfrm>
            <a:off x="9317080" y="2642910"/>
            <a:ext cx="1992233" cy="492443"/>
          </a:xfrm>
          <a:prstGeom prst="rect">
            <a:avLst/>
          </a:prstGeom>
          <a:noFill/>
        </p:spPr>
        <p:txBody>
          <a:bodyPr wrap="square" rtlCol="0">
            <a:spAutoFit/>
          </a:bodyPr>
          <a:lstStyle/>
          <a:p>
            <a:r>
              <a:rPr lang="en-US" sz="2600" dirty="0" err="1">
                <a:solidFill>
                  <a:srgbClr val="0070C0"/>
                </a:solidFill>
                <a:latin typeface="Times New Roman" panose="02020603050405020304" pitchFamily="18" charset="0"/>
                <a:cs typeface="Times New Roman" panose="02020603050405020304" pitchFamily="18" charset="0"/>
              </a:rPr>
              <a:t>CNDVBC</a:t>
            </a:r>
            <a:endParaRPr lang="en-US" sz="2600" dirty="0">
              <a:solidFill>
                <a:srgbClr val="0070C0"/>
              </a:solidFill>
              <a:latin typeface="Times New Roman" panose="02020603050405020304" pitchFamily="18" charset="0"/>
              <a:cs typeface="Times New Roman" panose="02020603050405020304" pitchFamily="18" charset="0"/>
            </a:endParaRPr>
          </a:p>
        </p:txBody>
      </p:sp>
      <p:sp>
        <p:nvSpPr>
          <p:cNvPr id="44" name="Arrow: Striped Right 43">
            <a:extLst>
              <a:ext uri="{FF2B5EF4-FFF2-40B4-BE49-F238E27FC236}">
                <a16:creationId xmlns:a16="http://schemas.microsoft.com/office/drawing/2014/main" id="{6669536A-7ABF-4F21-800A-30298DF4247C}"/>
              </a:ext>
            </a:extLst>
          </p:cNvPr>
          <p:cNvSpPr/>
          <p:nvPr/>
        </p:nvSpPr>
        <p:spPr>
          <a:xfrm>
            <a:off x="8665019" y="3613377"/>
            <a:ext cx="290298" cy="820191"/>
          </a:xfrm>
          <a:prstGeom prst="strip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600">
              <a:solidFill>
                <a:srgbClr val="0070C0"/>
              </a:solidFill>
            </a:endParaRPr>
          </a:p>
        </p:txBody>
      </p:sp>
      <p:sp>
        <p:nvSpPr>
          <p:cNvPr id="45" name="Arrow: Striped Right 44">
            <a:extLst>
              <a:ext uri="{FF2B5EF4-FFF2-40B4-BE49-F238E27FC236}">
                <a16:creationId xmlns:a16="http://schemas.microsoft.com/office/drawing/2014/main" id="{C9BA7B0B-196F-42F4-B799-F38454CF32F1}"/>
              </a:ext>
            </a:extLst>
          </p:cNvPr>
          <p:cNvSpPr/>
          <p:nvPr/>
        </p:nvSpPr>
        <p:spPr>
          <a:xfrm>
            <a:off x="8723076" y="4912468"/>
            <a:ext cx="290298" cy="838563"/>
          </a:xfrm>
          <a:prstGeom prst="strip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600">
              <a:solidFill>
                <a:srgbClr val="0070C0"/>
              </a:solidFill>
            </a:endParaRPr>
          </a:p>
        </p:txBody>
      </p:sp>
      <p:sp>
        <p:nvSpPr>
          <p:cNvPr id="46" name="TextBox 45">
            <a:extLst>
              <a:ext uri="{FF2B5EF4-FFF2-40B4-BE49-F238E27FC236}">
                <a16:creationId xmlns:a16="http://schemas.microsoft.com/office/drawing/2014/main" id="{5278678B-AC17-47CA-A929-95162A8702AE}"/>
              </a:ext>
            </a:extLst>
          </p:cNvPr>
          <p:cNvSpPr txBox="1"/>
          <p:nvPr/>
        </p:nvSpPr>
        <p:spPr>
          <a:xfrm>
            <a:off x="6284702" y="3455420"/>
            <a:ext cx="1828783" cy="492443"/>
          </a:xfrm>
          <a:prstGeom prst="rect">
            <a:avLst/>
          </a:prstGeom>
          <a:noFill/>
        </p:spPr>
        <p:txBody>
          <a:bodyPr wrap="square" rtlCol="0">
            <a:spAutoFit/>
          </a:bodyPr>
          <a:lstStyle/>
          <a:p>
            <a:r>
              <a:rPr lang="en-US" sz="2600" dirty="0">
                <a:solidFill>
                  <a:srgbClr val="0070C0"/>
                </a:solidFill>
                <a:latin typeface="Times New Roman" panose="02020603050405020304" pitchFamily="18" charset="0"/>
                <a:cs typeface="Times New Roman" panose="02020603050405020304" pitchFamily="18" charset="0"/>
              </a:rPr>
              <a:t>Adam </a:t>
            </a:r>
            <a:r>
              <a:rPr lang="en-US" sz="2600" dirty="0" err="1">
                <a:solidFill>
                  <a:srgbClr val="0070C0"/>
                </a:solidFill>
                <a:latin typeface="Times New Roman" panose="02020603050405020304" pitchFamily="18" charset="0"/>
                <a:cs typeface="Times New Roman" panose="02020603050405020304" pitchFamily="18" charset="0"/>
              </a:rPr>
              <a:t>Xmit</a:t>
            </a:r>
            <a:endParaRPr lang="en-US" sz="2600" dirty="0">
              <a:solidFill>
                <a:srgbClr val="0070C0"/>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ED2BE8BA-E9C6-4A69-B090-80ECF815033D}"/>
              </a:ext>
            </a:extLst>
          </p:cNvPr>
          <p:cNvSpPr txBox="1"/>
          <p:nvPr/>
        </p:nvSpPr>
        <p:spPr>
          <a:xfrm>
            <a:off x="6284701" y="3910584"/>
            <a:ext cx="1828783" cy="492443"/>
          </a:xfrm>
          <a:prstGeom prst="rect">
            <a:avLst/>
          </a:prstGeom>
          <a:noFill/>
        </p:spPr>
        <p:txBody>
          <a:bodyPr wrap="square" rtlCol="0">
            <a:spAutoFit/>
          </a:bodyPr>
          <a:lstStyle/>
          <a:p>
            <a:r>
              <a:rPr lang="en-US" sz="2600" dirty="0" err="1">
                <a:solidFill>
                  <a:srgbClr val="0070C0"/>
                </a:solidFill>
                <a:latin typeface="Times New Roman" panose="02020603050405020304" pitchFamily="18" charset="0"/>
                <a:cs typeface="Times New Roman" panose="02020603050405020304" pitchFamily="18" charset="0"/>
              </a:rPr>
              <a:t>Ricácđô</a:t>
            </a:r>
            <a:endParaRPr lang="en-US" sz="2600" dirty="0">
              <a:solidFill>
                <a:srgbClr val="0070C0"/>
              </a:solidFill>
              <a:latin typeface="Times New Roman" panose="02020603050405020304" pitchFamily="18" charset="0"/>
              <a:cs typeface="Times New Roman" panose="02020603050405020304" pitchFamily="18" charset="0"/>
            </a:endParaRPr>
          </a:p>
        </p:txBody>
      </p:sp>
      <p:cxnSp>
        <p:nvCxnSpPr>
          <p:cNvPr id="49" name="Straight Arrow Connector 48">
            <a:extLst>
              <a:ext uri="{FF2B5EF4-FFF2-40B4-BE49-F238E27FC236}">
                <a16:creationId xmlns:a16="http://schemas.microsoft.com/office/drawing/2014/main" id="{5FBB4F33-623A-449E-A2B3-097796F19B2A}"/>
              </a:ext>
            </a:extLst>
          </p:cNvPr>
          <p:cNvCxnSpPr>
            <a:cxnSpLocks/>
            <a:endCxn id="46" idx="1"/>
          </p:cNvCxnSpPr>
          <p:nvPr/>
        </p:nvCxnSpPr>
        <p:spPr>
          <a:xfrm flipV="1">
            <a:off x="5965369" y="3701642"/>
            <a:ext cx="319333" cy="286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88C1042-252D-4D0A-9D2B-849E890F3B95}"/>
              </a:ext>
            </a:extLst>
          </p:cNvPr>
          <p:cNvCxnSpPr>
            <a:cxnSpLocks/>
          </p:cNvCxnSpPr>
          <p:nvPr/>
        </p:nvCxnSpPr>
        <p:spPr>
          <a:xfrm>
            <a:off x="5965369" y="3988074"/>
            <a:ext cx="319331" cy="302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7E4E89C-5FB4-4B90-BF93-37211DDAB2A6}"/>
              </a:ext>
            </a:extLst>
          </p:cNvPr>
          <p:cNvSpPr txBox="1"/>
          <p:nvPr/>
        </p:nvSpPr>
        <p:spPr>
          <a:xfrm>
            <a:off x="9232070" y="3354352"/>
            <a:ext cx="2550350" cy="1292662"/>
          </a:xfrm>
          <a:prstGeom prst="rect">
            <a:avLst/>
          </a:prstGeom>
          <a:noFill/>
        </p:spPr>
        <p:txBody>
          <a:bodyPr wrap="square" rtlCol="0">
            <a:spAutoFit/>
          </a:bodyPr>
          <a:lstStyle/>
          <a:p>
            <a:r>
              <a:rPr lang="en-US" sz="2600" dirty="0" err="1">
                <a:solidFill>
                  <a:srgbClr val="0070C0"/>
                </a:solidFill>
                <a:latin typeface="Times New Roman" panose="02020603050405020304" pitchFamily="18" charset="0"/>
                <a:cs typeface="Times New Roman" panose="02020603050405020304" pitchFamily="18" charset="0"/>
              </a:rPr>
              <a:t>Giúp</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Mác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hoàn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thành</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quan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niệm</a:t>
            </a:r>
            <a:r>
              <a:rPr lang="en-US" sz="2600" dirty="0">
                <a:solidFill>
                  <a:srgbClr val="0070C0"/>
                </a:solidFill>
                <a:latin typeface="Times New Roman" panose="02020603050405020304" pitchFamily="18" charset="0"/>
                <a:cs typeface="Times New Roman" panose="02020603050405020304" pitchFamily="18" charset="0"/>
              </a:rPr>
              <a:t> DV </a:t>
            </a:r>
            <a:r>
              <a:rPr lang="en-US" sz="2600" dirty="0" err="1">
                <a:solidFill>
                  <a:srgbClr val="0070C0"/>
                </a:solidFill>
                <a:latin typeface="Times New Roman" panose="02020603050405020304" pitchFamily="18" charset="0"/>
                <a:cs typeface="Times New Roman" panose="02020603050405020304" pitchFamily="18" charset="0"/>
              </a:rPr>
              <a:t>về</a:t>
            </a:r>
            <a:r>
              <a:rPr lang="en-US" sz="2600" dirty="0">
                <a:solidFill>
                  <a:srgbClr val="0070C0"/>
                </a:solidFill>
                <a:latin typeface="Times New Roman" panose="02020603050405020304" pitchFamily="18" charset="0"/>
                <a:cs typeface="Times New Roman" panose="02020603050405020304" pitchFamily="18" charset="0"/>
              </a:rPr>
              <a:t> LS</a:t>
            </a:r>
          </a:p>
        </p:txBody>
      </p:sp>
      <p:sp>
        <p:nvSpPr>
          <p:cNvPr id="55" name="TextBox 54">
            <a:extLst>
              <a:ext uri="{FF2B5EF4-FFF2-40B4-BE49-F238E27FC236}">
                <a16:creationId xmlns:a16="http://schemas.microsoft.com/office/drawing/2014/main" id="{2910864A-32E4-4460-8A93-EAE04632BDB0}"/>
              </a:ext>
            </a:extLst>
          </p:cNvPr>
          <p:cNvSpPr txBox="1"/>
          <p:nvPr/>
        </p:nvSpPr>
        <p:spPr>
          <a:xfrm>
            <a:off x="6299202" y="4714235"/>
            <a:ext cx="2293253" cy="492443"/>
          </a:xfrm>
          <a:prstGeom prst="rect">
            <a:avLst/>
          </a:prstGeom>
          <a:noFill/>
        </p:spPr>
        <p:txBody>
          <a:bodyPr wrap="square" rtlCol="0">
            <a:spAutoFit/>
          </a:bodyPr>
          <a:lstStyle/>
          <a:p>
            <a:r>
              <a:rPr lang="en-US" sz="2600" dirty="0" err="1">
                <a:solidFill>
                  <a:srgbClr val="0070C0"/>
                </a:solidFill>
                <a:latin typeface="Times New Roman" panose="02020603050405020304" pitchFamily="18" charset="0"/>
                <a:cs typeface="Times New Roman" panose="02020603050405020304" pitchFamily="18" charset="0"/>
              </a:rPr>
              <a:t>Xanh</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Ximông</a:t>
            </a:r>
            <a:endParaRPr lang="en-US" sz="2600" dirty="0">
              <a:solidFill>
                <a:srgbClr val="0070C0"/>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23E7619F-2C12-482A-8CDF-241550A1C106}"/>
              </a:ext>
            </a:extLst>
          </p:cNvPr>
          <p:cNvSpPr txBox="1"/>
          <p:nvPr/>
        </p:nvSpPr>
        <p:spPr>
          <a:xfrm>
            <a:off x="6313713" y="5277309"/>
            <a:ext cx="1828783" cy="492443"/>
          </a:xfrm>
          <a:prstGeom prst="rect">
            <a:avLst/>
          </a:prstGeom>
          <a:noFill/>
        </p:spPr>
        <p:txBody>
          <a:bodyPr wrap="square" rtlCol="0">
            <a:spAutoFit/>
          </a:bodyPr>
          <a:lstStyle/>
          <a:p>
            <a:r>
              <a:rPr lang="en-US" sz="2600" dirty="0" err="1">
                <a:solidFill>
                  <a:srgbClr val="0070C0"/>
                </a:solidFill>
                <a:latin typeface="Times New Roman" panose="02020603050405020304" pitchFamily="18" charset="0"/>
                <a:cs typeface="Times New Roman" panose="02020603050405020304" pitchFamily="18" charset="0"/>
              </a:rPr>
              <a:t>Phuriê</a:t>
            </a:r>
            <a:endParaRPr lang="en-US" sz="2600" dirty="0">
              <a:solidFill>
                <a:srgbClr val="0070C0"/>
              </a:solidFill>
              <a:latin typeface="Times New Roman" panose="02020603050405020304" pitchFamily="18" charset="0"/>
              <a:cs typeface="Times New Roman" panose="02020603050405020304" pitchFamily="18" charset="0"/>
            </a:endParaRPr>
          </a:p>
        </p:txBody>
      </p:sp>
      <p:cxnSp>
        <p:nvCxnSpPr>
          <p:cNvPr id="57" name="Straight Arrow Connector 56">
            <a:extLst>
              <a:ext uri="{FF2B5EF4-FFF2-40B4-BE49-F238E27FC236}">
                <a16:creationId xmlns:a16="http://schemas.microsoft.com/office/drawing/2014/main" id="{7B148B31-5A1E-4A72-A5A3-F686C81DEA5B}"/>
              </a:ext>
            </a:extLst>
          </p:cNvPr>
          <p:cNvCxnSpPr>
            <a:cxnSpLocks/>
          </p:cNvCxnSpPr>
          <p:nvPr/>
        </p:nvCxnSpPr>
        <p:spPr>
          <a:xfrm flipV="1">
            <a:off x="6008909" y="4995352"/>
            <a:ext cx="319333" cy="3018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441019E-3E7A-45F9-A084-15C582FE59A9}"/>
              </a:ext>
            </a:extLst>
          </p:cNvPr>
          <p:cNvCxnSpPr>
            <a:cxnSpLocks/>
          </p:cNvCxnSpPr>
          <p:nvPr/>
        </p:nvCxnSpPr>
        <p:spPr>
          <a:xfrm>
            <a:off x="6008909" y="5297173"/>
            <a:ext cx="319331" cy="302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02F0D7C-32B9-43EC-91B5-1BE75C3B829B}"/>
              </a:ext>
            </a:extLst>
          </p:cNvPr>
          <p:cNvSpPr txBox="1"/>
          <p:nvPr/>
        </p:nvSpPr>
        <p:spPr>
          <a:xfrm>
            <a:off x="9274622" y="4795553"/>
            <a:ext cx="2724528" cy="1292662"/>
          </a:xfrm>
          <a:prstGeom prst="rect">
            <a:avLst/>
          </a:prstGeom>
          <a:noFill/>
        </p:spPr>
        <p:txBody>
          <a:bodyPr wrap="square" rtlCol="0">
            <a:spAutoFit/>
          </a:bodyPr>
          <a:lstStyle/>
          <a:p>
            <a:r>
              <a:rPr lang="en-US" sz="2600" dirty="0" err="1">
                <a:solidFill>
                  <a:srgbClr val="0070C0"/>
                </a:solidFill>
                <a:latin typeface="Times New Roman" panose="02020603050405020304" pitchFamily="18" charset="0"/>
                <a:cs typeface="Times New Roman" panose="02020603050405020304" pitchFamily="18" charset="0"/>
              </a:rPr>
              <a:t>Hình</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thành</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các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lý</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luận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về</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sự</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phát</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triển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XH</a:t>
            </a:r>
            <a:r>
              <a:rPr lang="en-US" sz="2600" dirty="0">
                <a:solidFill>
                  <a:srgbClr val="0070C0"/>
                </a:solidFill>
                <a:latin typeface="Times New Roman" panose="02020603050405020304" pitchFamily="18" charset="0"/>
                <a:cs typeface="Times New Roman" panose="02020603050405020304" pitchFamily="18" charset="0"/>
              </a:rPr>
              <a:t> </a:t>
            </a:r>
          </a:p>
        </p:txBody>
      </p:sp>
      <p:cxnSp>
        <p:nvCxnSpPr>
          <p:cNvPr id="3" name="Straight Arrow Connector 2">
            <a:extLst>
              <a:ext uri="{FF2B5EF4-FFF2-40B4-BE49-F238E27FC236}">
                <a16:creationId xmlns:a16="http://schemas.microsoft.com/office/drawing/2014/main" id="{93A6A866-9D65-4FC9-BAC3-E627EDCDBA45}"/>
              </a:ext>
            </a:extLst>
          </p:cNvPr>
          <p:cNvCxnSpPr>
            <a:cxnSpLocks/>
            <a:endCxn id="42" idx="1"/>
          </p:cNvCxnSpPr>
          <p:nvPr/>
        </p:nvCxnSpPr>
        <p:spPr>
          <a:xfrm flipV="1">
            <a:off x="8868225" y="2278928"/>
            <a:ext cx="406397" cy="210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0160-172F-4012-A13D-A60AA6D98735}"/>
              </a:ext>
            </a:extLst>
          </p:cNvPr>
          <p:cNvCxnSpPr>
            <a:cxnSpLocks/>
            <a:stCxn id="33" idx="3"/>
          </p:cNvCxnSpPr>
          <p:nvPr/>
        </p:nvCxnSpPr>
        <p:spPr>
          <a:xfrm flipV="1">
            <a:off x="8810168" y="2921703"/>
            <a:ext cx="421902" cy="153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8FBC11D-6AF1-4339-BFE4-C70AF3FFC3B0}"/>
              </a:ext>
            </a:extLst>
          </p:cNvPr>
          <p:cNvSpPr>
            <a:spLocks noGrp="1"/>
          </p:cNvSpPr>
          <p:nvPr>
            <p:ph type="sldNum" sz="quarter" idx="12"/>
          </p:nvPr>
        </p:nvSpPr>
        <p:spPr/>
        <p:txBody>
          <a:bodyPr/>
          <a:lstStyle/>
          <a:p>
            <a:fld id="{BCA9E365-C2E6-427D-B945-C61DCC8F5720}" type="slidenum">
              <a:rPr lang="en-US" smtClean="0"/>
              <a:t>42</a:t>
            </a:fld>
            <a:endParaRPr lang="en-US"/>
          </a:p>
        </p:txBody>
      </p:sp>
    </p:spTree>
    <p:extLst>
      <p:ext uri="{BB962C8B-B14F-4D97-AF65-F5344CB8AC3E}">
        <p14:creationId xmlns:p14="http://schemas.microsoft.com/office/powerpoint/2010/main" val="283962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fill="hold"/>
                                        <p:tgtEl>
                                          <p:spTgt spid="31"/>
                                        </p:tgtEl>
                                        <p:attrNameLst>
                                          <p:attrName>ppt_x</p:attrName>
                                        </p:attrNameLst>
                                      </p:cBhvr>
                                      <p:tavLst>
                                        <p:tav tm="0">
                                          <p:val>
                                            <p:strVal val="#ppt_x"/>
                                          </p:val>
                                        </p:tav>
                                        <p:tav tm="100000">
                                          <p:val>
                                            <p:strVal val="#ppt_x"/>
                                          </p:val>
                                        </p:tav>
                                      </p:tavLst>
                                    </p:anim>
                                    <p:anim calcmode="lin" valueType="num">
                                      <p:cBhvr additive="base">
                                        <p:cTn id="5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additive="base">
                                        <p:cTn id="60" dur="500" fill="hold"/>
                                        <p:tgtEl>
                                          <p:spTgt spid="35"/>
                                        </p:tgtEl>
                                        <p:attrNameLst>
                                          <p:attrName>ppt_x</p:attrName>
                                        </p:attrNameLst>
                                      </p:cBhvr>
                                      <p:tavLst>
                                        <p:tav tm="0">
                                          <p:val>
                                            <p:strVal val="#ppt_x"/>
                                          </p:val>
                                        </p:tav>
                                        <p:tav tm="100000">
                                          <p:val>
                                            <p:strVal val="#ppt_x"/>
                                          </p:val>
                                        </p:tav>
                                      </p:tavLst>
                                    </p:anim>
                                    <p:anim calcmode="lin" valueType="num">
                                      <p:cBhvr additive="base">
                                        <p:cTn id="61" dur="500" fill="hold"/>
                                        <p:tgtEl>
                                          <p:spTgt spid="35"/>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fill="hold"/>
                                        <p:tgtEl>
                                          <p:spTgt spid="37"/>
                                        </p:tgtEl>
                                        <p:attrNameLst>
                                          <p:attrName>ppt_x</p:attrName>
                                        </p:attrNameLst>
                                      </p:cBhvr>
                                      <p:tavLst>
                                        <p:tav tm="0">
                                          <p:val>
                                            <p:strVal val="#ppt_x"/>
                                          </p:val>
                                        </p:tav>
                                        <p:tav tm="100000">
                                          <p:val>
                                            <p:strVal val="#ppt_x"/>
                                          </p:val>
                                        </p:tav>
                                      </p:tavLst>
                                    </p:anim>
                                    <p:anim calcmode="lin" valueType="num">
                                      <p:cBhvr additive="base">
                                        <p:cTn id="65" dur="500" fill="hold"/>
                                        <p:tgtEl>
                                          <p:spTgt spid="37"/>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additive="base">
                                        <p:cTn id="68" dur="500" fill="hold"/>
                                        <p:tgtEl>
                                          <p:spTgt spid="32"/>
                                        </p:tgtEl>
                                        <p:attrNameLst>
                                          <p:attrName>ppt_x</p:attrName>
                                        </p:attrNameLst>
                                      </p:cBhvr>
                                      <p:tavLst>
                                        <p:tav tm="0">
                                          <p:val>
                                            <p:strVal val="#ppt_x"/>
                                          </p:val>
                                        </p:tav>
                                        <p:tav tm="100000">
                                          <p:val>
                                            <p:strVal val="#ppt_x"/>
                                          </p:val>
                                        </p:tav>
                                      </p:tavLst>
                                    </p:anim>
                                    <p:anim calcmode="lin" valueType="num">
                                      <p:cBhvr additive="base">
                                        <p:cTn id="69" dur="500" fill="hold"/>
                                        <p:tgtEl>
                                          <p:spTgt spid="32"/>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500" fill="hold"/>
                                        <p:tgtEl>
                                          <p:spTgt spid="33"/>
                                        </p:tgtEl>
                                        <p:attrNameLst>
                                          <p:attrName>ppt_x</p:attrName>
                                        </p:attrNameLst>
                                      </p:cBhvr>
                                      <p:tavLst>
                                        <p:tav tm="0">
                                          <p:val>
                                            <p:strVal val="#ppt_x"/>
                                          </p:val>
                                        </p:tav>
                                        <p:tav tm="100000">
                                          <p:val>
                                            <p:strVal val="#ppt_x"/>
                                          </p:val>
                                        </p:tav>
                                      </p:tavLst>
                                    </p:anim>
                                    <p:anim calcmode="lin" valueType="num">
                                      <p:cBhvr additive="base">
                                        <p:cTn id="7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1000"/>
                                        <p:tgtEl>
                                          <p:spTgt spid="42"/>
                                        </p:tgtEl>
                                      </p:cBhvr>
                                    </p:animEffect>
                                    <p:anim calcmode="lin" valueType="num">
                                      <p:cBhvr>
                                        <p:cTn id="79" dur="1000" fill="hold"/>
                                        <p:tgtEl>
                                          <p:spTgt spid="42"/>
                                        </p:tgtEl>
                                        <p:attrNameLst>
                                          <p:attrName>ppt_x</p:attrName>
                                        </p:attrNameLst>
                                      </p:cBhvr>
                                      <p:tavLst>
                                        <p:tav tm="0">
                                          <p:val>
                                            <p:strVal val="#ppt_x"/>
                                          </p:val>
                                        </p:tav>
                                        <p:tav tm="100000">
                                          <p:val>
                                            <p:strVal val="#ppt_x"/>
                                          </p:val>
                                        </p:tav>
                                      </p:tavLst>
                                    </p:anim>
                                    <p:anim calcmode="lin" valueType="num">
                                      <p:cBhvr>
                                        <p:cTn id="8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1000"/>
                                        <p:tgtEl>
                                          <p:spTgt spid="43"/>
                                        </p:tgtEl>
                                      </p:cBhvr>
                                    </p:animEffect>
                                    <p:anim calcmode="lin" valueType="num">
                                      <p:cBhvr>
                                        <p:cTn id="86" dur="1000" fill="hold"/>
                                        <p:tgtEl>
                                          <p:spTgt spid="43"/>
                                        </p:tgtEl>
                                        <p:attrNameLst>
                                          <p:attrName>ppt_x</p:attrName>
                                        </p:attrNameLst>
                                      </p:cBhvr>
                                      <p:tavLst>
                                        <p:tav tm="0">
                                          <p:val>
                                            <p:strVal val="#ppt_x"/>
                                          </p:val>
                                        </p:tav>
                                        <p:tav tm="100000">
                                          <p:val>
                                            <p:strVal val="#ppt_x"/>
                                          </p:val>
                                        </p:tav>
                                      </p:tavLst>
                                    </p:anim>
                                    <p:anim calcmode="lin" valueType="num">
                                      <p:cBhvr>
                                        <p:cTn id="8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49"/>
                                        </p:tgtEl>
                                        <p:attrNameLst>
                                          <p:attrName>style.visibility</p:attrName>
                                        </p:attrNameLst>
                                      </p:cBhvr>
                                      <p:to>
                                        <p:strVal val="visible"/>
                                      </p:to>
                                    </p:set>
                                    <p:anim calcmode="lin" valueType="num">
                                      <p:cBhvr additive="base">
                                        <p:cTn id="92" dur="500" fill="hold"/>
                                        <p:tgtEl>
                                          <p:spTgt spid="49"/>
                                        </p:tgtEl>
                                        <p:attrNameLst>
                                          <p:attrName>ppt_x</p:attrName>
                                        </p:attrNameLst>
                                      </p:cBhvr>
                                      <p:tavLst>
                                        <p:tav tm="0">
                                          <p:val>
                                            <p:strVal val="#ppt_x"/>
                                          </p:val>
                                        </p:tav>
                                        <p:tav tm="100000">
                                          <p:val>
                                            <p:strVal val="#ppt_x"/>
                                          </p:val>
                                        </p:tav>
                                      </p:tavLst>
                                    </p:anim>
                                    <p:anim calcmode="lin" valueType="num">
                                      <p:cBhvr additive="base">
                                        <p:cTn id="93" dur="500" fill="hold"/>
                                        <p:tgtEl>
                                          <p:spTgt spid="4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50"/>
                                        </p:tgtEl>
                                        <p:attrNameLst>
                                          <p:attrName>style.visibility</p:attrName>
                                        </p:attrNameLst>
                                      </p:cBhvr>
                                      <p:to>
                                        <p:strVal val="visible"/>
                                      </p:to>
                                    </p:set>
                                    <p:anim calcmode="lin" valueType="num">
                                      <p:cBhvr additive="base">
                                        <p:cTn id="96" dur="500" fill="hold"/>
                                        <p:tgtEl>
                                          <p:spTgt spid="50"/>
                                        </p:tgtEl>
                                        <p:attrNameLst>
                                          <p:attrName>ppt_x</p:attrName>
                                        </p:attrNameLst>
                                      </p:cBhvr>
                                      <p:tavLst>
                                        <p:tav tm="0">
                                          <p:val>
                                            <p:strVal val="#ppt_x"/>
                                          </p:val>
                                        </p:tav>
                                        <p:tav tm="100000">
                                          <p:val>
                                            <p:strVal val="#ppt_x"/>
                                          </p:val>
                                        </p:tav>
                                      </p:tavLst>
                                    </p:anim>
                                    <p:anim calcmode="lin" valueType="num">
                                      <p:cBhvr additive="base">
                                        <p:cTn id="97" dur="500" fill="hold"/>
                                        <p:tgtEl>
                                          <p:spTgt spid="50"/>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 calcmode="lin" valueType="num">
                                      <p:cBhvr additive="base">
                                        <p:cTn id="100" dur="500" fill="hold"/>
                                        <p:tgtEl>
                                          <p:spTgt spid="46"/>
                                        </p:tgtEl>
                                        <p:attrNameLst>
                                          <p:attrName>ppt_x</p:attrName>
                                        </p:attrNameLst>
                                      </p:cBhvr>
                                      <p:tavLst>
                                        <p:tav tm="0">
                                          <p:val>
                                            <p:strVal val="#ppt_x"/>
                                          </p:val>
                                        </p:tav>
                                        <p:tav tm="100000">
                                          <p:val>
                                            <p:strVal val="#ppt_x"/>
                                          </p:val>
                                        </p:tav>
                                      </p:tavLst>
                                    </p:anim>
                                    <p:anim calcmode="lin" valueType="num">
                                      <p:cBhvr additive="base">
                                        <p:cTn id="101" dur="500" fill="hold"/>
                                        <p:tgtEl>
                                          <p:spTgt spid="46"/>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 calcmode="lin" valueType="num">
                                      <p:cBhvr additive="base">
                                        <p:cTn id="104" dur="500" fill="hold"/>
                                        <p:tgtEl>
                                          <p:spTgt spid="47"/>
                                        </p:tgtEl>
                                        <p:attrNameLst>
                                          <p:attrName>ppt_x</p:attrName>
                                        </p:attrNameLst>
                                      </p:cBhvr>
                                      <p:tavLst>
                                        <p:tav tm="0">
                                          <p:val>
                                            <p:strVal val="#ppt_x"/>
                                          </p:val>
                                        </p:tav>
                                        <p:tav tm="100000">
                                          <p:val>
                                            <p:strVal val="#ppt_x"/>
                                          </p:val>
                                        </p:tav>
                                      </p:tavLst>
                                    </p:anim>
                                    <p:anim calcmode="lin" valueType="num">
                                      <p:cBhvr additive="base">
                                        <p:cTn id="10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1000"/>
                                        <p:tgtEl>
                                          <p:spTgt spid="44"/>
                                        </p:tgtEl>
                                      </p:cBhvr>
                                    </p:animEffect>
                                    <p:anim calcmode="lin" valueType="num">
                                      <p:cBhvr>
                                        <p:cTn id="111" dur="1000" fill="hold"/>
                                        <p:tgtEl>
                                          <p:spTgt spid="44"/>
                                        </p:tgtEl>
                                        <p:attrNameLst>
                                          <p:attrName>ppt_x</p:attrName>
                                        </p:attrNameLst>
                                      </p:cBhvr>
                                      <p:tavLst>
                                        <p:tav tm="0">
                                          <p:val>
                                            <p:strVal val="#ppt_x"/>
                                          </p:val>
                                        </p:tav>
                                        <p:tav tm="100000">
                                          <p:val>
                                            <p:strVal val="#ppt_x"/>
                                          </p:val>
                                        </p:tav>
                                      </p:tavLst>
                                    </p:anim>
                                    <p:anim calcmode="lin" valueType="num">
                                      <p:cBhvr>
                                        <p:cTn id="11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53"/>
                                        </p:tgtEl>
                                        <p:attrNameLst>
                                          <p:attrName>style.visibility</p:attrName>
                                        </p:attrNameLst>
                                      </p:cBhvr>
                                      <p:to>
                                        <p:strVal val="visible"/>
                                      </p:to>
                                    </p:set>
                                    <p:anim calcmode="lin" valueType="num">
                                      <p:cBhvr additive="base">
                                        <p:cTn id="117" dur="500" fill="hold"/>
                                        <p:tgtEl>
                                          <p:spTgt spid="53"/>
                                        </p:tgtEl>
                                        <p:attrNameLst>
                                          <p:attrName>ppt_x</p:attrName>
                                        </p:attrNameLst>
                                      </p:cBhvr>
                                      <p:tavLst>
                                        <p:tav tm="0">
                                          <p:val>
                                            <p:strVal val="#ppt_x"/>
                                          </p:val>
                                        </p:tav>
                                        <p:tav tm="100000">
                                          <p:val>
                                            <p:strVal val="#ppt_x"/>
                                          </p:val>
                                        </p:tav>
                                      </p:tavLst>
                                    </p:anim>
                                    <p:anim calcmode="lin" valueType="num">
                                      <p:cBhvr additive="base">
                                        <p:cTn id="11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1000"/>
                                        <p:tgtEl>
                                          <p:spTgt spid="57"/>
                                        </p:tgtEl>
                                      </p:cBhvr>
                                    </p:animEffect>
                                    <p:anim calcmode="lin" valueType="num">
                                      <p:cBhvr>
                                        <p:cTn id="124" dur="1000" fill="hold"/>
                                        <p:tgtEl>
                                          <p:spTgt spid="57"/>
                                        </p:tgtEl>
                                        <p:attrNameLst>
                                          <p:attrName>ppt_x</p:attrName>
                                        </p:attrNameLst>
                                      </p:cBhvr>
                                      <p:tavLst>
                                        <p:tav tm="0">
                                          <p:val>
                                            <p:strVal val="#ppt_x"/>
                                          </p:val>
                                        </p:tav>
                                        <p:tav tm="100000">
                                          <p:val>
                                            <p:strVal val="#ppt_x"/>
                                          </p:val>
                                        </p:tav>
                                      </p:tavLst>
                                    </p:anim>
                                    <p:anim calcmode="lin" valueType="num">
                                      <p:cBhvr>
                                        <p:cTn id="125" dur="1000" fill="hold"/>
                                        <p:tgtEl>
                                          <p:spTgt spid="57"/>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58"/>
                                        </p:tgtEl>
                                        <p:attrNameLst>
                                          <p:attrName>style.visibility</p:attrName>
                                        </p:attrNameLst>
                                      </p:cBhvr>
                                      <p:to>
                                        <p:strVal val="visible"/>
                                      </p:to>
                                    </p:set>
                                    <p:animEffect transition="in" filter="fade">
                                      <p:cBhvr>
                                        <p:cTn id="128" dur="1000"/>
                                        <p:tgtEl>
                                          <p:spTgt spid="58"/>
                                        </p:tgtEl>
                                      </p:cBhvr>
                                    </p:animEffect>
                                    <p:anim calcmode="lin" valueType="num">
                                      <p:cBhvr>
                                        <p:cTn id="129" dur="1000" fill="hold"/>
                                        <p:tgtEl>
                                          <p:spTgt spid="58"/>
                                        </p:tgtEl>
                                        <p:attrNameLst>
                                          <p:attrName>ppt_x</p:attrName>
                                        </p:attrNameLst>
                                      </p:cBhvr>
                                      <p:tavLst>
                                        <p:tav tm="0">
                                          <p:val>
                                            <p:strVal val="#ppt_x"/>
                                          </p:val>
                                        </p:tav>
                                        <p:tav tm="100000">
                                          <p:val>
                                            <p:strVal val="#ppt_x"/>
                                          </p:val>
                                        </p:tav>
                                      </p:tavLst>
                                    </p:anim>
                                    <p:anim calcmode="lin" valueType="num">
                                      <p:cBhvr>
                                        <p:cTn id="130" dur="1000" fill="hold"/>
                                        <p:tgtEl>
                                          <p:spTgt spid="58"/>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1000"/>
                                        <p:tgtEl>
                                          <p:spTgt spid="55"/>
                                        </p:tgtEl>
                                      </p:cBhvr>
                                    </p:animEffect>
                                    <p:anim calcmode="lin" valueType="num">
                                      <p:cBhvr>
                                        <p:cTn id="134" dur="1000" fill="hold"/>
                                        <p:tgtEl>
                                          <p:spTgt spid="55"/>
                                        </p:tgtEl>
                                        <p:attrNameLst>
                                          <p:attrName>ppt_x</p:attrName>
                                        </p:attrNameLst>
                                      </p:cBhvr>
                                      <p:tavLst>
                                        <p:tav tm="0">
                                          <p:val>
                                            <p:strVal val="#ppt_x"/>
                                          </p:val>
                                        </p:tav>
                                        <p:tav tm="100000">
                                          <p:val>
                                            <p:strVal val="#ppt_x"/>
                                          </p:val>
                                        </p:tav>
                                      </p:tavLst>
                                    </p:anim>
                                    <p:anim calcmode="lin" valueType="num">
                                      <p:cBhvr>
                                        <p:cTn id="135" dur="1000" fill="hold"/>
                                        <p:tgtEl>
                                          <p:spTgt spid="55"/>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1000"/>
                                        <p:tgtEl>
                                          <p:spTgt spid="56"/>
                                        </p:tgtEl>
                                      </p:cBhvr>
                                    </p:animEffect>
                                    <p:anim calcmode="lin" valueType="num">
                                      <p:cBhvr>
                                        <p:cTn id="139" dur="1000" fill="hold"/>
                                        <p:tgtEl>
                                          <p:spTgt spid="56"/>
                                        </p:tgtEl>
                                        <p:attrNameLst>
                                          <p:attrName>ppt_x</p:attrName>
                                        </p:attrNameLst>
                                      </p:cBhvr>
                                      <p:tavLst>
                                        <p:tav tm="0">
                                          <p:val>
                                            <p:strVal val="#ppt_x"/>
                                          </p:val>
                                        </p:tav>
                                        <p:tav tm="100000">
                                          <p:val>
                                            <p:strVal val="#ppt_x"/>
                                          </p:val>
                                        </p:tav>
                                      </p:tavLst>
                                    </p:anim>
                                    <p:anim calcmode="lin" valueType="num">
                                      <p:cBhvr>
                                        <p:cTn id="14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anim calcmode="lin" valueType="num">
                                      <p:cBhvr additive="base">
                                        <p:cTn id="145" dur="500" fill="hold"/>
                                        <p:tgtEl>
                                          <p:spTgt spid="45"/>
                                        </p:tgtEl>
                                        <p:attrNameLst>
                                          <p:attrName>ppt_x</p:attrName>
                                        </p:attrNameLst>
                                      </p:cBhvr>
                                      <p:tavLst>
                                        <p:tav tm="0">
                                          <p:val>
                                            <p:strVal val="#ppt_x"/>
                                          </p:val>
                                        </p:tav>
                                        <p:tav tm="100000">
                                          <p:val>
                                            <p:strVal val="#ppt_x"/>
                                          </p:val>
                                        </p:tav>
                                      </p:tavLst>
                                    </p:anim>
                                    <p:anim calcmode="lin" valueType="num">
                                      <p:cBhvr additive="base">
                                        <p:cTn id="14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59"/>
                                        </p:tgtEl>
                                        <p:attrNameLst>
                                          <p:attrName>style.visibility</p:attrName>
                                        </p:attrNameLst>
                                      </p:cBhvr>
                                      <p:to>
                                        <p:strVal val="visible"/>
                                      </p:to>
                                    </p:set>
                                    <p:anim calcmode="lin" valueType="num">
                                      <p:cBhvr additive="base">
                                        <p:cTn id="151" dur="500" fill="hold"/>
                                        <p:tgtEl>
                                          <p:spTgt spid="59"/>
                                        </p:tgtEl>
                                        <p:attrNameLst>
                                          <p:attrName>ppt_x</p:attrName>
                                        </p:attrNameLst>
                                      </p:cBhvr>
                                      <p:tavLst>
                                        <p:tav tm="0">
                                          <p:val>
                                            <p:strVal val="#ppt_x"/>
                                          </p:val>
                                        </p:tav>
                                        <p:tav tm="100000">
                                          <p:val>
                                            <p:strVal val="#ppt_x"/>
                                          </p:val>
                                        </p:tav>
                                      </p:tavLst>
                                    </p:anim>
                                    <p:anim calcmode="lin" valueType="num">
                                      <p:cBhvr additive="base">
                                        <p:cTn id="15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28" grpId="0" animBg="1"/>
      <p:bldP spid="29" grpId="0" animBg="1"/>
      <p:bldP spid="31" grpId="0" animBg="1"/>
      <p:bldP spid="32" grpId="0"/>
      <p:bldP spid="33" grpId="0"/>
      <p:bldP spid="42" grpId="0"/>
      <p:bldP spid="43" grpId="0"/>
      <p:bldP spid="44" grpId="0" animBg="1"/>
      <p:bldP spid="45" grpId="0" animBg="1"/>
      <p:bldP spid="46" grpId="0"/>
      <p:bldP spid="47" grpId="0"/>
      <p:bldP spid="53" grpId="0"/>
      <p:bldP spid="55" grpId="0"/>
      <p:bldP spid="56" grpId="0"/>
      <p:bldP spid="5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865A9C-4DC3-41D2-B482-226E041DE701}"/>
              </a:ext>
            </a:extLst>
          </p:cNvPr>
          <p:cNvSpPr txBox="1"/>
          <p:nvPr/>
        </p:nvSpPr>
        <p:spPr>
          <a:xfrm>
            <a:off x="3693617" y="464982"/>
            <a:ext cx="8131359"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Nguồn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lý</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tiền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đề</a:t>
            </a:r>
            <a:r>
              <a:rPr lang="en-US" sz="2800" b="1" i="1" dirty="0">
                <a:solidFill>
                  <a:srgbClr val="FF0000"/>
                </a:solidFill>
                <a:latin typeface="Times New Roman" panose="02020603050405020304" pitchFamily="18" charset="0"/>
                <a:cs typeface="Times New Roman" panose="02020603050405020304" pitchFamily="18" charset="0"/>
              </a:rPr>
              <a:t> khoa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nhiên</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6" name="Flowchart: Terminator 5">
            <a:extLst>
              <a:ext uri="{FF2B5EF4-FFF2-40B4-BE49-F238E27FC236}">
                <a16:creationId xmlns:a16="http://schemas.microsoft.com/office/drawing/2014/main" id="{584406BB-2293-4EC9-9203-6E351D2975F2}"/>
              </a:ext>
            </a:extLst>
          </p:cNvPr>
          <p:cNvSpPr/>
          <p:nvPr/>
        </p:nvSpPr>
        <p:spPr>
          <a:xfrm>
            <a:off x="-1" y="1328553"/>
            <a:ext cx="5965345" cy="660611"/>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Thứ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tiền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đề</a:t>
            </a:r>
            <a:r>
              <a:rPr lang="en-US" sz="2800" b="1" i="1" dirty="0">
                <a:solidFill>
                  <a:srgbClr val="FF0000"/>
                </a:solidFill>
                <a:latin typeface="Times New Roman" panose="02020603050405020304" pitchFamily="18" charset="0"/>
                <a:cs typeface="Times New Roman" panose="02020603050405020304" pitchFamily="18" charset="0"/>
              </a:rPr>
              <a:t> khoa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nhiên</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9A52FF54-5CDF-4CC4-B93F-8FA5DCD1E1EB}"/>
              </a:ext>
            </a:extLst>
          </p:cNvPr>
          <p:cNvCxnSpPr>
            <a:cxnSpLocks/>
          </p:cNvCxnSpPr>
          <p:nvPr/>
        </p:nvCxnSpPr>
        <p:spPr>
          <a:xfrm flipH="1">
            <a:off x="925144" y="2018192"/>
            <a:ext cx="1" cy="37439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824FF59-68C7-42E6-9AEE-89FADF653AE3}"/>
              </a:ext>
            </a:extLst>
          </p:cNvPr>
          <p:cNvCxnSpPr/>
          <p:nvPr/>
        </p:nvCxnSpPr>
        <p:spPr>
          <a:xfrm>
            <a:off x="925144" y="2699658"/>
            <a:ext cx="73646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9C2F42-CAD9-4408-A79F-C9C3FD21A469}"/>
              </a:ext>
            </a:extLst>
          </p:cNvPr>
          <p:cNvCxnSpPr/>
          <p:nvPr/>
        </p:nvCxnSpPr>
        <p:spPr>
          <a:xfrm>
            <a:off x="925144" y="4231259"/>
            <a:ext cx="73646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D22974-D084-4974-9676-FE062EA151C4}"/>
              </a:ext>
            </a:extLst>
          </p:cNvPr>
          <p:cNvCxnSpPr/>
          <p:nvPr/>
        </p:nvCxnSpPr>
        <p:spPr>
          <a:xfrm>
            <a:off x="925144" y="5762171"/>
            <a:ext cx="73646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Flowchart: Terminator 10">
            <a:extLst>
              <a:ext uri="{FF2B5EF4-FFF2-40B4-BE49-F238E27FC236}">
                <a16:creationId xmlns:a16="http://schemas.microsoft.com/office/drawing/2014/main" id="{952DB121-CAD8-4093-89FF-6AE2F65B9949}"/>
              </a:ext>
            </a:extLst>
          </p:cNvPr>
          <p:cNvSpPr/>
          <p:nvPr/>
        </p:nvSpPr>
        <p:spPr>
          <a:xfrm>
            <a:off x="1661610" y="3905354"/>
            <a:ext cx="3795758" cy="660611"/>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solidFill>
                  <a:srgbClr val="FF0000"/>
                </a:solidFill>
                <a:latin typeface="Times New Roman" panose="02020603050405020304" pitchFamily="18" charset="0"/>
                <a:cs typeface="Times New Roman" panose="02020603050405020304" pitchFamily="18" charset="0"/>
              </a:rPr>
              <a:t>Học</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thuyết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tế</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bào</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2" name="Flowchart: Terminator 11">
            <a:extLst>
              <a:ext uri="{FF2B5EF4-FFF2-40B4-BE49-F238E27FC236}">
                <a16:creationId xmlns:a16="http://schemas.microsoft.com/office/drawing/2014/main" id="{2911DE2D-E0FC-480F-AC2E-04A1A25D5FEC}"/>
              </a:ext>
            </a:extLst>
          </p:cNvPr>
          <p:cNvSpPr/>
          <p:nvPr/>
        </p:nvSpPr>
        <p:spPr>
          <a:xfrm>
            <a:off x="1661609" y="2337507"/>
            <a:ext cx="3795759" cy="913834"/>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solidFill>
                  <a:srgbClr val="FF0000"/>
                </a:solidFill>
                <a:latin typeface="Times New Roman" panose="02020603050405020304" pitchFamily="18" charset="0"/>
                <a:cs typeface="Times New Roman" panose="02020603050405020304" pitchFamily="18" charset="0"/>
              </a:rPr>
              <a:t>Quy</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luật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bảo</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toàn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và</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chuyển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hoá</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năng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lượng</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3" name="Flowchart: Terminator 12">
            <a:extLst>
              <a:ext uri="{FF2B5EF4-FFF2-40B4-BE49-F238E27FC236}">
                <a16:creationId xmlns:a16="http://schemas.microsoft.com/office/drawing/2014/main" id="{D978AE8D-E69E-4E36-AF6A-6E61D4A17464}"/>
              </a:ext>
            </a:extLst>
          </p:cNvPr>
          <p:cNvSpPr/>
          <p:nvPr/>
        </p:nvSpPr>
        <p:spPr>
          <a:xfrm>
            <a:off x="1618036" y="5423655"/>
            <a:ext cx="3795758" cy="660611"/>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solidFill>
                  <a:srgbClr val="FF0000"/>
                </a:solidFill>
                <a:latin typeface="Times New Roman" panose="02020603050405020304" pitchFamily="18" charset="0"/>
                <a:cs typeface="Times New Roman" panose="02020603050405020304" pitchFamily="18" charset="0"/>
              </a:rPr>
              <a:t>Học</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thuyết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tiến</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hoá</a:t>
            </a:r>
            <a:r>
              <a:rPr lang="en-US" sz="2400" b="1" i="1" dirty="0">
                <a:solidFill>
                  <a:srgbClr val="FF0000"/>
                </a:solidFill>
                <a:latin typeface="Times New Roman" panose="02020603050405020304" pitchFamily="18" charset="0"/>
                <a:cs typeface="Times New Roman" panose="02020603050405020304" pitchFamily="18" charset="0"/>
              </a:rPr>
              <a:t> </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F9CE7A6-D62E-4C8E-A126-1CE358074D81}"/>
              </a:ext>
            </a:extLst>
          </p:cNvPr>
          <p:cNvSpPr txBox="1"/>
          <p:nvPr/>
        </p:nvSpPr>
        <p:spPr>
          <a:xfrm>
            <a:off x="6096000" y="2044005"/>
            <a:ext cx="5612807" cy="1384995"/>
          </a:xfrm>
          <a:prstGeom prst="rect">
            <a:avLst/>
          </a:prstGeom>
          <a:noFill/>
        </p:spPr>
        <p:txBody>
          <a:bodyPr wrap="square" rtlCol="0">
            <a:spAutoFit/>
          </a:bodyPr>
          <a:lstStyle/>
          <a:p>
            <a:pPr algn="just"/>
            <a:r>
              <a:rPr lang="en-US" sz="2800" i="1" dirty="0" err="1">
                <a:solidFill>
                  <a:srgbClr val="7030A0"/>
                </a:solidFill>
                <a:latin typeface="Times New Roman" panose="02020603050405020304" pitchFamily="18" charset="0"/>
                <a:cs typeface="Times New Roman" panose="02020603050405020304" pitchFamily="18" charset="0"/>
              </a:rPr>
              <a:t>Đã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chứng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minh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VC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một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vô</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khẳng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định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bản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biện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chứng</a:t>
            </a:r>
            <a:r>
              <a:rPr lang="en-US" sz="2800" i="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CD6C4FC-8723-4F79-BF92-41CA9EC17C19}"/>
              </a:ext>
            </a:extLst>
          </p:cNvPr>
          <p:cNvSpPr txBox="1"/>
          <p:nvPr/>
        </p:nvSpPr>
        <p:spPr>
          <a:xfrm>
            <a:off x="6096000" y="3556063"/>
            <a:ext cx="5612820" cy="1384995"/>
          </a:xfrm>
          <a:prstGeom prst="rect">
            <a:avLst/>
          </a:prstGeom>
          <a:noFill/>
        </p:spPr>
        <p:txBody>
          <a:bodyPr wrap="square" rtlCol="0">
            <a:spAutoFit/>
          </a:bodyPr>
          <a:lstStyle/>
          <a:p>
            <a:pPr algn="just"/>
            <a:r>
              <a:rPr lang="en-US" sz="2800" i="1" dirty="0" err="1">
                <a:solidFill>
                  <a:srgbClr val="7030A0"/>
                </a:solidFill>
                <a:latin typeface="Times New Roman" panose="02020603050405020304" pitchFamily="18" charset="0"/>
                <a:cs typeface="Times New Roman" panose="02020603050405020304" pitchFamily="18" charset="0"/>
              </a:rPr>
              <a:t>Chứng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minh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sự</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thống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mặt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nguồn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gốc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cấu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tạo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vật</a:t>
            </a:r>
            <a:endParaRPr lang="en-US" sz="2800" i="1" dirty="0">
              <a:solidFill>
                <a:srgbClr val="7030A0"/>
              </a:solidFill>
              <a:latin typeface="Times New Roman" panose="02020603050405020304" pitchFamily="18" charset="0"/>
              <a:cs typeface="Times New Roman" panose="02020603050405020304" pitchFamily="18" charset="0"/>
            </a:endParaRPr>
          </a:p>
        </p:txBody>
      </p:sp>
      <p:sp>
        <p:nvSpPr>
          <p:cNvPr id="16" name="Arrow: Striped Right 15">
            <a:extLst>
              <a:ext uri="{FF2B5EF4-FFF2-40B4-BE49-F238E27FC236}">
                <a16:creationId xmlns:a16="http://schemas.microsoft.com/office/drawing/2014/main" id="{8A2A2E8B-5C6D-4C1B-A9B2-D93F840FC1A0}"/>
              </a:ext>
            </a:extLst>
          </p:cNvPr>
          <p:cNvSpPr/>
          <p:nvPr/>
        </p:nvSpPr>
        <p:spPr>
          <a:xfrm>
            <a:off x="5617029" y="2350393"/>
            <a:ext cx="348312" cy="1078607"/>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Arrow: Striped Right 16">
            <a:extLst>
              <a:ext uri="{FF2B5EF4-FFF2-40B4-BE49-F238E27FC236}">
                <a16:creationId xmlns:a16="http://schemas.microsoft.com/office/drawing/2014/main" id="{7307DC6E-249B-4458-AFE9-7EB141DD3042}"/>
              </a:ext>
            </a:extLst>
          </p:cNvPr>
          <p:cNvSpPr/>
          <p:nvPr/>
        </p:nvSpPr>
        <p:spPr>
          <a:xfrm>
            <a:off x="5660603" y="3709258"/>
            <a:ext cx="348312" cy="1078607"/>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Arrow: Striped Right 17">
            <a:extLst>
              <a:ext uri="{FF2B5EF4-FFF2-40B4-BE49-F238E27FC236}">
                <a16:creationId xmlns:a16="http://schemas.microsoft.com/office/drawing/2014/main" id="{A58325A9-326C-4BC9-9F2B-6AFD484DE027}"/>
              </a:ext>
            </a:extLst>
          </p:cNvPr>
          <p:cNvSpPr/>
          <p:nvPr/>
        </p:nvSpPr>
        <p:spPr>
          <a:xfrm>
            <a:off x="5617029" y="5172517"/>
            <a:ext cx="348312" cy="1078607"/>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1B06CD2A-1668-444A-9862-CAD1E12BAA04}"/>
              </a:ext>
            </a:extLst>
          </p:cNvPr>
          <p:cNvSpPr txBox="1"/>
          <p:nvPr/>
        </p:nvSpPr>
        <p:spPr>
          <a:xfrm>
            <a:off x="6048196" y="5058185"/>
            <a:ext cx="5776780" cy="1200329"/>
          </a:xfrm>
          <a:prstGeom prst="rect">
            <a:avLst/>
          </a:prstGeom>
          <a:noFill/>
        </p:spPr>
        <p:txBody>
          <a:bodyPr wrap="square" rtlCol="0">
            <a:spAutoFit/>
          </a:bodyPr>
          <a:lstStyle/>
          <a:p>
            <a:pPr algn="just"/>
            <a:r>
              <a:rPr lang="en-US" sz="2400" i="1" dirty="0" err="1">
                <a:solidFill>
                  <a:srgbClr val="7030A0"/>
                </a:solidFill>
                <a:latin typeface="Times New Roman" panose="02020603050405020304" pitchFamily="18" charset="0"/>
                <a:cs typeface="Times New Roman" panose="02020603050405020304" pitchFamily="18" charset="0"/>
              </a:rPr>
              <a:t>Cơ</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sở</a:t>
            </a:r>
            <a:r>
              <a:rPr lang="en-US" sz="2400" i="1" dirty="0">
                <a:solidFill>
                  <a:srgbClr val="7030A0"/>
                </a:solidFill>
                <a:latin typeface="Times New Roman" panose="02020603050405020304" pitchFamily="18" charset="0"/>
                <a:cs typeface="Times New Roman" panose="02020603050405020304" pitchFamily="18" charset="0"/>
              </a:rPr>
              <a:t> khoa </a:t>
            </a:r>
            <a:r>
              <a:rPr lang="en-US" sz="2400" i="1" dirty="0" err="1">
                <a:solidFill>
                  <a:srgbClr val="7030A0"/>
                </a:solidFill>
                <a:latin typeface="Times New Roman" panose="02020603050405020304" pitchFamily="18" charset="0"/>
                <a:cs typeface="Times New Roman" panose="02020603050405020304" pitchFamily="18" charset="0"/>
              </a:rPr>
              <a:t>học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về</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sự</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phát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triển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đa</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dạng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bởi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tính</a:t>
            </a:r>
            <a:r>
              <a:rPr lang="en-US" sz="2400" i="1" dirty="0">
                <a:solidFill>
                  <a:srgbClr val="7030A0"/>
                </a:solidFill>
                <a:latin typeface="Times New Roman" panose="02020603050405020304" pitchFamily="18" charset="0"/>
                <a:cs typeface="Times New Roman" panose="02020603050405020304" pitchFamily="18" charset="0"/>
              </a:rPr>
              <a:t> di </a:t>
            </a:r>
            <a:r>
              <a:rPr lang="en-US" sz="2400" i="1" dirty="0" err="1">
                <a:solidFill>
                  <a:srgbClr val="7030A0"/>
                </a:solidFill>
                <a:latin typeface="Times New Roman" panose="02020603050405020304" pitchFamily="18" charset="0"/>
                <a:cs typeface="Times New Roman" panose="02020603050405020304" pitchFamily="18" charset="0"/>
              </a:rPr>
              <a:t>truyền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biến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dị</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mối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liên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hệ</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hữu</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cơ</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giữa</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các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loài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thực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vật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động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vật</a:t>
            </a:r>
            <a:endParaRPr lang="en-US" sz="2400" i="1" dirty="0">
              <a:solidFill>
                <a:srgbClr val="7030A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31DACED-FFEF-4B76-B5F6-59A8A5F7B4D3}"/>
              </a:ext>
            </a:extLst>
          </p:cNvPr>
          <p:cNvSpPr>
            <a:spLocks noGrp="1"/>
          </p:cNvSpPr>
          <p:nvPr>
            <p:ph type="sldNum" sz="quarter" idx="12"/>
          </p:nvPr>
        </p:nvSpPr>
        <p:spPr/>
        <p:txBody>
          <a:bodyPr/>
          <a:lstStyle/>
          <a:p>
            <a:fld id="{BCA9E365-C2E6-427D-B945-C61DCC8F5720}" type="slidenum">
              <a:rPr lang="en-US" smtClean="0"/>
              <a:t>43</a:t>
            </a:fld>
            <a:endParaRPr lang="en-US"/>
          </a:p>
        </p:txBody>
      </p:sp>
    </p:spTree>
    <p:extLst>
      <p:ext uri="{BB962C8B-B14F-4D97-AF65-F5344CB8AC3E}">
        <p14:creationId xmlns:p14="http://schemas.microsoft.com/office/powerpoint/2010/main" val="67329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ppt_x"/>
                                          </p:val>
                                        </p:tav>
                                        <p:tav tm="100000">
                                          <p:val>
                                            <p:strVal val="#ppt_x"/>
                                          </p:val>
                                        </p:tav>
                                      </p:tavLst>
                                    </p:anim>
                                    <p:anim calcmode="lin" valueType="num">
                                      <p:cBhvr additive="base">
                                        <p:cTn id="8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p:bldP spid="15" grpId="0"/>
      <p:bldP spid="16" grpId="0" animBg="1"/>
      <p:bldP spid="17" grpId="0" animBg="1"/>
      <p:bldP spid="18" grpId="0" animBg="1"/>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B22F5DA-CD06-443B-8689-7EC71170CF14}"/>
              </a:ext>
            </a:extLst>
          </p:cNvPr>
          <p:cNvSpPr>
            <a:spLocks noGrp="1"/>
          </p:cNvSpPr>
          <p:nvPr>
            <p:ph type="subTitle" idx="1"/>
          </p:nvPr>
        </p:nvSpPr>
        <p:spPr>
          <a:xfrm>
            <a:off x="870857" y="1158887"/>
            <a:ext cx="10943772" cy="2757715"/>
          </a:xfrm>
        </p:spPr>
        <p:txBody>
          <a:bodyPr>
            <a:normAutofit/>
          </a:bodyPr>
          <a:lstStyle/>
          <a:p>
            <a:pPr algn="just">
              <a:lnSpc>
                <a:spcPct val="100000"/>
              </a:lnSpc>
              <a:spcBef>
                <a:spcPts val="0"/>
              </a:spcBef>
            </a:pP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Thứ</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nhất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những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tài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kiệt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xuất</a:t>
            </a:r>
            <a:r>
              <a:rPr lang="en-US" sz="2800"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Thứ</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hai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hai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đều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xuất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từ</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tầng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lớp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xã</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hội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nhưng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hai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nguyện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đấu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tranh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vì</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hạnh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phúc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nhân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loại</a:t>
            </a:r>
            <a:r>
              <a:rPr lang="en-US" sz="2800"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Thứ</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ba</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những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người</a:t>
            </a:r>
            <a:r>
              <a:rPr lang="en-US" sz="2800" dirty="0">
                <a:solidFill>
                  <a:srgbClr val="0070C0"/>
                </a:solidFill>
                <a:latin typeface="Times New Roman" panose="02020603050405020304" pitchFamily="18" charset="0"/>
                <a:cs typeface="Times New Roman" panose="02020603050405020304" pitchFamily="18" charset="0"/>
              </a:rPr>
              <a:t> lao </a:t>
            </a:r>
            <a:r>
              <a:rPr lang="en-US" sz="2800" dirty="0" err="1">
                <a:solidFill>
                  <a:srgbClr val="0070C0"/>
                </a:solidFill>
                <a:latin typeface="Times New Roman" panose="02020603050405020304" pitchFamily="18" charset="0"/>
                <a:cs typeface="Times New Roman" panose="02020603050405020304" pitchFamily="18" charset="0"/>
              </a:rPr>
              <a:t>động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nghiêm</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túc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cần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cù</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chịu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khó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miệt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mài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nghiên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cứu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lý</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luận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tổng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kết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thực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tiễn</a:t>
            </a:r>
            <a:r>
              <a:rPr lang="en-US" sz="2800"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320823A-1F7C-4E94-ADEB-77AA25076B19}"/>
              </a:ext>
            </a:extLst>
          </p:cNvPr>
          <p:cNvSpPr txBox="1"/>
          <p:nvPr/>
        </p:nvSpPr>
        <p:spPr>
          <a:xfrm>
            <a:off x="2207172" y="538078"/>
            <a:ext cx="9607457"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tố</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thành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9" name="Flowchart: Terminator 8">
            <a:extLst>
              <a:ext uri="{FF2B5EF4-FFF2-40B4-BE49-F238E27FC236}">
                <a16:creationId xmlns:a16="http://schemas.microsoft.com/office/drawing/2014/main" id="{A9506BA1-C740-464D-9120-AB1C32C2E31A}"/>
              </a:ext>
            </a:extLst>
          </p:cNvPr>
          <p:cNvSpPr/>
          <p:nvPr/>
        </p:nvSpPr>
        <p:spPr>
          <a:xfrm>
            <a:off x="870857" y="3651591"/>
            <a:ext cx="10943772" cy="2202627"/>
          </a:xfrm>
          <a:prstGeom prst="flowChartTerminator">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i="1" dirty="0">
                <a:solidFill>
                  <a:srgbClr val="FF0000"/>
                </a:solidFill>
                <a:latin typeface="Times New Roman" panose="02020603050405020304" pitchFamily="18" charset="0"/>
                <a:cs typeface="Times New Roman" panose="02020603050405020304" pitchFamily="18" charset="0"/>
              </a:rPr>
              <a:t>KL: </a:t>
            </a:r>
            <a:r>
              <a:rPr lang="en-US" sz="2800" i="1" dirty="0" err="1">
                <a:solidFill>
                  <a:srgbClr val="FF0000"/>
                </a:solidFill>
                <a:latin typeface="Times New Roman" panose="02020603050405020304" pitchFamily="18" charset="0"/>
                <a:cs typeface="Times New Roman" panose="02020603050405020304" pitchFamily="18" charset="0"/>
              </a:rPr>
              <a:t>Tất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cả</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những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điều</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kiện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tiền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đề</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nhân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tố</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chủ</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quan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trên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tạo</a:t>
            </a:r>
            <a:r>
              <a:rPr lang="en-US" sz="2800" i="1" dirty="0">
                <a:solidFill>
                  <a:srgbClr val="FF0000"/>
                </a:solidFill>
                <a:latin typeface="Times New Roman" panose="02020603050405020304" pitchFamily="18" charset="0"/>
                <a:cs typeface="Times New Roman" panose="02020603050405020304" pitchFamily="18" charset="0"/>
              </a:rPr>
              <a:t> ra </a:t>
            </a:r>
            <a:r>
              <a:rPr lang="en-US" sz="2800" i="1" dirty="0" err="1">
                <a:solidFill>
                  <a:srgbClr val="FF0000"/>
                </a:solidFill>
                <a:latin typeface="Times New Roman" panose="02020603050405020304" pitchFamily="18" charset="0"/>
                <a:cs typeface="Times New Roman" panose="02020603050405020304" pitchFamily="18" charset="0"/>
              </a:rPr>
              <a:t>những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điều</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kiện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cần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và</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đủ</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cho</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sự</a:t>
            </a:r>
            <a:r>
              <a:rPr lang="en-US" sz="2800" i="1" dirty="0">
                <a:solidFill>
                  <a:srgbClr val="FF0000"/>
                </a:solidFill>
                <a:latin typeface="Times New Roman" panose="02020603050405020304" pitchFamily="18" charset="0"/>
                <a:cs typeface="Times New Roman" panose="02020603050405020304" pitchFamily="18" charset="0"/>
              </a:rPr>
              <a:t> ra </a:t>
            </a:r>
            <a:r>
              <a:rPr lang="en-US" sz="2800" i="1" dirty="0" err="1">
                <a:solidFill>
                  <a:srgbClr val="FF0000"/>
                </a:solidFill>
                <a:latin typeface="Times New Roman" panose="02020603050405020304" pitchFamily="18" charset="0"/>
                <a:cs typeface="Times New Roman" panose="02020603050405020304" pitchFamily="18" charset="0"/>
              </a:rPr>
              <a:t>đời</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triết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học</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Mác</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Sự</a:t>
            </a:r>
            <a:r>
              <a:rPr lang="en-US" sz="2800" i="1" dirty="0">
                <a:solidFill>
                  <a:srgbClr val="FF0000"/>
                </a:solidFill>
                <a:latin typeface="Times New Roman" panose="02020603050405020304" pitchFamily="18" charset="0"/>
                <a:cs typeface="Times New Roman" panose="02020603050405020304" pitchFamily="18" charset="0"/>
              </a:rPr>
              <a:t> ra </a:t>
            </a:r>
            <a:r>
              <a:rPr lang="en-US" sz="2800" i="1" dirty="0" err="1">
                <a:solidFill>
                  <a:srgbClr val="FF0000"/>
                </a:solidFill>
                <a:latin typeface="Times New Roman" panose="02020603050405020304" pitchFamily="18" charset="0"/>
                <a:cs typeface="Times New Roman" panose="02020603050405020304" pitchFamily="18" charset="0"/>
              </a:rPr>
              <a:t>đời</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này</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là</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một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tất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yếu</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của</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lịch</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sử</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không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thể</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sớm</a:t>
            </a:r>
            <a:r>
              <a:rPr lang="en-US" sz="2800" i="1" dirty="0">
                <a:solidFill>
                  <a:srgbClr val="FF0000"/>
                </a:solidFill>
                <a:latin typeface="Times New Roman" panose="02020603050405020304" pitchFamily="18" charset="0"/>
                <a:cs typeface="Times New Roman" panose="02020603050405020304" pitchFamily="18" charset="0"/>
              </a:rPr>
              <a:t> h</a:t>
            </a:r>
            <a:r>
              <a:rPr lang="vi-VN" sz="2800" i="1" dirty="0">
                <a:solidFill>
                  <a:srgbClr val="FF0000"/>
                </a:solidFill>
                <a:latin typeface="Times New Roman" panose="02020603050405020304" pitchFamily="18" charset="0"/>
                <a:cs typeface="Times New Roman" panose="02020603050405020304" pitchFamily="18" charset="0"/>
              </a:rPr>
              <a:t>ơ</a:t>
            </a:r>
            <a:r>
              <a:rPr lang="en-US" sz="2800" i="1" dirty="0">
                <a:solidFill>
                  <a:srgbClr val="FF0000"/>
                </a:solidFill>
                <a:latin typeface="Times New Roman" panose="02020603050405020304" pitchFamily="18" charset="0"/>
                <a:cs typeface="Times New Roman" panose="02020603050405020304" pitchFamily="18" charset="0"/>
              </a:rPr>
              <a:t>n </a:t>
            </a:r>
            <a:r>
              <a:rPr lang="en-US" sz="2800" i="1" dirty="0" err="1">
                <a:solidFill>
                  <a:srgbClr val="FF0000"/>
                </a:solidFill>
                <a:latin typeface="Times New Roman" panose="02020603050405020304" pitchFamily="18" charset="0"/>
                <a:cs typeface="Times New Roman" panose="02020603050405020304" pitchFamily="18" charset="0"/>
              </a:rPr>
              <a:t>và</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cũng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không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thể</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muộn</a:t>
            </a:r>
            <a:r>
              <a:rPr lang="en-US" sz="2800" i="1" dirty="0">
                <a:solidFill>
                  <a:srgbClr val="FF0000"/>
                </a:solidFill>
                <a:latin typeface="Times New Roman" panose="02020603050405020304" pitchFamily="18" charset="0"/>
                <a:cs typeface="Times New Roman" panose="02020603050405020304" pitchFamily="18" charset="0"/>
              </a:rPr>
              <a:t> h</a:t>
            </a:r>
            <a:r>
              <a:rPr lang="vi-VN" sz="2800" i="1" dirty="0">
                <a:solidFill>
                  <a:srgbClr val="FF0000"/>
                </a:solidFill>
                <a:latin typeface="Times New Roman" panose="02020603050405020304" pitchFamily="18" charset="0"/>
                <a:cs typeface="Times New Roman" panose="02020603050405020304" pitchFamily="18" charset="0"/>
              </a:rPr>
              <a:t>ơ</a:t>
            </a:r>
            <a:r>
              <a:rPr lang="en-US" sz="2800" i="1" dirty="0">
                <a:solidFill>
                  <a:srgbClr val="FF0000"/>
                </a:solidFill>
                <a:latin typeface="Times New Roman" panose="02020603050405020304" pitchFamily="18" charset="0"/>
                <a:cs typeface="Times New Roman" panose="02020603050405020304" pitchFamily="18" charset="0"/>
              </a:rPr>
              <a:t>n</a:t>
            </a:r>
            <a:endParaRPr lang="en-US" sz="3200" i="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6117D4F-6616-4AB7-953F-875F9408B957}"/>
              </a:ext>
            </a:extLst>
          </p:cNvPr>
          <p:cNvSpPr>
            <a:spLocks noGrp="1"/>
          </p:cNvSpPr>
          <p:nvPr>
            <p:ph type="sldNum" sz="quarter" idx="12"/>
          </p:nvPr>
        </p:nvSpPr>
        <p:spPr/>
        <p:txBody>
          <a:bodyPr/>
          <a:lstStyle/>
          <a:p>
            <a:fld id="{BCA9E365-C2E6-427D-B945-C61DCC8F5720}" type="slidenum">
              <a:rPr lang="en-US" smtClean="0"/>
              <a:t>44</a:t>
            </a:fld>
            <a:endParaRPr lang="en-US"/>
          </a:p>
        </p:txBody>
      </p:sp>
    </p:spTree>
    <p:extLst>
      <p:ext uri="{BB962C8B-B14F-4D97-AF65-F5344CB8AC3E}">
        <p14:creationId xmlns:p14="http://schemas.microsoft.com/office/powerpoint/2010/main" val="38047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0C3742-F90F-4F2F-8466-816D6AC723B5}"/>
              </a:ext>
            </a:extLst>
          </p:cNvPr>
          <p:cNvSpPr txBox="1"/>
          <p:nvPr/>
        </p:nvSpPr>
        <p:spPr>
          <a:xfrm>
            <a:off x="2159877" y="213018"/>
            <a:ext cx="9855132"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Những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kỳ</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yếu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thành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(SV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cứu</a:t>
            </a:r>
            <a:r>
              <a:rPr lang="en-US" sz="2800" b="1" i="1" dirty="0">
                <a:solidFill>
                  <a:srgbClr val="FF0000"/>
                </a:solidFill>
                <a:latin typeface="Times New Roman" panose="02020603050405020304" pitchFamily="18" charset="0"/>
                <a:cs typeface="Times New Roman" panose="02020603050405020304" pitchFamily="18" charset="0"/>
              </a:rPr>
              <a:t>)</a:t>
            </a:r>
          </a:p>
        </p:txBody>
      </p:sp>
      <p:sp>
        <p:nvSpPr>
          <p:cNvPr id="6" name="Flowchart: Decision 5">
            <a:extLst>
              <a:ext uri="{FF2B5EF4-FFF2-40B4-BE49-F238E27FC236}">
                <a16:creationId xmlns:a16="http://schemas.microsoft.com/office/drawing/2014/main" id="{191B2A4D-EB6F-4018-BD53-11D78A17202B}"/>
              </a:ext>
            </a:extLst>
          </p:cNvPr>
          <p:cNvSpPr/>
          <p:nvPr/>
        </p:nvSpPr>
        <p:spPr>
          <a:xfrm>
            <a:off x="359610" y="1709877"/>
            <a:ext cx="3424113" cy="1317102"/>
          </a:xfrm>
          <a:prstGeom prst="flowChartDecisi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solidFill>
                  <a:srgbClr val="FF0000"/>
                </a:solidFill>
                <a:latin typeface="Times New Roman" panose="02020603050405020304" pitchFamily="18" charset="0"/>
                <a:cs typeface="Times New Roman" panose="02020603050405020304" pitchFamily="18" charset="0"/>
              </a:rPr>
              <a:t>(1841 – 1844)</a:t>
            </a:r>
          </a:p>
        </p:txBody>
      </p:sp>
      <p:sp>
        <p:nvSpPr>
          <p:cNvPr id="7" name="Flowchart: Decision 6">
            <a:extLst>
              <a:ext uri="{FF2B5EF4-FFF2-40B4-BE49-F238E27FC236}">
                <a16:creationId xmlns:a16="http://schemas.microsoft.com/office/drawing/2014/main" id="{309ABFA7-52A4-426A-825D-2E6BD577CBA4}"/>
              </a:ext>
            </a:extLst>
          </p:cNvPr>
          <p:cNvSpPr/>
          <p:nvPr/>
        </p:nvSpPr>
        <p:spPr>
          <a:xfrm>
            <a:off x="359610" y="4819467"/>
            <a:ext cx="3313755" cy="1164228"/>
          </a:xfrm>
          <a:prstGeom prst="flowChartDecisi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solidFill>
                  <a:srgbClr val="FF0000"/>
                </a:solidFill>
                <a:latin typeface="Times New Roman" panose="02020603050405020304" pitchFamily="18" charset="0"/>
                <a:cs typeface="Times New Roman" panose="02020603050405020304" pitchFamily="18" charset="0"/>
              </a:rPr>
              <a:t>(1848 – 1895)</a:t>
            </a:r>
          </a:p>
        </p:txBody>
      </p:sp>
      <p:sp>
        <p:nvSpPr>
          <p:cNvPr id="8" name="Flowchart: Decision 7">
            <a:extLst>
              <a:ext uri="{FF2B5EF4-FFF2-40B4-BE49-F238E27FC236}">
                <a16:creationId xmlns:a16="http://schemas.microsoft.com/office/drawing/2014/main" id="{BEB9AF93-9798-4082-B023-3245862A559D}"/>
              </a:ext>
            </a:extLst>
          </p:cNvPr>
          <p:cNvSpPr/>
          <p:nvPr/>
        </p:nvSpPr>
        <p:spPr>
          <a:xfrm>
            <a:off x="359608" y="3341109"/>
            <a:ext cx="3424115" cy="1164228"/>
          </a:xfrm>
          <a:prstGeom prst="flowChartDecisi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solidFill>
                  <a:srgbClr val="FF0000"/>
                </a:solidFill>
                <a:latin typeface="Times New Roman" panose="02020603050405020304" pitchFamily="18" charset="0"/>
                <a:cs typeface="Times New Roman" panose="02020603050405020304" pitchFamily="18" charset="0"/>
              </a:rPr>
              <a:t>(1844 – 1848)</a:t>
            </a:r>
          </a:p>
        </p:txBody>
      </p:sp>
      <p:sp>
        <p:nvSpPr>
          <p:cNvPr id="10" name="TextBox 9">
            <a:extLst>
              <a:ext uri="{FF2B5EF4-FFF2-40B4-BE49-F238E27FC236}">
                <a16:creationId xmlns:a16="http://schemas.microsoft.com/office/drawing/2014/main" id="{67F98D28-91F8-42A4-B5DB-B4B6E687AC90}"/>
              </a:ext>
            </a:extLst>
          </p:cNvPr>
          <p:cNvSpPr txBox="1"/>
          <p:nvPr/>
        </p:nvSpPr>
        <p:spPr>
          <a:xfrm>
            <a:off x="4051738" y="1709877"/>
            <a:ext cx="7780652" cy="1384995"/>
          </a:xfrm>
          <a:prstGeom prst="rect">
            <a:avLst/>
          </a:prstGeom>
          <a:noFill/>
        </p:spPr>
        <p:txBody>
          <a:bodyPr wrap="square" rtlCol="0">
            <a:spAutoFit/>
          </a:bodyPr>
          <a:lstStyle/>
          <a:p>
            <a:r>
              <a:rPr lang="en-US" sz="2800" i="1" dirty="0" err="1">
                <a:solidFill>
                  <a:srgbClr val="0070C0"/>
                </a:solidFill>
                <a:latin typeface="Times New Roman" panose="02020603050405020304" pitchFamily="18" charset="0"/>
                <a:cs typeface="Times New Roman" panose="02020603050405020304" pitchFamily="18" charset="0"/>
              </a:rPr>
              <a:t>Thời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kỳ</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hình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thành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tư</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tưởng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với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bước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quá</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độ</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từ</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chủ</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nghĩa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duy</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tâm</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dân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chủ</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cách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mạng</a:t>
            </a:r>
            <a:r>
              <a:rPr lang="en-US" sz="2800" i="1" dirty="0">
                <a:solidFill>
                  <a:srgbClr val="0070C0"/>
                </a:solidFill>
                <a:latin typeface="Times New Roman" panose="02020603050405020304" pitchFamily="18" charset="0"/>
                <a:cs typeface="Times New Roman" panose="02020603050405020304" pitchFamily="18" charset="0"/>
              </a:rPr>
              <a:t> sang </a:t>
            </a:r>
            <a:r>
              <a:rPr lang="en-US" sz="2800" i="1" dirty="0" err="1">
                <a:solidFill>
                  <a:srgbClr val="0070C0"/>
                </a:solidFill>
                <a:latin typeface="Times New Roman" panose="02020603050405020304" pitchFamily="18" charset="0"/>
                <a:cs typeface="Times New Roman" panose="02020603050405020304" pitchFamily="18" charset="0"/>
              </a:rPr>
              <a:t>chủ</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nghĩa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duy</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vật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chủ</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nghĩa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cộng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sản</a:t>
            </a:r>
            <a:r>
              <a:rPr lang="en-US" sz="2800" i="1" dirty="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221486-6DC9-429C-A2D1-24F78D3D7BCE}"/>
              </a:ext>
            </a:extLst>
          </p:cNvPr>
          <p:cNvSpPr txBox="1"/>
          <p:nvPr/>
        </p:nvSpPr>
        <p:spPr>
          <a:xfrm>
            <a:off x="4114799" y="3476297"/>
            <a:ext cx="7717590" cy="954107"/>
          </a:xfrm>
          <a:prstGeom prst="rect">
            <a:avLst/>
          </a:prstGeom>
          <a:noFill/>
        </p:spPr>
        <p:txBody>
          <a:bodyPr wrap="square" rtlCol="0">
            <a:spAutoFit/>
          </a:bodyPr>
          <a:lstStyle/>
          <a:p>
            <a:r>
              <a:rPr lang="en-US" sz="2800" i="1" dirty="0" err="1">
                <a:solidFill>
                  <a:srgbClr val="0070C0"/>
                </a:solidFill>
                <a:latin typeface="Times New Roman" panose="02020603050405020304" pitchFamily="18" charset="0"/>
                <a:cs typeface="Times New Roman" panose="02020603050405020304" pitchFamily="18" charset="0"/>
              </a:rPr>
              <a:t>Thời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kỳ</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đề</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xuất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những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nguyên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lý</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duy</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vật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biện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chứng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duy</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vật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lịch</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sử</a:t>
            </a:r>
            <a:r>
              <a:rPr lang="en-US" sz="2800" i="1" dirty="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3B883E4-D6AD-4644-96A8-30BDF5724FAD}"/>
              </a:ext>
            </a:extLst>
          </p:cNvPr>
          <p:cNvSpPr txBox="1"/>
          <p:nvPr/>
        </p:nvSpPr>
        <p:spPr>
          <a:xfrm>
            <a:off x="4114800" y="4800600"/>
            <a:ext cx="7717590" cy="954107"/>
          </a:xfrm>
          <a:prstGeom prst="rect">
            <a:avLst/>
          </a:prstGeom>
          <a:noFill/>
        </p:spPr>
        <p:txBody>
          <a:bodyPr wrap="square" rtlCol="0">
            <a:spAutoFit/>
          </a:bodyPr>
          <a:lstStyle/>
          <a:p>
            <a:r>
              <a:rPr lang="en-US" sz="2800" i="1" dirty="0" err="1">
                <a:solidFill>
                  <a:srgbClr val="0070C0"/>
                </a:solidFill>
                <a:latin typeface="Times New Roman" panose="02020603050405020304" pitchFamily="18" charset="0"/>
                <a:cs typeface="Times New Roman" panose="02020603050405020304" pitchFamily="18" charset="0"/>
              </a:rPr>
              <a:t>Thời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kỳ</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C.Mác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Ph.Ăngghen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bổ</a:t>
            </a:r>
            <a:r>
              <a:rPr lang="en-US" sz="2800" i="1" dirty="0">
                <a:solidFill>
                  <a:srgbClr val="0070C0"/>
                </a:solidFill>
                <a:latin typeface="Times New Roman" panose="02020603050405020304" pitchFamily="18" charset="0"/>
                <a:cs typeface="Times New Roman" panose="02020603050405020304" pitchFamily="18" charset="0"/>
              </a:rPr>
              <a:t> sung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phát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triển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toàn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diện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B8469D39-41C5-41A2-8E84-91D086E148EF}"/>
              </a:ext>
            </a:extLst>
          </p:cNvPr>
          <p:cNvCxnSpPr/>
          <p:nvPr/>
        </p:nvCxnSpPr>
        <p:spPr>
          <a:xfrm>
            <a:off x="2191407" y="130854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C2D950-7323-4DFE-92EC-FA10F7B846D4}"/>
              </a:ext>
            </a:extLst>
          </p:cNvPr>
          <p:cNvCxnSpPr/>
          <p:nvPr/>
        </p:nvCxnSpPr>
        <p:spPr>
          <a:xfrm>
            <a:off x="2191407" y="121394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84E2D33-F56F-4F68-93D3-974668894FB9}"/>
              </a:ext>
            </a:extLst>
          </p:cNvPr>
          <p:cNvSpPr>
            <a:spLocks noGrp="1"/>
          </p:cNvSpPr>
          <p:nvPr>
            <p:ph type="sldNum" sz="quarter" idx="12"/>
          </p:nvPr>
        </p:nvSpPr>
        <p:spPr/>
        <p:txBody>
          <a:bodyPr/>
          <a:lstStyle/>
          <a:p>
            <a:fld id="{BCA9E365-C2E6-427D-B945-C61DCC8F5720}" type="slidenum">
              <a:rPr lang="en-US" smtClean="0"/>
              <a:t>45</a:t>
            </a:fld>
            <a:endParaRPr lang="en-US"/>
          </a:p>
        </p:txBody>
      </p:sp>
    </p:spTree>
    <p:extLst>
      <p:ext uri="{BB962C8B-B14F-4D97-AF65-F5344CB8AC3E}">
        <p14:creationId xmlns:p14="http://schemas.microsoft.com/office/powerpoint/2010/main" val="22623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0"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630F34-87BE-42B9-8427-7E92ECFF9DDC}"/>
              </a:ext>
            </a:extLst>
          </p:cNvPr>
          <p:cNvSpPr txBox="1"/>
          <p:nvPr/>
        </p:nvSpPr>
        <p:spPr>
          <a:xfrm>
            <a:off x="2375659" y="219580"/>
            <a:ext cx="8831407" cy="954107"/>
          </a:xfrm>
          <a:prstGeom prst="rect">
            <a:avLst/>
          </a:prstGeom>
          <a:noFill/>
        </p:spPr>
        <p:txBody>
          <a:bodyPr wrap="square" rtlCol="0">
            <a:spAutoFit/>
          </a:bodyPr>
          <a:lstStyle/>
          <a:p>
            <a:pPr algn="ctr"/>
            <a:r>
              <a:rPr lang="en-US" sz="2800" b="1" i="1" dirty="0" err="1">
                <a:solidFill>
                  <a:srgbClr val="FF0000"/>
                </a:solidFill>
                <a:latin typeface="Times New Roman" panose="02020603050405020304" pitchFamily="18" charset="0"/>
                <a:cs typeface="Times New Roman" panose="02020603050405020304" pitchFamily="18" charset="0"/>
              </a:rPr>
              <a:t>c.Thực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mạng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do </a:t>
            </a:r>
            <a:r>
              <a:rPr lang="en-US" sz="2800" b="1" i="1" dirty="0" err="1">
                <a:solidFill>
                  <a:srgbClr val="FF0000"/>
                </a:solidFill>
                <a:latin typeface="Times New Roman" panose="02020603050405020304" pitchFamily="18" charset="0"/>
                <a:cs typeface="Times New Roman" panose="02020603050405020304" pitchFamily="18" charset="0"/>
              </a:rPr>
              <a:t>C.Mác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Ph.Ăngghen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thực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hiện</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0063D43-24F8-4AE2-9AD4-150F0A54428D}"/>
              </a:ext>
            </a:extLst>
          </p:cNvPr>
          <p:cNvSpPr txBox="1"/>
          <p:nvPr/>
        </p:nvSpPr>
        <p:spPr>
          <a:xfrm>
            <a:off x="2499041" y="1821621"/>
            <a:ext cx="9222828" cy="892552"/>
          </a:xfrm>
          <a:prstGeom prst="rect">
            <a:avLst/>
          </a:prstGeom>
          <a:noFill/>
        </p:spPr>
        <p:txBody>
          <a:bodyPr wrap="square" rtlCol="0">
            <a:spAutoFit/>
          </a:bodyPr>
          <a:lstStyle/>
          <a:p>
            <a:pPr algn="just"/>
            <a:r>
              <a:rPr lang="en-US" sz="2600" i="1" dirty="0" err="1">
                <a:solidFill>
                  <a:srgbClr val="7030A0"/>
                </a:solidFill>
                <a:latin typeface="Times New Roman" panose="02020603050405020304" pitchFamily="18" charset="0"/>
                <a:cs typeface="Times New Roman" panose="02020603050405020304" pitchFamily="18" charset="0"/>
              </a:rPr>
              <a:t>Đã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khắc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phục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tính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trực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quan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siêu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hình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CNDV</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cũ</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khắc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phục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tính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chất</a:t>
            </a:r>
            <a:r>
              <a:rPr lang="en-US" sz="2600" i="1" dirty="0">
                <a:solidFill>
                  <a:srgbClr val="7030A0"/>
                </a:solidFill>
                <a:latin typeface="Times New Roman" panose="02020603050405020304" pitchFamily="18" charset="0"/>
                <a:cs typeface="Times New Roman" panose="02020603050405020304" pitchFamily="18" charset="0"/>
              </a:rPr>
              <a:t> DT, </a:t>
            </a:r>
            <a:r>
              <a:rPr lang="en-US" sz="2600" i="1" dirty="0" err="1">
                <a:solidFill>
                  <a:srgbClr val="7030A0"/>
                </a:solidFill>
                <a:latin typeface="Times New Roman" panose="02020603050405020304" pitchFamily="18" charset="0"/>
                <a:cs typeface="Times New Roman" panose="02020603050405020304" pitchFamily="18" charset="0"/>
              </a:rPr>
              <a:t>thần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bí</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PBCDT</a:t>
            </a: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sáng</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tạo</a:t>
            </a:r>
            <a:r>
              <a:rPr lang="en-US" sz="2600" b="1" i="1" u="sng" dirty="0">
                <a:solidFill>
                  <a:srgbClr val="7030A0"/>
                </a:solidFill>
                <a:latin typeface="Times New Roman" panose="02020603050405020304" pitchFamily="18" charset="0"/>
                <a:cs typeface="Times New Roman" panose="02020603050405020304" pitchFamily="18" charset="0"/>
              </a:rPr>
              <a:t> ra </a:t>
            </a:r>
            <a:r>
              <a:rPr lang="en-US" sz="2600" b="1" i="1" u="sng" dirty="0" err="1">
                <a:solidFill>
                  <a:srgbClr val="7030A0"/>
                </a:solidFill>
                <a:latin typeface="Times New Roman" panose="02020603050405020304" pitchFamily="18" charset="0"/>
                <a:cs typeface="Times New Roman" panose="02020603050405020304" pitchFamily="18" charset="0"/>
              </a:rPr>
              <a:t>CNDVBC</a:t>
            </a:r>
            <a:r>
              <a:rPr lang="en-US" sz="2600" b="1" i="1" u="sng" dirty="0">
                <a:solidFill>
                  <a:srgbClr val="7030A0"/>
                </a:solidFill>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F2FAE7F2-6513-4C19-984C-60AB914D7582}"/>
              </a:ext>
            </a:extLst>
          </p:cNvPr>
          <p:cNvSpPr txBox="1"/>
          <p:nvPr/>
        </p:nvSpPr>
        <p:spPr>
          <a:xfrm>
            <a:off x="2499041" y="3403465"/>
            <a:ext cx="9209690" cy="1292662"/>
          </a:xfrm>
          <a:prstGeom prst="rect">
            <a:avLst/>
          </a:prstGeom>
          <a:noFill/>
        </p:spPr>
        <p:txBody>
          <a:bodyPr wrap="square" rtlCol="0">
            <a:spAutoFit/>
          </a:bodyPr>
          <a:lstStyle/>
          <a:p>
            <a:pPr algn="just"/>
            <a:r>
              <a:rPr lang="en-US" sz="2600" i="1" dirty="0" err="1">
                <a:solidFill>
                  <a:srgbClr val="7030A0"/>
                </a:solidFill>
                <a:latin typeface="Times New Roman" panose="02020603050405020304" pitchFamily="18" charset="0"/>
                <a:cs typeface="Times New Roman" panose="02020603050405020304" pitchFamily="18" charset="0"/>
              </a:rPr>
              <a:t>Đã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vận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dụng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mở</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rộng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quan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điểm</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DVBC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vào</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nghiên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cứu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lịch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sử</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xã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hội</a:t>
            </a: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sáng</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tạo</a:t>
            </a:r>
            <a:r>
              <a:rPr lang="en-US" sz="2600" b="1" i="1" u="sng" dirty="0">
                <a:solidFill>
                  <a:srgbClr val="7030A0"/>
                </a:solidFill>
                <a:latin typeface="Times New Roman" panose="02020603050405020304" pitchFamily="18" charset="0"/>
                <a:cs typeface="Times New Roman" panose="02020603050405020304" pitchFamily="18" charset="0"/>
              </a:rPr>
              <a:t> ra </a:t>
            </a:r>
            <a:r>
              <a:rPr lang="en-US" sz="2600" b="1" i="1" u="sng" dirty="0" err="1">
                <a:solidFill>
                  <a:srgbClr val="7030A0"/>
                </a:solidFill>
                <a:latin typeface="Times New Roman" panose="02020603050405020304" pitchFamily="18" charset="0"/>
                <a:cs typeface="Times New Roman" panose="02020603050405020304" pitchFamily="18" charset="0"/>
              </a:rPr>
              <a:t>CNDVLS</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nội</a:t>
            </a:r>
            <a:r>
              <a:rPr lang="en-US" sz="2600" i="1" dirty="0">
                <a:solidFill>
                  <a:srgbClr val="7030A0"/>
                </a:solidFill>
                <a:latin typeface="Times New Roman" panose="02020603050405020304" pitchFamily="18" charset="0"/>
                <a:cs typeface="Times New Roman" panose="02020603050405020304" pitchFamily="18" charset="0"/>
              </a:rPr>
              <a:t> dung </a:t>
            </a:r>
            <a:r>
              <a:rPr lang="en-US" sz="2600" i="1" dirty="0" err="1">
                <a:solidFill>
                  <a:srgbClr val="7030A0"/>
                </a:solidFill>
                <a:latin typeface="Times New Roman" panose="02020603050405020304" pitchFamily="18" charset="0"/>
                <a:cs typeface="Times New Roman" panose="02020603050405020304" pitchFamily="18" charset="0"/>
              </a:rPr>
              <a:t>chủ</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yếu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bước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ngoặt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mạng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trong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triết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AE844C91-24D9-4F4F-920C-9F81EBFB0B6D}"/>
              </a:ext>
            </a:extLst>
          </p:cNvPr>
          <p:cNvSpPr txBox="1"/>
          <p:nvPr/>
        </p:nvSpPr>
        <p:spPr>
          <a:xfrm>
            <a:off x="2499041" y="5209207"/>
            <a:ext cx="9170690" cy="1292662"/>
          </a:xfrm>
          <a:prstGeom prst="rect">
            <a:avLst/>
          </a:prstGeom>
          <a:noFill/>
        </p:spPr>
        <p:txBody>
          <a:bodyPr wrap="square" rtlCol="0">
            <a:spAutoFit/>
          </a:bodyPr>
          <a:lstStyle/>
          <a:p>
            <a:pPr algn="just"/>
            <a:r>
              <a:rPr lang="en-US" sz="2600" i="1" dirty="0" err="1">
                <a:solidFill>
                  <a:srgbClr val="7030A0"/>
                </a:solidFill>
                <a:latin typeface="Times New Roman" panose="02020603050405020304" pitchFamily="18" charset="0"/>
                <a:cs typeface="Times New Roman" panose="02020603050405020304" pitchFamily="18" charset="0"/>
              </a:rPr>
              <a:t>Đã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bổ</a:t>
            </a:r>
            <a:r>
              <a:rPr lang="en-US" sz="2600" i="1" dirty="0">
                <a:solidFill>
                  <a:srgbClr val="7030A0"/>
                </a:solidFill>
                <a:latin typeface="Times New Roman" panose="02020603050405020304" pitchFamily="18" charset="0"/>
                <a:cs typeface="Times New Roman" panose="02020603050405020304" pitchFamily="18" charset="0"/>
              </a:rPr>
              <a:t> sung </a:t>
            </a:r>
            <a:r>
              <a:rPr lang="en-US" sz="2600" i="1" dirty="0" err="1">
                <a:solidFill>
                  <a:srgbClr val="7030A0"/>
                </a:solidFill>
                <a:latin typeface="Times New Roman" panose="02020603050405020304" pitchFamily="18" charset="0"/>
                <a:cs typeface="Times New Roman" panose="02020603050405020304" pitchFamily="18" charset="0"/>
              </a:rPr>
              <a:t>những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đặc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tính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mới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vào</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triết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sáng</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tạo</a:t>
            </a:r>
            <a:r>
              <a:rPr lang="en-US" sz="2600" b="1" i="1" u="sng" dirty="0">
                <a:solidFill>
                  <a:srgbClr val="7030A0"/>
                </a:solidFill>
                <a:latin typeface="Times New Roman" panose="02020603050405020304" pitchFamily="18" charset="0"/>
                <a:cs typeface="Times New Roman" panose="02020603050405020304" pitchFamily="18" charset="0"/>
              </a:rPr>
              <a:t> ra </a:t>
            </a:r>
            <a:r>
              <a:rPr lang="en-US" sz="2600" b="1" i="1" u="sng" dirty="0" err="1">
                <a:solidFill>
                  <a:srgbClr val="7030A0"/>
                </a:solidFill>
                <a:latin typeface="Times New Roman" panose="02020603050405020304" pitchFamily="18" charset="0"/>
                <a:cs typeface="Times New Roman" panose="02020603050405020304" pitchFamily="18" charset="0"/>
              </a:rPr>
              <a:t>một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triết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học</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chân</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chính</a:t>
            </a:r>
            <a:r>
              <a:rPr lang="en-US" sz="2600" b="1" i="1" u="sng" dirty="0">
                <a:solidFill>
                  <a:srgbClr val="7030A0"/>
                </a:solidFill>
                <a:latin typeface="Times New Roman" panose="02020603050405020304" pitchFamily="18" charset="0"/>
                <a:cs typeface="Times New Roman" panose="02020603050405020304" pitchFamily="18" charset="0"/>
              </a:rPr>
              <a:t> khoa </a:t>
            </a:r>
            <a:r>
              <a:rPr lang="en-US" sz="2600" b="1" i="1" u="sng"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triết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học</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duy</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vật</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biện</a:t>
            </a:r>
            <a:r>
              <a:rPr lang="en-US" sz="2600" b="1" i="1" u="sng" dirty="0">
                <a:solidFill>
                  <a:srgbClr val="7030A0"/>
                </a:solidFill>
                <a:latin typeface="Times New Roman" panose="02020603050405020304" pitchFamily="18" charset="0"/>
                <a:cs typeface="Times New Roman" panose="02020603050405020304" pitchFamily="18" charset="0"/>
              </a:rPr>
              <a:t> </a:t>
            </a:r>
            <a:r>
              <a:rPr lang="en-US" sz="2600" b="1" i="1" u="sng" dirty="0" err="1">
                <a:solidFill>
                  <a:srgbClr val="7030A0"/>
                </a:solidFill>
                <a:latin typeface="Times New Roman" panose="02020603050405020304" pitchFamily="18" charset="0"/>
                <a:cs typeface="Times New Roman" panose="02020603050405020304" pitchFamily="18" charset="0"/>
              </a:rPr>
              <a:t>chứng</a:t>
            </a:r>
            <a:r>
              <a:rPr lang="en-US" sz="2600" b="1" i="1" u="sng" dirty="0">
                <a:solidFill>
                  <a:srgbClr val="7030A0"/>
                </a:solidFill>
                <a:latin typeface="Times New Roman" panose="02020603050405020304" pitchFamily="18" charset="0"/>
                <a:cs typeface="Times New Roman" panose="02020603050405020304" pitchFamily="18" charset="0"/>
              </a:rPr>
              <a:t>.</a:t>
            </a:r>
            <a:endParaRPr lang="en-US" sz="2600" dirty="0">
              <a:solidFill>
                <a:srgbClr val="7030A0"/>
              </a:solidFill>
              <a:latin typeface="Times New Roman" panose="02020603050405020304" pitchFamily="18" charset="0"/>
              <a:cs typeface="Times New Roman" panose="02020603050405020304" pitchFamily="18" charset="0"/>
            </a:endParaRPr>
          </a:p>
          <a:p>
            <a:endParaRPr lang="en-US" sz="2600" dirty="0">
              <a:solidFill>
                <a:srgbClr val="7030A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784A615F-FDA9-49ED-91C3-CE28E54FE3C0}"/>
              </a:ext>
            </a:extLst>
          </p:cNvPr>
          <p:cNvCxnSpPr/>
          <p:nvPr/>
        </p:nvCxnSpPr>
        <p:spPr>
          <a:xfrm>
            <a:off x="2191407" y="130854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CB237ED-706D-4A27-A705-5A9552FC58BB}"/>
              </a:ext>
            </a:extLst>
          </p:cNvPr>
          <p:cNvCxnSpPr/>
          <p:nvPr/>
        </p:nvCxnSpPr>
        <p:spPr>
          <a:xfrm>
            <a:off x="2191407" y="121394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C1F391E-ED0C-4BF3-9B98-33AFC17A91B2}"/>
              </a:ext>
            </a:extLst>
          </p:cNvPr>
          <p:cNvPicPr>
            <a:picLocks noChangeAspect="1"/>
          </p:cNvPicPr>
          <p:nvPr/>
        </p:nvPicPr>
        <p:blipFill>
          <a:blip r:embed="rId2"/>
          <a:stretch>
            <a:fillRect/>
          </a:stretch>
        </p:blipFill>
        <p:spPr>
          <a:xfrm>
            <a:off x="123548" y="3429000"/>
            <a:ext cx="2329924" cy="1477172"/>
          </a:xfrm>
          <a:prstGeom prst="rect">
            <a:avLst/>
          </a:prstGeom>
        </p:spPr>
      </p:pic>
      <p:pic>
        <p:nvPicPr>
          <p:cNvPr id="14" name="Picture 13">
            <a:extLst>
              <a:ext uri="{FF2B5EF4-FFF2-40B4-BE49-F238E27FC236}">
                <a16:creationId xmlns:a16="http://schemas.microsoft.com/office/drawing/2014/main" id="{A5F2E2A0-8E11-48FA-A051-FFC2C0A724D7}"/>
              </a:ext>
            </a:extLst>
          </p:cNvPr>
          <p:cNvPicPr>
            <a:picLocks noChangeAspect="1"/>
          </p:cNvPicPr>
          <p:nvPr/>
        </p:nvPicPr>
        <p:blipFill>
          <a:blip r:embed="rId3"/>
          <a:stretch>
            <a:fillRect/>
          </a:stretch>
        </p:blipFill>
        <p:spPr>
          <a:xfrm>
            <a:off x="123549" y="1723781"/>
            <a:ext cx="2310424" cy="1466850"/>
          </a:xfrm>
          <a:prstGeom prst="rect">
            <a:avLst/>
          </a:prstGeom>
        </p:spPr>
      </p:pic>
      <p:pic>
        <p:nvPicPr>
          <p:cNvPr id="15" name="Picture 14">
            <a:extLst>
              <a:ext uri="{FF2B5EF4-FFF2-40B4-BE49-F238E27FC236}">
                <a16:creationId xmlns:a16="http://schemas.microsoft.com/office/drawing/2014/main" id="{DB272BE3-4967-49C7-8BEE-909C6E5A63ED}"/>
              </a:ext>
            </a:extLst>
          </p:cNvPr>
          <p:cNvPicPr>
            <a:picLocks noChangeAspect="1"/>
          </p:cNvPicPr>
          <p:nvPr/>
        </p:nvPicPr>
        <p:blipFill>
          <a:blip r:embed="rId4"/>
          <a:stretch>
            <a:fillRect/>
          </a:stretch>
        </p:blipFill>
        <p:spPr>
          <a:xfrm>
            <a:off x="123548" y="4971676"/>
            <a:ext cx="2196662" cy="1587432"/>
          </a:xfrm>
          <a:prstGeom prst="rect">
            <a:avLst/>
          </a:prstGeom>
        </p:spPr>
      </p:pic>
      <p:sp>
        <p:nvSpPr>
          <p:cNvPr id="2" name="Slide Number Placeholder 1">
            <a:extLst>
              <a:ext uri="{FF2B5EF4-FFF2-40B4-BE49-F238E27FC236}">
                <a16:creationId xmlns:a16="http://schemas.microsoft.com/office/drawing/2014/main" id="{1440EB6A-0F44-444D-B9B5-CCC13D581EB1}"/>
              </a:ext>
            </a:extLst>
          </p:cNvPr>
          <p:cNvSpPr>
            <a:spLocks noGrp="1"/>
          </p:cNvSpPr>
          <p:nvPr>
            <p:ph type="sldNum" sz="quarter" idx="12"/>
          </p:nvPr>
        </p:nvSpPr>
        <p:spPr/>
        <p:txBody>
          <a:bodyPr/>
          <a:lstStyle/>
          <a:p>
            <a:fld id="{BCA9E365-C2E6-427D-B945-C61DCC8F5720}" type="slidenum">
              <a:rPr lang="en-US" smtClean="0"/>
              <a:t>46</a:t>
            </a:fld>
            <a:endParaRPr lang="en-US"/>
          </a:p>
        </p:txBody>
      </p:sp>
    </p:spTree>
    <p:extLst>
      <p:ext uri="{BB962C8B-B14F-4D97-AF65-F5344CB8AC3E}">
        <p14:creationId xmlns:p14="http://schemas.microsoft.com/office/powerpoint/2010/main" val="429464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836BAE3-9DF1-4EE9-AF46-7F932E5AC2F8}"/>
              </a:ext>
            </a:extLst>
          </p:cNvPr>
          <p:cNvSpPr>
            <a:spLocks noGrp="1"/>
          </p:cNvSpPr>
          <p:nvPr>
            <p:ph type="subTitle" idx="1"/>
          </p:nvPr>
        </p:nvSpPr>
        <p:spPr>
          <a:xfrm>
            <a:off x="2725432" y="1838594"/>
            <a:ext cx="9222828" cy="4459730"/>
          </a:xfrm>
        </p:spPr>
        <p:txBody>
          <a:bodyPr>
            <a:normAutofit/>
          </a:bodyPr>
          <a:lstStyle/>
          <a:p>
            <a:pPr algn="just">
              <a:lnSpc>
                <a:spcPct val="100000"/>
              </a:lnSpc>
              <a:spcBef>
                <a:spcPts val="0"/>
              </a:spcBef>
            </a:pPr>
            <a:r>
              <a:rPr lang="en-US" sz="2600" b="1" i="1" dirty="0" err="1">
                <a:solidFill>
                  <a:srgbClr val="002060"/>
                </a:solidFill>
                <a:latin typeface="Times New Roman" panose="02020603050405020304" pitchFamily="18" charset="0"/>
                <a:cs typeface="Times New Roman" panose="02020603050405020304" pitchFamily="18" charset="0"/>
              </a:rPr>
              <a:t>Thứ</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nhất</a:t>
            </a:r>
            <a:r>
              <a:rPr lang="en-US" sz="2600" b="1" i="1" dirty="0">
                <a:solidFill>
                  <a:srgbClr val="002060"/>
                </a:solidFill>
                <a:latin typeface="Times New Roman" panose="02020603050405020304" pitchFamily="18" charset="0"/>
                <a:cs typeface="Times New Roman" panose="02020603050405020304" pitchFamily="18" charset="0"/>
              </a:rPr>
              <a:t>,</a:t>
            </a:r>
            <a:r>
              <a:rPr lang="en-US" sz="2600" b="1"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cuối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thế</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kỷ</a:t>
            </a:r>
            <a:r>
              <a:rPr lang="en-US" sz="2600" dirty="0">
                <a:solidFill>
                  <a:srgbClr val="002060"/>
                </a:solidFill>
                <a:latin typeface="Times New Roman" panose="02020603050405020304" pitchFamily="18" charset="0"/>
                <a:cs typeface="Times New Roman" panose="02020603050405020304" pitchFamily="18" charset="0"/>
              </a:rPr>
              <a:t> XIX </a:t>
            </a:r>
            <a:r>
              <a:rPr lang="en-US" sz="2600" dirty="0" err="1">
                <a:solidFill>
                  <a:srgbClr val="002060"/>
                </a:solidFill>
                <a:latin typeface="Times New Roman" panose="02020603050405020304" pitchFamily="18" charset="0"/>
                <a:cs typeface="Times New Roman" panose="02020603050405020304" pitchFamily="18" charset="0"/>
              </a:rPr>
              <a:t>đầu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thế</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kỷ</a:t>
            </a:r>
            <a:r>
              <a:rPr lang="en-US" sz="2600" dirty="0">
                <a:solidFill>
                  <a:srgbClr val="002060"/>
                </a:solidFill>
                <a:latin typeface="Times New Roman" panose="02020603050405020304" pitchFamily="18" charset="0"/>
                <a:cs typeface="Times New Roman" panose="02020603050405020304" pitchFamily="18" charset="0"/>
              </a:rPr>
              <a:t> XX </a:t>
            </a:r>
            <a:r>
              <a:rPr lang="en-US" sz="2600" dirty="0" err="1">
                <a:solidFill>
                  <a:srgbClr val="002060"/>
                </a:solidFill>
                <a:latin typeface="Times New Roman" panose="02020603050405020304" pitchFamily="18" charset="0"/>
                <a:cs typeface="Times New Roman" panose="02020603050405020304" pitchFamily="18" charset="0"/>
              </a:rPr>
              <a:t>CNTB</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CNĐQ</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biểu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bản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bóc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002060"/>
                </a:solidFill>
                <a:latin typeface="Times New Roman" panose="02020603050405020304" pitchFamily="18" charset="0"/>
                <a:cs typeface="Times New Roman" panose="02020603050405020304" pitchFamily="18" charset="0"/>
              </a:rPr>
              <a:t> TS &gt;&lt; VS.</a:t>
            </a:r>
          </a:p>
          <a:p>
            <a:pPr algn="just">
              <a:lnSpc>
                <a:spcPct val="100000"/>
              </a:lnSpc>
              <a:spcBef>
                <a:spcPts val="0"/>
              </a:spcBef>
            </a:pPr>
            <a:r>
              <a:rPr lang="en-US" sz="2600" b="1" i="1" dirty="0" err="1">
                <a:solidFill>
                  <a:srgbClr val="002060"/>
                </a:solidFill>
                <a:latin typeface="Times New Roman" panose="02020603050405020304" pitchFamily="18" charset="0"/>
                <a:cs typeface="Times New Roman" panose="02020603050405020304" pitchFamily="18" charset="0"/>
              </a:rPr>
              <a:t>Thứ</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hai</a:t>
            </a:r>
            <a:r>
              <a:rPr lang="en-US" sz="2600" b="1" i="1" dirty="0">
                <a:solidFill>
                  <a:srgbClr val="002060"/>
                </a:solidFill>
                <a:latin typeface="Times New Roman" panose="02020603050405020304" pitchFamily="18" charset="0"/>
                <a:cs typeface="Times New Roman" panose="02020603050405020304" pitchFamily="18" charset="0"/>
              </a:rPr>
              <a:t>,</a:t>
            </a:r>
            <a:r>
              <a:rPr lang="en-US" sz="2600" b="1"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chuyển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biến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trung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tâm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mạng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thế</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nước</a:t>
            </a:r>
            <a:r>
              <a:rPr lang="en-US" sz="2600" dirty="0">
                <a:solidFill>
                  <a:srgbClr val="002060"/>
                </a:solidFill>
                <a:latin typeface="Times New Roman" panose="02020603050405020304" pitchFamily="18" charset="0"/>
                <a:cs typeface="Times New Roman" panose="02020603050405020304" pitchFamily="18" charset="0"/>
              </a:rPr>
              <a:t> Nga </a:t>
            </a:r>
            <a:r>
              <a:rPr lang="en-US" sz="2600" dirty="0" err="1">
                <a:solidFill>
                  <a:srgbClr val="002060"/>
                </a:solidFill>
                <a:latin typeface="Times New Roman" panose="02020603050405020304" pitchFamily="18" charset="0"/>
                <a:cs typeface="Times New Roman" panose="02020603050405020304" pitchFamily="18" charset="0"/>
              </a:rPr>
              <a:t>và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cuộc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đấu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tranh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giải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phóng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dân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tộc</a:t>
            </a:r>
            <a:r>
              <a:rPr lang="en-US" sz="2600" dirty="0">
                <a:solidFill>
                  <a:srgbClr val="002060"/>
                </a:solidFill>
                <a:latin typeface="Times New Roman" panose="02020603050405020304" pitchFamily="18" charset="0"/>
                <a:cs typeface="Times New Roman" panose="02020603050405020304" pitchFamily="18" charset="0"/>
              </a:rPr>
              <a:t> ở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nước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thuộc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địa</a:t>
            </a:r>
            <a:r>
              <a:rPr lang="en-US" sz="2600" dirty="0">
                <a:solidFill>
                  <a:srgbClr val="00206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600" b="1" i="1" dirty="0" err="1">
                <a:solidFill>
                  <a:srgbClr val="002060"/>
                </a:solidFill>
                <a:latin typeface="Times New Roman" panose="02020603050405020304" pitchFamily="18" charset="0"/>
                <a:cs typeface="Times New Roman" panose="02020603050405020304" pitchFamily="18" charset="0"/>
              </a:rPr>
              <a:t>Thứ</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ba</a:t>
            </a:r>
            <a:r>
              <a:rPr lang="en-US" sz="2600" b="1" i="1" dirty="0">
                <a:solidFill>
                  <a:srgbClr val="002060"/>
                </a:solidFill>
                <a:latin typeface="Times New Roman" panose="02020603050405020304" pitchFamily="18" charset="0"/>
                <a:cs typeface="Times New Roman" panose="02020603050405020304" pitchFamily="18" charset="0"/>
              </a:rPr>
              <a:t>,</a:t>
            </a:r>
            <a:r>
              <a:rPr lang="en-US" sz="2600" b="1"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KHTN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khủng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hoảng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thế</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quan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Lợi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dụng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này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những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theo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CNDT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xét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tấn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CNDV</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err="1">
                <a:solidFill>
                  <a:srgbClr val="002060"/>
                </a:solidFill>
                <a:latin typeface="Times New Roman" panose="02020603050405020304" pitchFamily="18" charset="0"/>
                <a:cs typeface="Times New Roman" panose="02020603050405020304" pitchFamily="18" charset="0"/>
              </a:rPr>
              <a:t>để</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xuyên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học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Mác</a:t>
            </a:r>
            <a:r>
              <a:rPr lang="en-US" sz="2600" dirty="0">
                <a:solidFill>
                  <a:srgbClr val="00206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600" b="1" i="1" dirty="0" err="1">
                <a:solidFill>
                  <a:srgbClr val="002060"/>
                </a:solidFill>
                <a:latin typeface="Times New Roman" panose="02020603050405020304" pitchFamily="18" charset="0"/>
                <a:cs typeface="Times New Roman" panose="02020603050405020304" pitchFamily="18" charset="0"/>
              </a:rPr>
              <a:t>Thứ</a:t>
            </a:r>
            <a:r>
              <a:rPr lang="en-US" sz="2600" b="1" i="1" dirty="0">
                <a:solidFill>
                  <a:srgbClr val="002060"/>
                </a:solidFill>
                <a:latin typeface="Times New Roman" panose="02020603050405020304" pitchFamily="18" charset="0"/>
                <a:cs typeface="Times New Roman" panose="02020603050405020304" pitchFamily="18" charset="0"/>
              </a:rPr>
              <a:t> t</a:t>
            </a:r>
            <a:r>
              <a:rPr lang="vi-VN" sz="2600" b="1" i="1" dirty="0">
                <a:solidFill>
                  <a:srgbClr val="002060"/>
                </a:solidFill>
                <a:latin typeface="Times New Roman" panose="02020603050405020304" pitchFamily="18" charset="0"/>
                <a:cs typeface="Times New Roman" panose="02020603050405020304" pitchFamily="18" charset="0"/>
              </a:rPr>
              <a:t>ư</a:t>
            </a:r>
            <a:r>
              <a:rPr lang="en-US" sz="2600" b="1" i="1" dirty="0">
                <a:solidFill>
                  <a:srgbClr val="002060"/>
                </a:solidFill>
                <a:latin typeface="Times New Roman" panose="02020603050405020304" pitchFamily="18" charset="0"/>
                <a:cs typeface="Times New Roman" panose="02020603050405020304" pitchFamily="18" charset="0"/>
              </a:rPr>
              <a:t>,</a:t>
            </a:r>
            <a:r>
              <a:rPr lang="en-US" sz="2600" b="1"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GCTS</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tiến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hành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cuộc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đấu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tranh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điên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cuồng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lĩnh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tư</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tưởng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luận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nhằm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chống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quan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điểm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CNDVBC</a:t>
            </a:r>
            <a:r>
              <a:rPr lang="en-US" sz="2600" dirty="0">
                <a:solidFill>
                  <a:srgbClr val="002060"/>
                </a:solidFill>
                <a:latin typeface="Times New Roman" panose="02020603050405020304" pitchFamily="18" charset="0"/>
                <a:cs typeface="Times New Roman" panose="02020603050405020304" pitchFamily="18" charset="0"/>
              </a:rPr>
              <a:t>.</a:t>
            </a:r>
          </a:p>
          <a:p>
            <a:pPr algn="just">
              <a:lnSpc>
                <a:spcPct val="100000"/>
              </a:lnSpc>
              <a:spcBef>
                <a:spcPts val="0"/>
              </a:spcBef>
            </a:pP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Đặt</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ra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yêu</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cầu</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cần</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bảo</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vệ</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và</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phát</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triển</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triết</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học</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Mác</a:t>
            </a:r>
            <a:endParaRPr lang="en-US" sz="2600" dirty="0">
              <a:solidFill>
                <a:srgbClr val="002060"/>
              </a:solidFill>
              <a:latin typeface="Times New Roman" panose="02020603050405020304" pitchFamily="18" charset="0"/>
              <a:cs typeface="Times New Roman" panose="02020603050405020304" pitchFamily="18" charset="0"/>
            </a:endParaRPr>
          </a:p>
          <a:p>
            <a:pPr algn="just">
              <a:lnSpc>
                <a:spcPct val="100000"/>
              </a:lnSpc>
              <a:spcBef>
                <a:spcPts val="0"/>
              </a:spcBef>
            </a:pPr>
            <a:endParaRPr lang="en-US" sz="2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253FFA7-01D9-4D3E-AAEA-A40C413A24A6}"/>
              </a:ext>
            </a:extLst>
          </p:cNvPr>
          <p:cNvSpPr txBox="1"/>
          <p:nvPr/>
        </p:nvSpPr>
        <p:spPr>
          <a:xfrm>
            <a:off x="3116853" y="300080"/>
            <a:ext cx="8831407"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d.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đoạn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Lênin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EC33922-4FC6-4158-8921-51136B8E7849}"/>
              </a:ext>
            </a:extLst>
          </p:cNvPr>
          <p:cNvSpPr txBox="1"/>
          <p:nvPr/>
        </p:nvSpPr>
        <p:spPr>
          <a:xfrm>
            <a:off x="1813031" y="1290061"/>
            <a:ext cx="8831406"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Hoàn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cảnh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r>
              <a:rPr lang="en-US" sz="2800" b="1" i="1" dirty="0">
                <a:solidFill>
                  <a:srgbClr val="FF0000"/>
                </a:solidFill>
                <a:latin typeface="Times New Roman" panose="02020603050405020304" pitchFamily="18" charset="0"/>
                <a:cs typeface="Times New Roman" panose="02020603050405020304" pitchFamily="18" charset="0"/>
              </a:rPr>
              <a:t> V.I. </a:t>
            </a:r>
            <a:r>
              <a:rPr lang="en-US" sz="2800" b="1" i="1" dirty="0" err="1">
                <a:solidFill>
                  <a:srgbClr val="FF0000"/>
                </a:solidFill>
                <a:latin typeface="Times New Roman" panose="02020603050405020304" pitchFamily="18" charset="0"/>
                <a:cs typeface="Times New Roman" panose="02020603050405020304" pitchFamily="18" charset="0"/>
              </a:rPr>
              <a:t>Lênin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60F7AEF6-9402-4FE0-A6A7-7136F69F3598}"/>
              </a:ext>
            </a:extLst>
          </p:cNvPr>
          <p:cNvCxnSpPr/>
          <p:nvPr/>
        </p:nvCxnSpPr>
        <p:spPr>
          <a:xfrm>
            <a:off x="2191407" y="94593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407BB6-0FB8-43F5-83D2-97601B06E3FC}"/>
              </a:ext>
            </a:extLst>
          </p:cNvPr>
          <p:cNvCxnSpPr/>
          <p:nvPr/>
        </p:nvCxnSpPr>
        <p:spPr>
          <a:xfrm>
            <a:off x="2191407" y="85133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1C87C61-EB2E-4E01-A024-419AAD0E3957}"/>
              </a:ext>
            </a:extLst>
          </p:cNvPr>
          <p:cNvPicPr>
            <a:picLocks noChangeAspect="1"/>
          </p:cNvPicPr>
          <p:nvPr/>
        </p:nvPicPr>
        <p:blipFill>
          <a:blip r:embed="rId2"/>
          <a:stretch>
            <a:fillRect/>
          </a:stretch>
        </p:blipFill>
        <p:spPr>
          <a:xfrm>
            <a:off x="243740" y="2252004"/>
            <a:ext cx="2073791" cy="2792716"/>
          </a:xfrm>
          <a:prstGeom prst="ellipse">
            <a:avLst/>
          </a:prstGeom>
          <a:ln>
            <a:noFill/>
          </a:ln>
          <a:effectLst>
            <a:softEdge rad="112500"/>
          </a:effectLst>
        </p:spPr>
      </p:pic>
      <p:sp>
        <p:nvSpPr>
          <p:cNvPr id="4" name="Slide Number Placeholder 3">
            <a:extLst>
              <a:ext uri="{FF2B5EF4-FFF2-40B4-BE49-F238E27FC236}">
                <a16:creationId xmlns:a16="http://schemas.microsoft.com/office/drawing/2014/main" id="{E25452E0-6B63-42D5-B512-328BFDDC3ACC}"/>
              </a:ext>
            </a:extLst>
          </p:cNvPr>
          <p:cNvSpPr>
            <a:spLocks noGrp="1"/>
          </p:cNvSpPr>
          <p:nvPr>
            <p:ph type="sldNum" sz="quarter" idx="12"/>
          </p:nvPr>
        </p:nvSpPr>
        <p:spPr/>
        <p:txBody>
          <a:bodyPr/>
          <a:lstStyle/>
          <a:p>
            <a:fld id="{BCA9E365-C2E6-427D-B945-C61DCC8F5720}" type="slidenum">
              <a:rPr lang="en-US" smtClean="0"/>
              <a:t>47</a:t>
            </a:fld>
            <a:endParaRPr lang="en-US"/>
          </a:p>
        </p:txBody>
      </p:sp>
    </p:spTree>
    <p:extLst>
      <p:ext uri="{BB962C8B-B14F-4D97-AF65-F5344CB8AC3E}">
        <p14:creationId xmlns:p14="http://schemas.microsoft.com/office/powerpoint/2010/main" val="289914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9EC29-80C0-4167-B3C7-F917FF0B6CEC}"/>
              </a:ext>
            </a:extLst>
          </p:cNvPr>
          <p:cNvSpPr txBox="1"/>
          <p:nvPr/>
        </p:nvSpPr>
        <p:spPr>
          <a:xfrm>
            <a:off x="1673853" y="602534"/>
            <a:ext cx="9945325" cy="1384995"/>
          </a:xfrm>
          <a:prstGeom prst="rect">
            <a:avLst/>
          </a:prstGeom>
          <a:noFill/>
        </p:spPr>
        <p:txBody>
          <a:bodyPr wrap="square" rtlCol="0">
            <a:spAutoFit/>
          </a:bodyPr>
          <a:lstStyle/>
          <a:p>
            <a:pPr algn="just"/>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V.I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Lênin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trở</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thành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người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tục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trung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thành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sáng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tạo</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mới</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CNXH</a:t>
            </a:r>
            <a:r>
              <a:rPr lang="en-US" sz="2800" b="1" i="1" dirty="0">
                <a:solidFill>
                  <a:srgbClr val="FF0000"/>
                </a:solidFill>
                <a:latin typeface="Times New Roman" panose="02020603050405020304" pitchFamily="18" charset="0"/>
                <a:cs typeface="Times New Roman" panose="02020603050405020304" pitchFamily="18" charset="0"/>
              </a:rPr>
              <a:t>.</a:t>
            </a:r>
          </a:p>
        </p:txBody>
      </p:sp>
      <p:sp>
        <p:nvSpPr>
          <p:cNvPr id="9" name="Arrow: Chevron 8">
            <a:extLst>
              <a:ext uri="{FF2B5EF4-FFF2-40B4-BE49-F238E27FC236}">
                <a16:creationId xmlns:a16="http://schemas.microsoft.com/office/drawing/2014/main" id="{6E9A9D8A-AD17-4F6D-806B-9BB91FF9D6E7}"/>
              </a:ext>
            </a:extLst>
          </p:cNvPr>
          <p:cNvSpPr/>
          <p:nvPr/>
        </p:nvSpPr>
        <p:spPr>
          <a:xfrm>
            <a:off x="430924" y="3626055"/>
            <a:ext cx="2753709" cy="819807"/>
          </a:xfrm>
          <a:prstGeom prst="chevr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1907 - 1917</a:t>
            </a:r>
          </a:p>
        </p:txBody>
      </p:sp>
      <p:sp>
        <p:nvSpPr>
          <p:cNvPr id="10" name="Arrow: Chevron 9">
            <a:extLst>
              <a:ext uri="{FF2B5EF4-FFF2-40B4-BE49-F238E27FC236}">
                <a16:creationId xmlns:a16="http://schemas.microsoft.com/office/drawing/2014/main" id="{7FB32CEA-13F9-43D3-AC9D-6E63510EA476}"/>
              </a:ext>
            </a:extLst>
          </p:cNvPr>
          <p:cNvSpPr/>
          <p:nvPr/>
        </p:nvSpPr>
        <p:spPr>
          <a:xfrm>
            <a:off x="430924" y="2309636"/>
            <a:ext cx="2753709" cy="819807"/>
          </a:xfrm>
          <a:prstGeom prst="chevr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1893 - 1907</a:t>
            </a:r>
          </a:p>
        </p:txBody>
      </p:sp>
      <p:sp>
        <p:nvSpPr>
          <p:cNvPr id="11" name="Arrow: Chevron 10">
            <a:extLst>
              <a:ext uri="{FF2B5EF4-FFF2-40B4-BE49-F238E27FC236}">
                <a16:creationId xmlns:a16="http://schemas.microsoft.com/office/drawing/2014/main" id="{F84A3995-325A-4A0D-9081-581002A95D15}"/>
              </a:ext>
            </a:extLst>
          </p:cNvPr>
          <p:cNvSpPr/>
          <p:nvPr/>
        </p:nvSpPr>
        <p:spPr>
          <a:xfrm>
            <a:off x="430925" y="4776936"/>
            <a:ext cx="2753709" cy="819807"/>
          </a:xfrm>
          <a:prstGeom prst="chevr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1917 - 1924</a:t>
            </a:r>
          </a:p>
        </p:txBody>
      </p:sp>
      <p:sp>
        <p:nvSpPr>
          <p:cNvPr id="12" name="TextBox 11">
            <a:extLst>
              <a:ext uri="{FF2B5EF4-FFF2-40B4-BE49-F238E27FC236}">
                <a16:creationId xmlns:a16="http://schemas.microsoft.com/office/drawing/2014/main" id="{D4C21B57-E35A-42F3-96BB-25BA1665D74D}"/>
              </a:ext>
            </a:extLst>
          </p:cNvPr>
          <p:cNvSpPr txBox="1"/>
          <p:nvPr/>
        </p:nvSpPr>
        <p:spPr>
          <a:xfrm>
            <a:off x="3452648" y="2184166"/>
            <a:ext cx="8229600" cy="1200329"/>
          </a:xfrm>
          <a:prstGeom prst="rect">
            <a:avLst/>
          </a:prstGeom>
          <a:noFill/>
        </p:spPr>
        <p:txBody>
          <a:bodyPr wrap="square" rtlCol="0">
            <a:spAutoFit/>
          </a:bodyPr>
          <a:lstStyle/>
          <a:p>
            <a:pPr algn="just"/>
            <a:r>
              <a:rPr lang="en-US" sz="2400" i="1" dirty="0" err="1">
                <a:solidFill>
                  <a:srgbClr val="7030A0"/>
                </a:solidFill>
                <a:latin typeface="Times New Roman" panose="02020603050405020304" pitchFamily="18" charset="0"/>
                <a:cs typeface="Times New Roman" panose="02020603050405020304" pitchFamily="18" charset="0"/>
              </a:rPr>
              <a:t>V.I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Lênin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bảo</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vệ</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phát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triển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triết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học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Mác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nhằm</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thành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lập</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đảng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Mác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xít</a:t>
            </a:r>
            <a:r>
              <a:rPr lang="en-US" sz="2400" i="1" dirty="0">
                <a:solidFill>
                  <a:srgbClr val="7030A0"/>
                </a:solidFill>
                <a:latin typeface="Times New Roman" panose="02020603050405020304" pitchFamily="18" charset="0"/>
                <a:cs typeface="Times New Roman" panose="02020603050405020304" pitchFamily="18" charset="0"/>
              </a:rPr>
              <a:t> ở Nga </a:t>
            </a:r>
            <a:r>
              <a:rPr lang="en-US" sz="2400" i="1" dirty="0" err="1">
                <a:solidFill>
                  <a:srgbClr val="7030A0"/>
                </a:solidFill>
                <a:latin typeface="Times New Roman" panose="02020603050405020304" pitchFamily="18" charset="0"/>
                <a:cs typeface="Times New Roman" panose="02020603050405020304" pitchFamily="18" charset="0"/>
              </a:rPr>
              <a:t>và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chuẩn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bị</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cho</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cuộc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cách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mạng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dân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chủ</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tư</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sản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lần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thứ</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nhất</a:t>
            </a:r>
            <a:r>
              <a:rPr lang="en-US" sz="2400" i="1" dirty="0">
                <a:solidFill>
                  <a:srgbClr val="7030A0"/>
                </a:solidFill>
                <a:latin typeface="Times New Roman" panose="02020603050405020304" pitchFamily="18" charset="0"/>
                <a:cs typeface="Times New Roman" panose="02020603050405020304" pitchFamily="18" charset="0"/>
              </a:rPr>
              <a:t>.</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EB00D30-4D96-4E44-851C-E608B7799F83}"/>
              </a:ext>
            </a:extLst>
          </p:cNvPr>
          <p:cNvSpPr txBox="1"/>
          <p:nvPr/>
        </p:nvSpPr>
        <p:spPr>
          <a:xfrm>
            <a:off x="3389580" y="3594520"/>
            <a:ext cx="8229598" cy="830997"/>
          </a:xfrm>
          <a:prstGeom prst="rect">
            <a:avLst/>
          </a:prstGeom>
          <a:noFill/>
        </p:spPr>
        <p:txBody>
          <a:bodyPr wrap="square" rtlCol="0">
            <a:spAutoFit/>
          </a:bodyPr>
          <a:lstStyle/>
          <a:p>
            <a:pPr algn="just"/>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Lênin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phát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triển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toàn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diện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triết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học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Mác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và</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lãnh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đạo</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phong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trào</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công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nhân</a:t>
            </a:r>
            <a:r>
              <a:rPr lang="en-US" sz="2400" i="1" dirty="0">
                <a:solidFill>
                  <a:srgbClr val="7030A0"/>
                </a:solidFill>
                <a:latin typeface="Times New Roman" panose="02020603050405020304" pitchFamily="18" charset="0"/>
                <a:cs typeface="Times New Roman" panose="02020603050405020304" pitchFamily="18" charset="0"/>
              </a:rPr>
              <a:t> Nga, </a:t>
            </a:r>
            <a:r>
              <a:rPr lang="en-US" sz="2400" i="1" dirty="0" err="1">
                <a:solidFill>
                  <a:srgbClr val="7030A0"/>
                </a:solidFill>
                <a:latin typeface="Times New Roman" panose="02020603050405020304" pitchFamily="18" charset="0"/>
                <a:cs typeface="Times New Roman" panose="02020603050405020304" pitchFamily="18" charset="0"/>
              </a:rPr>
              <a:t>chuẩn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bị</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cuộc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cách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mạng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XHCN</a:t>
            </a:r>
            <a:r>
              <a:rPr lang="en-US" sz="2400" i="1" dirty="0">
                <a:solidFill>
                  <a:srgbClr val="7030A0"/>
                </a:solidFill>
                <a:latin typeface="Times New Roman" panose="02020603050405020304" pitchFamily="18" charset="0"/>
                <a:cs typeface="Times New Roman" panose="02020603050405020304" pitchFamily="18" charset="0"/>
              </a:rPr>
              <a:t>.</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062D12A-AE20-4891-AF52-FBE4D255F600}"/>
              </a:ext>
            </a:extLst>
          </p:cNvPr>
          <p:cNvSpPr txBox="1"/>
          <p:nvPr/>
        </p:nvSpPr>
        <p:spPr>
          <a:xfrm>
            <a:off x="3405353" y="4666573"/>
            <a:ext cx="8355722" cy="1569660"/>
          </a:xfrm>
          <a:prstGeom prst="rect">
            <a:avLst/>
          </a:prstGeom>
          <a:noFill/>
        </p:spPr>
        <p:txBody>
          <a:bodyPr wrap="square" rtlCol="0">
            <a:spAutoFit/>
          </a:bodyPr>
          <a:lstStyle/>
          <a:p>
            <a:pPr algn="just"/>
            <a:r>
              <a:rPr lang="en-US" sz="2400" i="1" dirty="0" err="1">
                <a:solidFill>
                  <a:srgbClr val="7030A0"/>
                </a:solidFill>
                <a:latin typeface="Times New Roman" panose="02020603050405020304" pitchFamily="18" charset="0"/>
                <a:cs typeface="Times New Roman" panose="02020603050405020304" pitchFamily="18" charset="0"/>
              </a:rPr>
              <a:t>V.I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Lênin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tổng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kết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kinh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nghiệm</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thực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tiễn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cách</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mạng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bổ</a:t>
            </a:r>
            <a:r>
              <a:rPr lang="en-US" sz="2400" i="1" dirty="0">
                <a:solidFill>
                  <a:srgbClr val="7030A0"/>
                </a:solidFill>
                <a:latin typeface="Times New Roman" panose="02020603050405020304" pitchFamily="18" charset="0"/>
                <a:cs typeface="Times New Roman" panose="02020603050405020304" pitchFamily="18" charset="0"/>
              </a:rPr>
              <a:t> sung, </a:t>
            </a:r>
            <a:r>
              <a:rPr lang="en-US" sz="2400" i="1" dirty="0" err="1">
                <a:solidFill>
                  <a:srgbClr val="7030A0"/>
                </a:solidFill>
                <a:latin typeface="Times New Roman" panose="02020603050405020304" pitchFamily="18" charset="0"/>
                <a:cs typeface="Times New Roman" panose="02020603050405020304" pitchFamily="18" charset="0"/>
              </a:rPr>
              <a:t>hoàn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thiện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triết</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học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Mác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gắn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liền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với</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việc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nghiên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cứu</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các</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vấn</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đề</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xây</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dựng</a:t>
            </a:r>
            <a:r>
              <a:rPr lang="en-US" sz="2400" i="1" dirty="0">
                <a:solidFill>
                  <a:srgbClr val="7030A0"/>
                </a:solidFill>
                <a:latin typeface="Times New Roman" panose="02020603050405020304" pitchFamily="18" charset="0"/>
                <a:cs typeface="Times New Roman" panose="02020603050405020304" pitchFamily="18" charset="0"/>
              </a:rPr>
              <a:t> </a:t>
            </a:r>
            <a:r>
              <a:rPr lang="en-US" sz="2400" i="1" dirty="0" err="1">
                <a:solidFill>
                  <a:srgbClr val="7030A0"/>
                </a:solidFill>
                <a:latin typeface="Times New Roman" panose="02020603050405020304" pitchFamily="18" charset="0"/>
                <a:cs typeface="Times New Roman" panose="02020603050405020304" pitchFamily="18" charset="0"/>
              </a:rPr>
              <a:t>CNXH</a:t>
            </a:r>
            <a:r>
              <a:rPr lang="en-US" sz="2400" i="1" dirty="0">
                <a:solidFill>
                  <a:srgbClr val="7030A0"/>
                </a:solidFill>
                <a:latin typeface="Times New Roman" panose="02020603050405020304" pitchFamily="18" charset="0"/>
                <a:cs typeface="Times New Roman" panose="02020603050405020304" pitchFamily="18" charset="0"/>
              </a:rPr>
              <a:t>.</a:t>
            </a:r>
            <a:endParaRPr lang="en-US" sz="2400" dirty="0">
              <a:solidFill>
                <a:srgbClr val="7030A0"/>
              </a:solidFill>
              <a:latin typeface="Times New Roman" panose="02020603050405020304" pitchFamily="18" charset="0"/>
              <a:cs typeface="Times New Roman" panose="02020603050405020304" pitchFamily="18" charset="0"/>
            </a:endParaRPr>
          </a:p>
          <a:p>
            <a:pPr algn="just"/>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2" name="Arrow: Down 1">
            <a:extLst>
              <a:ext uri="{FF2B5EF4-FFF2-40B4-BE49-F238E27FC236}">
                <a16:creationId xmlns:a16="http://schemas.microsoft.com/office/drawing/2014/main" id="{F50509D5-7533-41F2-A44A-5FDCC384B82A}"/>
              </a:ext>
            </a:extLst>
          </p:cNvPr>
          <p:cNvSpPr/>
          <p:nvPr/>
        </p:nvSpPr>
        <p:spPr>
          <a:xfrm>
            <a:off x="788276" y="5752248"/>
            <a:ext cx="2506718" cy="371476"/>
          </a:xfrm>
          <a:prstGeom prst="down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8F399B9-D0A3-456E-90B9-54C227F816FE}"/>
              </a:ext>
            </a:extLst>
          </p:cNvPr>
          <p:cNvSpPr>
            <a:spLocks noGrp="1"/>
          </p:cNvSpPr>
          <p:nvPr>
            <p:ph type="sldNum" sz="quarter" idx="12"/>
          </p:nvPr>
        </p:nvSpPr>
        <p:spPr/>
        <p:txBody>
          <a:bodyPr/>
          <a:lstStyle/>
          <a:p>
            <a:fld id="{BCA9E365-C2E6-427D-B945-C61DCC8F5720}" type="slidenum">
              <a:rPr lang="en-US" smtClean="0"/>
              <a:t>48</a:t>
            </a:fld>
            <a:endParaRPr lang="en-US"/>
          </a:p>
        </p:txBody>
      </p:sp>
    </p:spTree>
    <p:extLst>
      <p:ext uri="{BB962C8B-B14F-4D97-AF65-F5344CB8AC3E}">
        <p14:creationId xmlns:p14="http://schemas.microsoft.com/office/powerpoint/2010/main" val="109897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heel(1)">
                                      <p:cBhvr>
                                        <p:cTn id="4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0" grpId="0" animBg="1"/>
      <p:bldP spid="11" grpId="0" animBg="1"/>
      <p:bldP spid="12" grpId="0"/>
      <p:bldP spid="13" grpId="0"/>
      <p:bldP spid="14" grpId="0"/>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Chevron 3">
            <a:extLst>
              <a:ext uri="{FF2B5EF4-FFF2-40B4-BE49-F238E27FC236}">
                <a16:creationId xmlns:a16="http://schemas.microsoft.com/office/drawing/2014/main" id="{0222EE04-7803-4479-9E57-C03056024CBC}"/>
              </a:ext>
            </a:extLst>
          </p:cNvPr>
          <p:cNvSpPr/>
          <p:nvPr/>
        </p:nvSpPr>
        <p:spPr>
          <a:xfrm>
            <a:off x="359979" y="1277007"/>
            <a:ext cx="3084786" cy="1008996"/>
          </a:xfrm>
          <a:prstGeom prst="chevr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1893 - 1907</a:t>
            </a:r>
          </a:p>
        </p:txBody>
      </p:sp>
      <p:sp>
        <p:nvSpPr>
          <p:cNvPr id="6" name="Subtitle 2">
            <a:extLst>
              <a:ext uri="{FF2B5EF4-FFF2-40B4-BE49-F238E27FC236}">
                <a16:creationId xmlns:a16="http://schemas.microsoft.com/office/drawing/2014/main" id="{2410D558-F29C-4B1D-95D8-9622CACB67DC}"/>
              </a:ext>
            </a:extLst>
          </p:cNvPr>
          <p:cNvSpPr>
            <a:spLocks noGrp="1"/>
          </p:cNvSpPr>
          <p:nvPr>
            <p:ph type="subTitle" idx="1"/>
          </p:nvPr>
        </p:nvSpPr>
        <p:spPr>
          <a:xfrm>
            <a:off x="3594537" y="1277007"/>
            <a:ext cx="8237484" cy="4635062"/>
          </a:xfrm>
        </p:spPr>
        <p:txBody>
          <a:bodyPr>
            <a:normAutofit/>
          </a:bodyPr>
          <a:lstStyle/>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Lênin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đã</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tích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cực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truyền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chủ</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nghĩa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trào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Nga, </a:t>
            </a:r>
            <a:r>
              <a:rPr lang="en-US" sz="2800" i="1" dirty="0" err="1">
                <a:solidFill>
                  <a:srgbClr val="7030A0"/>
                </a:solidFill>
                <a:latin typeface="Times New Roman" panose="02020603050405020304" pitchFamily="18" charset="0"/>
                <a:cs typeface="Times New Roman" panose="02020603050405020304" pitchFamily="18" charset="0"/>
              </a:rPr>
              <a:t>đồng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đấu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tranh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chống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CNDT</a:t>
            </a:r>
            <a:r>
              <a:rPr lang="en-US" sz="28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hình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đấu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tranh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giai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cấp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trước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chính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quyền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đặc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biệt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nhấn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mạnh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vai</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trò</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đấu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tranh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chính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trị</a:t>
            </a:r>
            <a:r>
              <a:rPr lang="en-US" sz="28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Cuộc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mạng</a:t>
            </a:r>
            <a:r>
              <a:rPr lang="en-US" sz="2800" i="1" dirty="0">
                <a:solidFill>
                  <a:srgbClr val="7030A0"/>
                </a:solidFill>
                <a:latin typeface="Times New Roman" panose="02020603050405020304" pitchFamily="18" charset="0"/>
                <a:cs typeface="Times New Roman" panose="02020603050405020304" pitchFamily="18" charset="0"/>
              </a:rPr>
              <a:t> Nga 1905 - 1907 </a:t>
            </a:r>
            <a:r>
              <a:rPr lang="en-US" sz="2800" i="1" dirty="0" err="1">
                <a:solidFill>
                  <a:srgbClr val="7030A0"/>
                </a:solidFill>
                <a:latin typeface="Times New Roman" panose="02020603050405020304" pitchFamily="18" charset="0"/>
                <a:cs typeface="Times New Roman" panose="02020603050405020304" pitchFamily="18" charset="0"/>
              </a:rPr>
              <a:t>thất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chủ</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nghĩa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được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sâu</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sắc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hơn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phương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cách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mạng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tố</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chủ</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tố</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khách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vai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trò</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quần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chúng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nhân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dân</a:t>
            </a:r>
            <a:r>
              <a:rPr lang="en-US" sz="2800" i="1" dirty="0">
                <a:solidFill>
                  <a:srgbClr val="7030A0"/>
                </a:solidFill>
                <a:latin typeface="Times New Roman" panose="02020603050405020304" pitchFamily="18" charset="0"/>
                <a:cs typeface="Times New Roman" panose="02020603050405020304" pitchFamily="18" charset="0"/>
              </a:rPr>
              <a:t>, v.v..</a:t>
            </a:r>
          </a:p>
          <a:p>
            <a:pPr marL="457200" indent="-457200" algn="just">
              <a:buFont typeface="Wingdings" panose="05000000000000000000" pitchFamily="2" charset="2"/>
              <a:buChar char="Ø"/>
            </a:pPr>
            <a:endParaRPr lang="en-US" sz="2800" i="1" dirty="0">
              <a:solidFill>
                <a:srgbClr val="7030A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B5DB187-3A43-4041-BF3E-A47E0BE42622}"/>
              </a:ext>
            </a:extLst>
          </p:cNvPr>
          <p:cNvPicPr>
            <a:picLocks noChangeAspect="1"/>
          </p:cNvPicPr>
          <p:nvPr/>
        </p:nvPicPr>
        <p:blipFill>
          <a:blip r:embed="rId2"/>
          <a:stretch>
            <a:fillRect/>
          </a:stretch>
        </p:blipFill>
        <p:spPr>
          <a:xfrm>
            <a:off x="359979" y="2490952"/>
            <a:ext cx="2871952" cy="2703785"/>
          </a:xfrm>
          <a:prstGeom prst="rect">
            <a:avLst/>
          </a:prstGeom>
        </p:spPr>
      </p:pic>
      <p:sp>
        <p:nvSpPr>
          <p:cNvPr id="2" name="Slide Number Placeholder 1">
            <a:extLst>
              <a:ext uri="{FF2B5EF4-FFF2-40B4-BE49-F238E27FC236}">
                <a16:creationId xmlns:a16="http://schemas.microsoft.com/office/drawing/2014/main" id="{D15E113E-0C6B-4CB9-9EA1-3278A2BF3AE3}"/>
              </a:ext>
            </a:extLst>
          </p:cNvPr>
          <p:cNvSpPr>
            <a:spLocks noGrp="1"/>
          </p:cNvSpPr>
          <p:nvPr>
            <p:ph type="sldNum" sz="quarter" idx="12"/>
          </p:nvPr>
        </p:nvSpPr>
        <p:spPr/>
        <p:txBody>
          <a:bodyPr/>
          <a:lstStyle/>
          <a:p>
            <a:fld id="{BCA9E365-C2E6-427D-B945-C61DCC8F5720}" type="slidenum">
              <a:rPr lang="en-US" smtClean="0"/>
              <a:t>49</a:t>
            </a:fld>
            <a:endParaRPr lang="en-US"/>
          </a:p>
        </p:txBody>
      </p:sp>
    </p:spTree>
    <p:extLst>
      <p:ext uri="{BB962C8B-B14F-4D97-AF65-F5344CB8AC3E}">
        <p14:creationId xmlns:p14="http://schemas.microsoft.com/office/powerpoint/2010/main" val="289698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671A37C-D7A5-45C8-8A65-7CE5931C7D19}"/>
              </a:ext>
            </a:extLst>
          </p:cNvPr>
          <p:cNvSpPr>
            <a:spLocks noGrp="1"/>
          </p:cNvSpPr>
          <p:nvPr>
            <p:ph type="subTitle" idx="1"/>
          </p:nvPr>
        </p:nvSpPr>
        <p:spPr>
          <a:xfrm>
            <a:off x="1524000" y="1490597"/>
            <a:ext cx="9144000" cy="3767203"/>
          </a:xfrm>
        </p:spPr>
        <p:txBody>
          <a:bodyPr/>
          <a:lstStyle/>
          <a:p>
            <a:r>
              <a:rPr lang="en-US" sz="3200" b="1" dirty="0" err="1">
                <a:solidFill>
                  <a:srgbClr val="FF0000"/>
                </a:solidFill>
                <a:latin typeface="Times New Roman" panose="02020603050405020304" pitchFamily="18" charset="0"/>
                <a:cs typeface="Times New Roman" panose="02020603050405020304" pitchFamily="18" charset="0"/>
              </a:rPr>
              <a:t>KIỂM</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ĐÁNH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GIÁ</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PHẦN</a:t>
            </a:r>
            <a:endParaRPr lang="en-US" sz="3200" b="1" dirty="0">
              <a:solidFill>
                <a:srgbClr val="FF0000"/>
              </a:solidFill>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a:p>
            <a:pPr marL="457200" indent="-457200" algn="just">
              <a:buAutoNum type="arabicPeriod"/>
            </a:pPr>
            <a:r>
              <a:rPr lang="en-US" sz="3200" b="1" dirty="0" err="1">
                <a:solidFill>
                  <a:srgbClr val="7030A0"/>
                </a:solidFill>
                <a:latin typeface="Times New Roman" panose="02020603050405020304" pitchFamily="18" charset="0"/>
                <a:cs typeface="Times New Roman" panose="02020603050405020304" pitchFamily="18" charset="0"/>
              </a:rPr>
              <a:t>Giới</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thiệu</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đề</a:t>
            </a:r>
            <a:r>
              <a:rPr lang="en-US" sz="3200" b="1" dirty="0">
                <a:solidFill>
                  <a:srgbClr val="7030A0"/>
                </a:solidFill>
                <a:latin typeface="Times New Roman" panose="02020603050405020304" pitchFamily="18" charset="0"/>
                <a:cs typeface="Times New Roman" panose="02020603050405020304" pitchFamily="18" charset="0"/>
              </a:rPr>
              <a:t> c</a:t>
            </a:r>
            <a:r>
              <a:rPr lang="vi-VN" sz="3200" b="1" dirty="0">
                <a:solidFill>
                  <a:srgbClr val="7030A0"/>
                </a:solidFill>
                <a:latin typeface="Times New Roman" panose="02020603050405020304" pitchFamily="18" charset="0"/>
                <a:cs typeface="Times New Roman" panose="02020603050405020304" pitchFamily="18" charset="0"/>
              </a:rPr>
              <a:t>ư</a:t>
            </a:r>
            <a:r>
              <a:rPr lang="en-US" sz="3200" b="1" dirty="0" err="1">
                <a:solidFill>
                  <a:srgbClr val="7030A0"/>
                </a:solidFill>
                <a:latin typeface="Times New Roman" panose="02020603050405020304" pitchFamily="18" charset="0"/>
                <a:cs typeface="Times New Roman" panose="02020603050405020304" pitchFamily="18" charset="0"/>
              </a:rPr>
              <a:t>ơng</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học</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phần</a:t>
            </a:r>
            <a:endParaRPr lang="en-US" sz="3200" b="1" dirty="0">
              <a:solidFill>
                <a:srgbClr val="7030A0"/>
              </a:solidFill>
              <a:latin typeface="Times New Roman" panose="02020603050405020304" pitchFamily="18" charset="0"/>
              <a:cs typeface="Times New Roman" panose="02020603050405020304" pitchFamily="18" charset="0"/>
            </a:endParaRPr>
          </a:p>
          <a:p>
            <a:pPr marL="457200" indent="-457200" algn="just">
              <a:buAutoNum type="arabicPeriod"/>
            </a:pPr>
            <a:r>
              <a:rPr lang="en-US" sz="3200" b="1" dirty="0" err="1">
                <a:solidFill>
                  <a:srgbClr val="7030A0"/>
                </a:solidFill>
                <a:latin typeface="Times New Roman" panose="02020603050405020304" pitchFamily="18" charset="0"/>
                <a:cs typeface="Times New Roman" panose="02020603050405020304" pitchFamily="18" charset="0"/>
              </a:rPr>
              <a:t>Giới</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thiệu</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cách</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đánh</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giá</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chuyên</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cần</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điểm</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kiểm</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tra</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điểm</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thảo</a:t>
            </a:r>
            <a:r>
              <a:rPr lang="en-US" sz="3200" b="1" dirty="0">
                <a:solidFill>
                  <a:srgbClr val="7030A0"/>
                </a:solidFill>
                <a:latin typeface="Times New Roman" panose="02020603050405020304" pitchFamily="18" charset="0"/>
                <a:cs typeface="Times New Roman" panose="02020603050405020304" pitchFamily="18" charset="0"/>
              </a:rPr>
              <a:t> </a:t>
            </a:r>
            <a:r>
              <a:rPr lang="en-US" sz="3200" b="1" dirty="0" err="1">
                <a:solidFill>
                  <a:srgbClr val="7030A0"/>
                </a:solidFill>
                <a:latin typeface="Times New Roman" panose="02020603050405020304" pitchFamily="18" charset="0"/>
                <a:cs typeface="Times New Roman" panose="02020603050405020304" pitchFamily="18" charset="0"/>
              </a:rPr>
              <a:t>luận</a:t>
            </a:r>
            <a:endParaRPr lang="en-US" sz="3200" b="1" dirty="0">
              <a:solidFill>
                <a:srgbClr val="7030A0"/>
              </a:solidFill>
              <a:latin typeface="Times New Roman" panose="02020603050405020304" pitchFamily="18" charset="0"/>
              <a:cs typeface="Times New Roman" panose="02020603050405020304" pitchFamily="18" charset="0"/>
            </a:endParaRPr>
          </a:p>
          <a:p>
            <a:pPr algn="just"/>
            <a:endParaRPr lang="en-US" sz="3200" b="1" dirty="0">
              <a:latin typeface="Times New Roman" panose="02020603050405020304" pitchFamily="18" charset="0"/>
              <a:cs typeface="Times New Roman" panose="02020603050405020304" pitchFamily="18" charset="0"/>
            </a:endParaRPr>
          </a:p>
          <a:p>
            <a:pPr marL="457200" indent="-457200" algn="just">
              <a:buAutoNum type="arabicPeriod"/>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BEC2D0A-2130-41BF-A4CB-0D86560C76F8}"/>
              </a:ext>
            </a:extLst>
          </p:cNvPr>
          <p:cNvSpPr>
            <a:spLocks noGrp="1"/>
          </p:cNvSpPr>
          <p:nvPr>
            <p:ph type="sldNum" sz="quarter" idx="12"/>
          </p:nvPr>
        </p:nvSpPr>
        <p:spPr/>
        <p:txBody>
          <a:bodyPr/>
          <a:lstStyle/>
          <a:p>
            <a:fld id="{BCA9E365-C2E6-427D-B945-C61DCC8F5720}" type="slidenum">
              <a:rPr lang="en-US" smtClean="0"/>
              <a:t>5</a:t>
            </a:fld>
            <a:endParaRPr lang="en-US"/>
          </a:p>
        </p:txBody>
      </p:sp>
    </p:spTree>
    <p:extLst>
      <p:ext uri="{BB962C8B-B14F-4D97-AF65-F5344CB8AC3E}">
        <p14:creationId xmlns:p14="http://schemas.microsoft.com/office/powerpoint/2010/main" val="2782872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836BAE3-9DF1-4EE9-AF46-7F932E5AC2F8}"/>
              </a:ext>
            </a:extLst>
          </p:cNvPr>
          <p:cNvSpPr>
            <a:spLocks noGrp="1"/>
          </p:cNvSpPr>
          <p:nvPr>
            <p:ph type="subTitle" idx="1"/>
          </p:nvPr>
        </p:nvSpPr>
        <p:spPr>
          <a:xfrm>
            <a:off x="4445875" y="922774"/>
            <a:ext cx="7156800" cy="5351902"/>
          </a:xfrm>
        </p:spPr>
        <p:txBody>
          <a:bodyPr>
            <a:noAutofit/>
          </a:bodyPr>
          <a:lstStyle/>
          <a:p>
            <a:pPr marL="457200" algn="just">
              <a:lnSpc>
                <a:spcPct val="100000"/>
              </a:lnSpc>
              <a:spcBef>
                <a:spcPts val="0"/>
              </a:spcBef>
              <a:buFont typeface="Wingdings" panose="05000000000000000000" pitchFamily="2" charset="2"/>
              <a:buChar char="ü"/>
            </a:pPr>
            <a:r>
              <a:rPr lang="en-US" sz="2800" dirty="0">
                <a:solidFill>
                  <a:schemeClr val="accent5">
                    <a:lumMod val="50000"/>
                  </a:schemeClr>
                </a:solidFill>
                <a:latin typeface="Times New Roman" panose="02020603050405020304" pitchFamily="18" charset="0"/>
                <a:cs typeface="Times New Roman" panose="02020603050405020304" pitchFamily="18" charset="0"/>
              </a:rPr>
              <a:t> </a:t>
            </a:r>
            <a:r>
              <a:rPr lang="en-US" sz="2800" dirty="0" err="1">
                <a:solidFill>
                  <a:schemeClr val="accent5">
                    <a:lumMod val="50000"/>
                  </a:schemeClr>
                </a:solidFill>
                <a:latin typeface="Times New Roman" panose="02020603050405020304" pitchFamily="18" charset="0"/>
                <a:cs typeface="Times New Roman" panose="02020603050405020304" pitchFamily="18" charset="0"/>
              </a:rPr>
              <a:t>Đưa</a:t>
            </a:r>
            <a:r>
              <a:rPr lang="en-US" sz="2800" dirty="0">
                <a:solidFill>
                  <a:schemeClr val="accent5">
                    <a:lumMod val="50000"/>
                  </a:schemeClr>
                </a:solidFill>
                <a:latin typeface="Times New Roman" panose="02020603050405020304" pitchFamily="18" charset="0"/>
                <a:cs typeface="Times New Roman" panose="02020603050405020304" pitchFamily="18" charset="0"/>
              </a:rPr>
              <a:t> ra </a:t>
            </a:r>
            <a:r>
              <a:rPr lang="en-US" sz="2800" dirty="0" err="1">
                <a:solidFill>
                  <a:schemeClr val="accent5">
                    <a:lumMod val="50000"/>
                  </a:schemeClr>
                </a:solidFill>
                <a:latin typeface="Times New Roman" panose="02020603050405020304" pitchFamily="18" charset="0"/>
                <a:cs typeface="Times New Roman" panose="02020603050405020304" pitchFamily="18" charset="0"/>
              </a:rPr>
              <a:t>định</a:t>
            </a:r>
            <a:r>
              <a:rPr lang="en-US" sz="2800" dirty="0">
                <a:solidFill>
                  <a:schemeClr val="accent5">
                    <a:lumMod val="50000"/>
                  </a:schemeClr>
                </a:solidFill>
                <a:latin typeface="Times New Roman" panose="02020603050405020304" pitchFamily="18" charset="0"/>
                <a:cs typeface="Times New Roman" panose="02020603050405020304" pitchFamily="18" charset="0"/>
              </a:rPr>
              <a:t> </a:t>
            </a:r>
            <a:r>
              <a:rPr lang="en-US" sz="2800" dirty="0" err="1">
                <a:solidFill>
                  <a:schemeClr val="accent5">
                    <a:lumMod val="50000"/>
                  </a:schemeClr>
                </a:solidFill>
                <a:latin typeface="Times New Roman" panose="02020603050405020304" pitchFamily="18" charset="0"/>
                <a:cs typeface="Times New Roman" panose="02020603050405020304" pitchFamily="18" charset="0"/>
              </a:rPr>
              <a:t>nghĩa</a:t>
            </a:r>
            <a:r>
              <a:rPr lang="en-US" sz="2800" dirty="0">
                <a:solidFill>
                  <a:schemeClr val="accent5">
                    <a:lumMod val="50000"/>
                  </a:schemeClr>
                </a:solidFill>
                <a:latin typeface="Times New Roman" panose="02020603050405020304" pitchFamily="18" charset="0"/>
                <a:cs typeface="Times New Roman" panose="02020603050405020304" pitchFamily="18" charset="0"/>
              </a:rPr>
              <a:t> </a:t>
            </a:r>
            <a:r>
              <a:rPr lang="en-US" sz="2800" dirty="0" err="1">
                <a:solidFill>
                  <a:schemeClr val="accent5">
                    <a:lumMod val="50000"/>
                  </a:schemeClr>
                </a:solidFill>
                <a:latin typeface="Times New Roman" panose="02020603050405020304" pitchFamily="18" charset="0"/>
                <a:cs typeface="Times New Roman" panose="02020603050405020304" pitchFamily="18" charset="0"/>
              </a:rPr>
              <a:t>kinh</a:t>
            </a:r>
            <a:r>
              <a:rPr lang="en-US" sz="2800" dirty="0">
                <a:solidFill>
                  <a:schemeClr val="accent5">
                    <a:lumMod val="50000"/>
                  </a:schemeClr>
                </a:solidFill>
                <a:latin typeface="Times New Roman" panose="02020603050405020304" pitchFamily="18" charset="0"/>
                <a:cs typeface="Times New Roman" panose="02020603050405020304" pitchFamily="18" charset="0"/>
              </a:rPr>
              <a:t> </a:t>
            </a:r>
            <a:r>
              <a:rPr lang="en-US" sz="2800" dirty="0" err="1">
                <a:solidFill>
                  <a:schemeClr val="accent5">
                    <a:lumMod val="50000"/>
                  </a:schemeClr>
                </a:solidFill>
                <a:latin typeface="Times New Roman" panose="02020603050405020304" pitchFamily="18" charset="0"/>
                <a:cs typeface="Times New Roman" panose="02020603050405020304" pitchFamily="18" charset="0"/>
              </a:rPr>
              <a:t>điển</a:t>
            </a:r>
            <a:r>
              <a:rPr lang="en-US" sz="2800" dirty="0">
                <a:solidFill>
                  <a:schemeClr val="accent5">
                    <a:lumMod val="50000"/>
                  </a:schemeClr>
                </a:solidFill>
                <a:latin typeface="Times New Roman" panose="02020603050405020304" pitchFamily="18" charset="0"/>
                <a:cs typeface="Times New Roman" panose="02020603050405020304" pitchFamily="18" charset="0"/>
              </a:rPr>
              <a:t> </a:t>
            </a:r>
            <a:r>
              <a:rPr lang="en-US" sz="2800" dirty="0" err="1">
                <a:solidFill>
                  <a:schemeClr val="accent5">
                    <a:lumMod val="50000"/>
                  </a:schemeClr>
                </a:solidFill>
                <a:latin typeface="Times New Roman" panose="02020603050405020304" pitchFamily="18" charset="0"/>
                <a:cs typeface="Times New Roman" panose="02020603050405020304" pitchFamily="18" charset="0"/>
              </a:rPr>
              <a:t>về</a:t>
            </a:r>
            <a:r>
              <a:rPr lang="en-US" sz="2800" dirty="0">
                <a:solidFill>
                  <a:schemeClr val="accent5">
                    <a:lumMod val="50000"/>
                  </a:schemeClr>
                </a:solidFill>
                <a:latin typeface="Times New Roman" panose="02020603050405020304" pitchFamily="18" charset="0"/>
                <a:cs typeface="Times New Roman" panose="02020603050405020304" pitchFamily="18" charset="0"/>
              </a:rPr>
              <a:t> </a:t>
            </a:r>
            <a:r>
              <a:rPr lang="en-US" sz="2800" b="1" i="1" u="sng" dirty="0" err="1">
                <a:solidFill>
                  <a:schemeClr val="accent5">
                    <a:lumMod val="50000"/>
                  </a:schemeClr>
                </a:solidFill>
                <a:latin typeface="Times New Roman" panose="02020603050405020304" pitchFamily="18" charset="0"/>
                <a:cs typeface="Times New Roman" panose="02020603050405020304" pitchFamily="18" charset="0"/>
              </a:rPr>
              <a:t>vật</a:t>
            </a:r>
            <a:r>
              <a:rPr lang="en-US" sz="2800" b="1" i="1" u="sng" dirty="0">
                <a:solidFill>
                  <a:schemeClr val="accent5">
                    <a:lumMod val="50000"/>
                  </a:schemeClr>
                </a:solidFill>
                <a:latin typeface="Times New Roman" panose="02020603050405020304" pitchFamily="18" charset="0"/>
                <a:cs typeface="Times New Roman" panose="02020603050405020304" pitchFamily="18" charset="0"/>
              </a:rPr>
              <a:t> </a:t>
            </a:r>
            <a:r>
              <a:rPr lang="en-US" sz="2800" b="1" i="1" u="sng" dirty="0" err="1">
                <a:solidFill>
                  <a:schemeClr val="accent5">
                    <a:lumMod val="50000"/>
                  </a:schemeClr>
                </a:solidFill>
                <a:latin typeface="Times New Roman" panose="02020603050405020304" pitchFamily="18" charset="0"/>
                <a:cs typeface="Times New Roman" panose="02020603050405020304" pitchFamily="18" charset="0"/>
              </a:rPr>
              <a:t>chất</a:t>
            </a:r>
            <a:r>
              <a:rPr lang="en-US" sz="2800" b="1" i="1" u="sng" dirty="0">
                <a:solidFill>
                  <a:schemeClr val="accent5">
                    <a:lumMod val="50000"/>
                  </a:schemeClr>
                </a:solidFill>
                <a:latin typeface="Times New Roman" panose="02020603050405020304" pitchFamily="18" charset="0"/>
                <a:cs typeface="Times New Roman" panose="02020603050405020304" pitchFamily="18" charset="0"/>
              </a:rPr>
              <a:t>,</a:t>
            </a:r>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a:p>
            <a:pPr marL="457200" algn="just">
              <a:lnSpc>
                <a:spcPct val="100000"/>
              </a:lnSpc>
              <a:spcBef>
                <a:spcPts val="0"/>
              </a:spcBef>
              <a:buFont typeface="Wingdings" panose="05000000000000000000" pitchFamily="2" charset="2"/>
              <a:buChar char="ü"/>
            </a:pP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Hoàn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thiện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lý</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luận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phản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ánh</a:t>
            </a:r>
            <a:r>
              <a:rPr lang="en-US" sz="2800" i="1" dirty="0">
                <a:solidFill>
                  <a:schemeClr val="accent5">
                    <a:lumMod val="50000"/>
                  </a:schemeClr>
                </a:solidFill>
                <a:latin typeface="Times New Roman" panose="02020603050405020304" pitchFamily="18" charset="0"/>
                <a:cs typeface="Times New Roman" panose="02020603050405020304" pitchFamily="18" charset="0"/>
              </a:rPr>
              <a:t>.</a:t>
            </a:r>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a:p>
            <a:pPr marL="457200" algn="just">
              <a:lnSpc>
                <a:spcPct val="100000"/>
              </a:lnSpc>
              <a:spcBef>
                <a:spcPts val="0"/>
              </a:spcBef>
              <a:buFont typeface="Wingdings" panose="05000000000000000000" pitchFamily="2" charset="2"/>
              <a:buChar char="ü"/>
            </a:pP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Vạch</a:t>
            </a:r>
            <a:r>
              <a:rPr lang="en-US" sz="2800" i="1" dirty="0">
                <a:solidFill>
                  <a:schemeClr val="accent5">
                    <a:lumMod val="50000"/>
                  </a:schemeClr>
                </a:solidFill>
                <a:latin typeface="Times New Roman" panose="02020603050405020304" pitchFamily="18" charset="0"/>
                <a:cs typeface="Times New Roman" panose="02020603050405020304" pitchFamily="18" charset="0"/>
              </a:rPr>
              <a:t> ra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bản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chất</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của</a:t>
            </a:r>
            <a:r>
              <a:rPr lang="en-US" sz="2800" i="1" dirty="0">
                <a:solidFill>
                  <a:schemeClr val="accent5">
                    <a:lumMod val="50000"/>
                  </a:schemeClr>
                </a:solidFill>
                <a:latin typeface="Times New Roman" panose="02020603050405020304" pitchFamily="18" charset="0"/>
                <a:cs typeface="Times New Roman" panose="02020603050405020304" pitchFamily="18" charset="0"/>
              </a:rPr>
              <a:t> ý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thức</a:t>
            </a:r>
            <a:r>
              <a:rPr lang="en-US" sz="2800" i="1" dirty="0">
                <a:solidFill>
                  <a:schemeClr val="accent5">
                    <a:lumMod val="50000"/>
                  </a:schemeClr>
                </a:solidFill>
                <a:latin typeface="Times New Roman" panose="02020603050405020304" pitchFamily="18" charset="0"/>
                <a:cs typeface="Times New Roman" panose="02020603050405020304" pitchFamily="18" charset="0"/>
              </a:rPr>
              <a:t>.</a:t>
            </a:r>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a:p>
            <a:pPr marL="457200" algn="just">
              <a:lnSpc>
                <a:spcPct val="100000"/>
              </a:lnSpc>
              <a:spcBef>
                <a:spcPts val="0"/>
              </a:spcBef>
              <a:buFont typeface="Wingdings" panose="05000000000000000000" pitchFamily="2" charset="2"/>
              <a:buChar char="ü"/>
            </a:pPr>
            <a:r>
              <a:rPr lang="en-US" sz="2800" i="1" dirty="0">
                <a:solidFill>
                  <a:schemeClr val="accent5">
                    <a:lumMod val="50000"/>
                  </a:schemeClr>
                </a:solidFill>
                <a:latin typeface="Times New Roman" panose="02020603050405020304" pitchFamily="18" charset="0"/>
                <a:cs typeface="Times New Roman" panose="02020603050405020304" pitchFamily="18" charset="0"/>
              </a:rPr>
              <a:t> Con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đường</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biện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chứng</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của</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nhận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thức</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chân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lý</a:t>
            </a:r>
            <a:r>
              <a:rPr lang="en-US" sz="2800" i="1" dirty="0">
                <a:solidFill>
                  <a:schemeClr val="accent5">
                    <a:lumMod val="50000"/>
                  </a:schemeClr>
                </a:solidFill>
                <a:latin typeface="Times New Roman" panose="02020603050405020304" pitchFamily="18" charset="0"/>
                <a:cs typeface="Times New Roman" panose="02020603050405020304" pitchFamily="18" charset="0"/>
              </a:rPr>
              <a:t>.</a:t>
            </a:r>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a:p>
            <a:pPr marL="457200" algn="just">
              <a:lnSpc>
                <a:spcPct val="100000"/>
              </a:lnSpc>
              <a:spcBef>
                <a:spcPts val="0"/>
              </a:spcBef>
              <a:buFont typeface="Wingdings" panose="05000000000000000000" pitchFamily="2" charset="2"/>
              <a:buChar char="ü"/>
            </a:pP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Vai</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trò</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của</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thực</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tiễn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là</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tiêu</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chuẩn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khách</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quan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của</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chân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lý</a:t>
            </a:r>
            <a:r>
              <a:rPr lang="en-US" sz="2800" i="1" dirty="0">
                <a:solidFill>
                  <a:schemeClr val="accent5">
                    <a:lumMod val="50000"/>
                  </a:schemeClr>
                </a:solidFill>
                <a:latin typeface="Times New Roman" panose="02020603050405020304" pitchFamily="18" charset="0"/>
                <a:cs typeface="Times New Roman" panose="02020603050405020304" pitchFamily="18" charset="0"/>
              </a:rPr>
              <a:t>.</a:t>
            </a:r>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a:p>
            <a:pPr marL="457200" algn="just">
              <a:lnSpc>
                <a:spcPct val="100000"/>
              </a:lnSpc>
              <a:spcBef>
                <a:spcPts val="0"/>
              </a:spcBef>
              <a:buFont typeface="Wingdings" panose="05000000000000000000" pitchFamily="2" charset="2"/>
              <a:buChar char="ü"/>
            </a:pPr>
            <a:r>
              <a:rPr lang="en-US" sz="2800"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Bổ</a:t>
            </a:r>
            <a:r>
              <a:rPr lang="en-US" sz="2800" i="1" dirty="0">
                <a:solidFill>
                  <a:schemeClr val="accent5">
                    <a:lumMod val="50000"/>
                  </a:schemeClr>
                </a:solidFill>
                <a:latin typeface="Times New Roman" panose="02020603050405020304" pitchFamily="18" charset="0"/>
                <a:cs typeface="Times New Roman" panose="02020603050405020304" pitchFamily="18" charset="0"/>
              </a:rPr>
              <a:t> sung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phát</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triển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phép</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biện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chứng</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duy</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vật</a:t>
            </a:r>
            <a:r>
              <a:rPr lang="en-US" sz="2800" i="1" dirty="0">
                <a:solidFill>
                  <a:schemeClr val="accent5">
                    <a:lumMod val="50000"/>
                  </a:schemeClr>
                </a:solidFill>
                <a:latin typeface="Times New Roman" panose="02020603050405020304" pitchFamily="18" charset="0"/>
                <a:cs typeface="Times New Roman" panose="02020603050405020304" pitchFamily="18" charset="0"/>
              </a:rPr>
              <a:t>.</a:t>
            </a:r>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a:p>
            <a:pPr marL="457200" algn="just">
              <a:lnSpc>
                <a:spcPct val="100000"/>
              </a:lnSpc>
              <a:spcBef>
                <a:spcPts val="0"/>
              </a:spcBef>
              <a:buFont typeface="Wingdings" panose="05000000000000000000" pitchFamily="2" charset="2"/>
              <a:buChar char="ü"/>
            </a:pP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Mối</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quan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hệ</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giữa</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tồn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tại</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xã</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hội</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và</a:t>
            </a:r>
            <a:r>
              <a:rPr lang="en-US" sz="2800" i="1" dirty="0">
                <a:solidFill>
                  <a:schemeClr val="accent5">
                    <a:lumMod val="50000"/>
                  </a:schemeClr>
                </a:solidFill>
                <a:latin typeface="Times New Roman" panose="02020603050405020304" pitchFamily="18" charset="0"/>
                <a:cs typeface="Times New Roman" panose="02020603050405020304" pitchFamily="18" charset="0"/>
              </a:rPr>
              <a:t> ý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thức</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xã</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hội</a:t>
            </a:r>
            <a:r>
              <a:rPr lang="en-US" sz="2800" i="1" dirty="0">
                <a:solidFill>
                  <a:schemeClr val="accent5">
                    <a:lumMod val="50000"/>
                  </a:schemeClr>
                </a:solidFill>
                <a:latin typeface="Times New Roman" panose="02020603050405020304" pitchFamily="18" charset="0"/>
                <a:cs typeface="Times New Roman" panose="02020603050405020304" pitchFamily="18" charset="0"/>
              </a:rPr>
              <a:t>.</a:t>
            </a:r>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a:p>
            <a:pPr marL="457200" algn="just">
              <a:lnSpc>
                <a:spcPct val="100000"/>
              </a:lnSpc>
              <a:spcBef>
                <a:spcPts val="0"/>
              </a:spcBef>
              <a:buFont typeface="Wingdings" panose="05000000000000000000" pitchFamily="2" charset="2"/>
              <a:buChar char="ü"/>
            </a:pP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Vai</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trò</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của</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quần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chúng</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nhân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a:t>
            </a:r>
            <a:r>
              <a:rPr lang="en-US" sz="2800" i="1" dirty="0" err="1">
                <a:solidFill>
                  <a:schemeClr val="accent5">
                    <a:lumMod val="50000"/>
                  </a:schemeClr>
                </a:solidFill>
                <a:latin typeface="Times New Roman" panose="02020603050405020304" pitchFamily="18" charset="0"/>
                <a:cs typeface="Times New Roman" panose="02020603050405020304" pitchFamily="18" charset="0"/>
              </a:rPr>
              <a:t>dân</a:t>
            </a:r>
            <a:r>
              <a:rPr lang="en-US" sz="2800" i="1" dirty="0">
                <a:solidFill>
                  <a:schemeClr val="accent5">
                    <a:lumMod val="50000"/>
                  </a:schemeClr>
                </a:solidFill>
                <a:latin typeface="Times New Roman" panose="02020603050405020304" pitchFamily="18" charset="0"/>
                <a:cs typeface="Times New Roman" panose="02020603050405020304" pitchFamily="18" charset="0"/>
              </a:rPr>
              <a:t>, v.v..</a:t>
            </a:r>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a:p>
            <a:pPr algn="just">
              <a:lnSpc>
                <a:spcPct val="100000"/>
              </a:lnSpc>
              <a:spcBef>
                <a:spcPts val="0"/>
              </a:spcBef>
            </a:pPr>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Arrow: Chevron 4">
            <a:extLst>
              <a:ext uri="{FF2B5EF4-FFF2-40B4-BE49-F238E27FC236}">
                <a16:creationId xmlns:a16="http://schemas.microsoft.com/office/drawing/2014/main" id="{0E0BAD8F-E3D0-4A75-A700-A1E063E82C44}"/>
              </a:ext>
            </a:extLst>
          </p:cNvPr>
          <p:cNvSpPr/>
          <p:nvPr/>
        </p:nvSpPr>
        <p:spPr>
          <a:xfrm>
            <a:off x="840829" y="1671143"/>
            <a:ext cx="2753709" cy="819807"/>
          </a:xfrm>
          <a:prstGeom prst="chevr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1907 - 1917</a:t>
            </a:r>
          </a:p>
        </p:txBody>
      </p:sp>
      <p:pic>
        <p:nvPicPr>
          <p:cNvPr id="7" name="Picture 6">
            <a:extLst>
              <a:ext uri="{FF2B5EF4-FFF2-40B4-BE49-F238E27FC236}">
                <a16:creationId xmlns:a16="http://schemas.microsoft.com/office/drawing/2014/main" id="{5888D2D6-AD58-4DB7-A638-EA3090D8175C}"/>
              </a:ext>
            </a:extLst>
          </p:cNvPr>
          <p:cNvPicPr>
            <a:picLocks noChangeAspect="1"/>
          </p:cNvPicPr>
          <p:nvPr/>
        </p:nvPicPr>
        <p:blipFill>
          <a:blip r:embed="rId2"/>
          <a:stretch>
            <a:fillRect/>
          </a:stretch>
        </p:blipFill>
        <p:spPr>
          <a:xfrm>
            <a:off x="589325" y="2960225"/>
            <a:ext cx="3689511" cy="28136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Slide Number Placeholder 1">
            <a:extLst>
              <a:ext uri="{FF2B5EF4-FFF2-40B4-BE49-F238E27FC236}">
                <a16:creationId xmlns:a16="http://schemas.microsoft.com/office/drawing/2014/main" id="{5AA87EB4-267A-434F-8A55-F37CCA20D262}"/>
              </a:ext>
            </a:extLst>
          </p:cNvPr>
          <p:cNvSpPr>
            <a:spLocks noGrp="1"/>
          </p:cNvSpPr>
          <p:nvPr>
            <p:ph type="sldNum" sz="quarter" idx="12"/>
          </p:nvPr>
        </p:nvSpPr>
        <p:spPr/>
        <p:txBody>
          <a:bodyPr/>
          <a:lstStyle/>
          <a:p>
            <a:fld id="{BCA9E365-C2E6-427D-B945-C61DCC8F5720}" type="slidenum">
              <a:rPr lang="en-US" smtClean="0"/>
              <a:t>50</a:t>
            </a:fld>
            <a:endParaRPr lang="en-US"/>
          </a:p>
        </p:txBody>
      </p:sp>
    </p:spTree>
    <p:extLst>
      <p:ext uri="{BB962C8B-B14F-4D97-AF65-F5344CB8AC3E}">
        <p14:creationId xmlns:p14="http://schemas.microsoft.com/office/powerpoint/2010/main" val="165107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836BAE3-9DF1-4EE9-AF46-7F932E5AC2F8}"/>
              </a:ext>
            </a:extLst>
          </p:cNvPr>
          <p:cNvSpPr>
            <a:spLocks noGrp="1"/>
          </p:cNvSpPr>
          <p:nvPr>
            <p:ph type="subTitle" idx="1"/>
          </p:nvPr>
        </p:nvSpPr>
        <p:spPr>
          <a:xfrm>
            <a:off x="4225160" y="1340069"/>
            <a:ext cx="7236372" cy="4461642"/>
          </a:xfrm>
        </p:spPr>
        <p:txBody>
          <a:bodyPr>
            <a:normAutofit/>
          </a:bodyPr>
          <a:lstStyle/>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Đưa</a:t>
            </a:r>
            <a:r>
              <a:rPr lang="en-US" sz="2800" i="1" dirty="0">
                <a:solidFill>
                  <a:srgbClr val="7030A0"/>
                </a:solidFill>
                <a:latin typeface="Times New Roman" panose="02020603050405020304" pitchFamily="18" charset="0"/>
                <a:cs typeface="Times New Roman" panose="02020603050405020304" pitchFamily="18" charset="0"/>
              </a:rPr>
              <a:t> ra </a:t>
            </a:r>
            <a:r>
              <a:rPr lang="en-US" sz="2800" i="1" dirty="0" err="1">
                <a:solidFill>
                  <a:srgbClr val="7030A0"/>
                </a:solidFill>
                <a:latin typeface="Times New Roman" panose="02020603050405020304" pitchFamily="18" charset="0"/>
                <a:cs typeface="Times New Roman" panose="02020603050405020304" pitchFamily="18" charset="0"/>
              </a:rPr>
              <a:t>định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nghĩa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giai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cấp</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chỉ</a:t>
            </a:r>
            <a:r>
              <a:rPr lang="en-US" sz="2800" i="1" dirty="0">
                <a:solidFill>
                  <a:srgbClr val="7030A0"/>
                </a:solidFill>
                <a:latin typeface="Times New Roman" panose="02020603050405020304" pitchFamily="18" charset="0"/>
                <a:cs typeface="Times New Roman" panose="02020603050405020304" pitchFamily="18" charset="0"/>
              </a:rPr>
              <a:t> ra </a:t>
            </a:r>
            <a:r>
              <a:rPr lang="en-US" sz="2800" i="1" dirty="0" err="1">
                <a:solidFill>
                  <a:srgbClr val="7030A0"/>
                </a:solidFill>
                <a:latin typeface="Times New Roman" panose="02020603050405020304" pitchFamily="18" charset="0"/>
                <a:cs typeface="Times New Roman" panose="02020603050405020304" pitchFamily="18" charset="0"/>
              </a:rPr>
              <a:t>đặc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trưng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chung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bản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giai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cấp</a:t>
            </a:r>
            <a:r>
              <a:rPr lang="en-US" sz="28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Làm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rõ</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mối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quan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hệ</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chặt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chẽ</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giữa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Đảng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quần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chúng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vai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trò</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lãnh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đạo</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Đảng</a:t>
            </a:r>
            <a:r>
              <a:rPr lang="en-US" sz="28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Đưa</a:t>
            </a:r>
            <a:r>
              <a:rPr lang="en-US" sz="2800" i="1" dirty="0">
                <a:solidFill>
                  <a:srgbClr val="7030A0"/>
                </a:solidFill>
                <a:latin typeface="Times New Roman" panose="02020603050405020304" pitchFamily="18" charset="0"/>
                <a:cs typeface="Times New Roman" panose="02020603050405020304" pitchFamily="18" charset="0"/>
              </a:rPr>
              <a:t> ra </a:t>
            </a:r>
            <a:r>
              <a:rPr lang="en-US" sz="2800" i="1" dirty="0" err="1">
                <a:solidFill>
                  <a:srgbClr val="7030A0"/>
                </a:solidFill>
                <a:latin typeface="Times New Roman" panose="02020603050405020304" pitchFamily="18" charset="0"/>
                <a:cs typeface="Times New Roman" panose="02020603050405020304" pitchFamily="18" charset="0"/>
              </a:rPr>
              <a:t>các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nguyên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tắc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toàn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diện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lịch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sử</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cụ</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phát</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triển</a:t>
            </a:r>
            <a:r>
              <a:rPr lang="en-US" sz="28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i="1" dirty="0" err="1">
                <a:solidFill>
                  <a:srgbClr val="7030A0"/>
                </a:solidFill>
                <a:latin typeface="Times New Roman" panose="02020603050405020304" pitchFamily="18" charset="0"/>
                <a:cs typeface="Times New Roman" panose="02020603050405020304" pitchFamily="18" charset="0"/>
              </a:rPr>
              <a:t>Đưa</a:t>
            </a:r>
            <a:r>
              <a:rPr lang="en-US" sz="2800" i="1" dirty="0">
                <a:solidFill>
                  <a:srgbClr val="7030A0"/>
                </a:solidFill>
                <a:latin typeface="Times New Roman" panose="02020603050405020304" pitchFamily="18" charset="0"/>
                <a:cs typeface="Times New Roman" panose="02020603050405020304" pitchFamily="18" charset="0"/>
              </a:rPr>
              <a:t> ra </a:t>
            </a:r>
            <a:r>
              <a:rPr lang="en-US" sz="2800" i="1" dirty="0" err="1">
                <a:solidFill>
                  <a:srgbClr val="7030A0"/>
                </a:solidFill>
                <a:latin typeface="Times New Roman" panose="02020603050405020304" pitchFamily="18" charset="0"/>
                <a:cs typeface="Times New Roman" panose="02020603050405020304" pitchFamily="18" charset="0"/>
              </a:rPr>
              <a:t>chính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sách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kinh</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tế</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mới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làm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phong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phú</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thêm</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tưởng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C.Mác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và</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Ph.Ăngghen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về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kỳ</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quá</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độ</a:t>
            </a:r>
            <a:r>
              <a:rPr lang="en-US" sz="2800" i="1" dirty="0">
                <a:solidFill>
                  <a:srgbClr val="7030A0"/>
                </a:solidFill>
                <a:latin typeface="Times New Roman" panose="02020603050405020304" pitchFamily="18" charset="0"/>
                <a:cs typeface="Times New Roman" panose="02020603050405020304" pitchFamily="18" charset="0"/>
              </a:rPr>
              <a:t>…</a:t>
            </a:r>
          </a:p>
          <a:p>
            <a:pPr algn="just"/>
            <a:endParaRPr lang="en-US" sz="2800" i="1" dirty="0">
              <a:solidFill>
                <a:srgbClr val="7030A0"/>
              </a:solidFill>
              <a:latin typeface="Times New Roman" panose="02020603050405020304" pitchFamily="18" charset="0"/>
              <a:cs typeface="Times New Roman" panose="02020603050405020304" pitchFamily="18" charset="0"/>
            </a:endParaRPr>
          </a:p>
        </p:txBody>
      </p:sp>
      <p:sp>
        <p:nvSpPr>
          <p:cNvPr id="5" name="Arrow: Chevron 4">
            <a:extLst>
              <a:ext uri="{FF2B5EF4-FFF2-40B4-BE49-F238E27FC236}">
                <a16:creationId xmlns:a16="http://schemas.microsoft.com/office/drawing/2014/main" id="{BF42EE0C-90FB-4FEA-A644-ECF07492D295}"/>
              </a:ext>
            </a:extLst>
          </p:cNvPr>
          <p:cNvSpPr/>
          <p:nvPr/>
        </p:nvSpPr>
        <p:spPr>
          <a:xfrm>
            <a:off x="966951" y="1340069"/>
            <a:ext cx="2753709" cy="819807"/>
          </a:xfrm>
          <a:prstGeom prst="chevr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1917 - 1924</a:t>
            </a:r>
          </a:p>
        </p:txBody>
      </p:sp>
      <p:pic>
        <p:nvPicPr>
          <p:cNvPr id="2" name="Picture 1">
            <a:extLst>
              <a:ext uri="{FF2B5EF4-FFF2-40B4-BE49-F238E27FC236}">
                <a16:creationId xmlns:a16="http://schemas.microsoft.com/office/drawing/2014/main" id="{3BB7FE90-5F87-44A3-962B-182F18BB613A}"/>
              </a:ext>
            </a:extLst>
          </p:cNvPr>
          <p:cNvPicPr>
            <a:picLocks noChangeAspect="1"/>
          </p:cNvPicPr>
          <p:nvPr/>
        </p:nvPicPr>
        <p:blipFill>
          <a:blip r:embed="rId2"/>
          <a:stretch>
            <a:fillRect/>
          </a:stretch>
        </p:blipFill>
        <p:spPr>
          <a:xfrm>
            <a:off x="465600" y="2482684"/>
            <a:ext cx="3507310" cy="2735702"/>
          </a:xfrm>
          <a:prstGeom prst="rect">
            <a:avLst/>
          </a:prstGeom>
        </p:spPr>
      </p:pic>
      <p:sp>
        <p:nvSpPr>
          <p:cNvPr id="4" name="Slide Number Placeholder 3">
            <a:extLst>
              <a:ext uri="{FF2B5EF4-FFF2-40B4-BE49-F238E27FC236}">
                <a16:creationId xmlns:a16="http://schemas.microsoft.com/office/drawing/2014/main" id="{E48D53E9-B319-4D7A-AC0C-E65AC1C37CA6}"/>
              </a:ext>
            </a:extLst>
          </p:cNvPr>
          <p:cNvSpPr>
            <a:spLocks noGrp="1"/>
          </p:cNvSpPr>
          <p:nvPr>
            <p:ph type="sldNum" sz="quarter" idx="12"/>
          </p:nvPr>
        </p:nvSpPr>
        <p:spPr/>
        <p:txBody>
          <a:bodyPr/>
          <a:lstStyle/>
          <a:p>
            <a:fld id="{BCA9E365-C2E6-427D-B945-C61DCC8F5720}" type="slidenum">
              <a:rPr lang="en-US" smtClean="0"/>
              <a:t>51</a:t>
            </a:fld>
            <a:endParaRPr lang="en-US"/>
          </a:p>
        </p:txBody>
      </p:sp>
    </p:spTree>
    <p:extLst>
      <p:ext uri="{BB962C8B-B14F-4D97-AF65-F5344CB8AC3E}">
        <p14:creationId xmlns:p14="http://schemas.microsoft.com/office/powerpoint/2010/main" val="42846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F7B193-9732-46AE-957F-CCF1D994BA73}"/>
              </a:ext>
            </a:extLst>
          </p:cNvPr>
          <p:cNvSpPr>
            <a:spLocks noGrp="1"/>
          </p:cNvSpPr>
          <p:nvPr>
            <p:ph type="subTitle" idx="1"/>
          </p:nvPr>
        </p:nvSpPr>
        <p:spPr>
          <a:xfrm>
            <a:off x="3941378" y="1797269"/>
            <a:ext cx="7940565" cy="4524703"/>
          </a:xfrm>
        </p:spPr>
        <p:txBody>
          <a:bodyPr>
            <a:normAutofit/>
          </a:bodyPr>
          <a:lstStyle/>
          <a:p>
            <a:pPr marL="457200" indent="-457200" algn="just">
              <a:buFont typeface="Wingdings" panose="05000000000000000000" pitchFamily="2" charset="2"/>
              <a:buChar char="ü"/>
            </a:pPr>
            <a:r>
              <a:rPr lang="en-US" sz="2600" dirty="0" err="1">
                <a:solidFill>
                  <a:srgbClr val="0070C0"/>
                </a:solidFill>
                <a:latin typeface="Times New Roman" panose="02020603050405020304" pitchFamily="18" charset="0"/>
                <a:cs typeface="Times New Roman" panose="02020603050405020304" pitchFamily="18" charset="0"/>
              </a:rPr>
              <a:t>Về</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lực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lượng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sản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xuất</a:t>
            </a:r>
            <a:r>
              <a:rPr lang="en-US" sz="2600" dirty="0">
                <a:solidFill>
                  <a:srgbClr val="0070C0"/>
                </a:solidFill>
                <a:latin typeface="Times New Roman" panose="02020603050405020304" pitchFamily="18" charset="0"/>
                <a:cs typeface="Times New Roman" panose="02020603050405020304" pitchFamily="18" charset="0"/>
              </a:rPr>
              <a:t> – </a:t>
            </a:r>
            <a:r>
              <a:rPr lang="en-US" sz="2600" dirty="0" err="1">
                <a:solidFill>
                  <a:srgbClr val="0070C0"/>
                </a:solidFill>
                <a:latin typeface="Times New Roman" panose="02020603050405020304" pitchFamily="18" charset="0"/>
                <a:cs typeface="Times New Roman" panose="02020603050405020304" pitchFamily="18" charset="0"/>
              </a:rPr>
              <a:t>quan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hệ</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sản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xuất</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cơ</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sở</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hạ</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tầng</a:t>
            </a:r>
            <a:r>
              <a:rPr lang="en-US" sz="2600" dirty="0">
                <a:solidFill>
                  <a:srgbClr val="0070C0"/>
                </a:solidFill>
                <a:latin typeface="Times New Roman" panose="02020603050405020304" pitchFamily="18" charset="0"/>
                <a:cs typeface="Times New Roman" panose="02020603050405020304" pitchFamily="18" charset="0"/>
              </a:rPr>
              <a:t> – </a:t>
            </a:r>
            <a:r>
              <a:rPr lang="en-US" sz="2600" dirty="0" err="1">
                <a:solidFill>
                  <a:srgbClr val="0070C0"/>
                </a:solidFill>
                <a:latin typeface="Times New Roman" panose="02020603050405020304" pitchFamily="18" charset="0"/>
                <a:cs typeface="Times New Roman" panose="02020603050405020304" pitchFamily="18" charset="0"/>
              </a:rPr>
              <a:t>kiến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trúc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thượng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tầng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quan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hệ</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giữa</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giai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cấp</a:t>
            </a:r>
            <a:r>
              <a:rPr lang="en-US" sz="2600" dirty="0">
                <a:solidFill>
                  <a:srgbClr val="0070C0"/>
                </a:solidFill>
                <a:latin typeface="Times New Roman" panose="02020603050405020304" pitchFamily="18" charset="0"/>
                <a:cs typeface="Times New Roman" panose="02020603050405020304" pitchFamily="18" charset="0"/>
              </a:rPr>
              <a:t> – </a:t>
            </a:r>
            <a:r>
              <a:rPr lang="en-US" sz="2600" dirty="0" err="1">
                <a:solidFill>
                  <a:srgbClr val="0070C0"/>
                </a:solidFill>
                <a:latin typeface="Times New Roman" panose="02020603050405020304" pitchFamily="18" charset="0"/>
                <a:cs typeface="Times New Roman" panose="02020603050405020304" pitchFamily="18" charset="0"/>
              </a:rPr>
              <a:t>dân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tộc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và</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nhân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loại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thời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kỳ</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quá</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độ</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lên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CNXH</a:t>
            </a:r>
            <a:r>
              <a:rPr lang="en-US" sz="2600" dirty="0">
                <a:solidFill>
                  <a:srgbClr val="0070C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ü"/>
            </a:pPr>
            <a:r>
              <a:rPr lang="en-US" sz="2600" dirty="0" err="1">
                <a:solidFill>
                  <a:srgbClr val="0070C0"/>
                </a:solidFill>
                <a:latin typeface="Times New Roman" panose="02020603050405020304" pitchFamily="18" charset="0"/>
                <a:cs typeface="Times New Roman" panose="02020603050405020304" pitchFamily="18" charset="0"/>
              </a:rPr>
              <a:t>Triết</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học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Mác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được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truyền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bá</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và</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xâm</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nhập</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sâu</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rộng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vào</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quần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chúng</a:t>
            </a:r>
            <a:r>
              <a:rPr lang="en-US" sz="2600" dirty="0">
                <a:solidFill>
                  <a:srgbClr val="0070C0"/>
                </a:solidFill>
                <a:latin typeface="Times New Roman" panose="02020603050405020304" pitchFamily="18" charset="0"/>
                <a:cs typeface="Times New Roman" panose="02020603050405020304" pitchFamily="18" charset="0"/>
              </a:rPr>
              <a:t> ở </a:t>
            </a:r>
            <a:r>
              <a:rPr lang="en-US" sz="2600" dirty="0" err="1">
                <a:solidFill>
                  <a:srgbClr val="0070C0"/>
                </a:solidFill>
                <a:latin typeface="Times New Roman" panose="02020603050405020304" pitchFamily="18" charset="0"/>
                <a:cs typeface="Times New Roman" panose="02020603050405020304" pitchFamily="18" charset="0"/>
              </a:rPr>
              <a:t>các</a:t>
            </a:r>
            <a:r>
              <a:rPr lang="en-US" sz="2600" dirty="0">
                <a:solidFill>
                  <a:srgbClr val="0070C0"/>
                </a:solidFill>
                <a:latin typeface="Times New Roman" panose="02020603050405020304" pitchFamily="18" charset="0"/>
                <a:cs typeface="Times New Roman" panose="02020603050405020304" pitchFamily="18" charset="0"/>
              </a:rPr>
              <a:t> n</a:t>
            </a:r>
            <a:r>
              <a:rPr lang="vi-VN" sz="2600" dirty="0">
                <a:solidFill>
                  <a:srgbClr val="0070C0"/>
                </a:solidFill>
                <a:latin typeface="Times New Roman" panose="02020603050405020304" pitchFamily="18" charset="0"/>
                <a:cs typeface="Times New Roman" panose="02020603050405020304" pitchFamily="18" charset="0"/>
              </a:rPr>
              <a:t>ư</a:t>
            </a:r>
            <a:r>
              <a:rPr lang="en-US" sz="2600" dirty="0" err="1">
                <a:solidFill>
                  <a:srgbClr val="0070C0"/>
                </a:solidFill>
                <a:latin typeface="Times New Roman" panose="02020603050405020304" pitchFamily="18" charset="0"/>
                <a:cs typeface="Times New Roman" panose="02020603050405020304" pitchFamily="18" charset="0"/>
              </a:rPr>
              <a:t>ớc</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XHCN</a:t>
            </a:r>
            <a:r>
              <a:rPr lang="en-US" sz="2600" dirty="0">
                <a:solidFill>
                  <a:srgbClr val="0070C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ü"/>
            </a:pPr>
            <a:r>
              <a:rPr lang="en-US" sz="2600" dirty="0" err="1">
                <a:solidFill>
                  <a:srgbClr val="0070C0"/>
                </a:solidFill>
                <a:latin typeface="Times New Roman" panose="02020603050405020304" pitchFamily="18" charset="0"/>
                <a:cs typeface="Times New Roman" panose="02020603050405020304" pitchFamily="18" charset="0"/>
              </a:rPr>
              <a:t>Đối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với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nước</a:t>
            </a:r>
            <a:r>
              <a:rPr lang="en-US" sz="2600" dirty="0">
                <a:solidFill>
                  <a:srgbClr val="0070C0"/>
                </a:solidFill>
                <a:latin typeface="Times New Roman" panose="02020603050405020304" pitchFamily="18" charset="0"/>
                <a:cs typeface="Times New Roman" panose="02020603050405020304" pitchFamily="18" charset="0"/>
              </a:rPr>
              <a:t> ta, </a:t>
            </a:r>
            <a:r>
              <a:rPr lang="en-US" sz="2600" dirty="0" err="1">
                <a:solidFill>
                  <a:srgbClr val="0070C0"/>
                </a:solidFill>
                <a:latin typeface="Times New Roman" panose="02020603050405020304" pitchFamily="18" charset="0"/>
                <a:cs typeface="Times New Roman" panose="02020603050405020304" pitchFamily="18" charset="0"/>
              </a:rPr>
              <a:t>đã</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vận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dụng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sáng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tạo</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chủ</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nghĩa</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Mác</a:t>
            </a:r>
            <a:r>
              <a:rPr lang="en-US" sz="2600" dirty="0">
                <a:solidFill>
                  <a:srgbClr val="0070C0"/>
                </a:solidFill>
                <a:latin typeface="Times New Roman" panose="02020603050405020304" pitchFamily="18" charset="0"/>
                <a:cs typeface="Times New Roman" panose="02020603050405020304" pitchFamily="18" charset="0"/>
              </a:rPr>
              <a:t> – </a:t>
            </a:r>
            <a:r>
              <a:rPr lang="en-US" sz="2600" dirty="0" err="1">
                <a:solidFill>
                  <a:srgbClr val="0070C0"/>
                </a:solidFill>
                <a:latin typeface="Times New Roman" panose="02020603050405020304" pitchFamily="18" charset="0"/>
                <a:cs typeface="Times New Roman" panose="02020603050405020304" pitchFamily="18" charset="0"/>
              </a:rPr>
              <a:t>Lênin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vào</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điều</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kiện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cụ</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thể</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của</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nước</a:t>
            </a:r>
            <a:r>
              <a:rPr lang="en-US" sz="2600" dirty="0">
                <a:solidFill>
                  <a:srgbClr val="0070C0"/>
                </a:solidFill>
                <a:latin typeface="Times New Roman" panose="02020603050405020304" pitchFamily="18" charset="0"/>
                <a:cs typeface="Times New Roman" panose="02020603050405020304" pitchFamily="18" charset="0"/>
              </a:rPr>
              <a:t> ta.</a:t>
            </a:r>
          </a:p>
          <a:p>
            <a:pPr marL="457200" indent="-457200" algn="just">
              <a:buFont typeface="Wingdings" panose="05000000000000000000" pitchFamily="2" charset="2"/>
              <a:buChar char="ü"/>
            </a:pP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Trong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xây</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dựng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chủ</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nghĩa</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xã</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hội</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trên</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cả</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nước</a:t>
            </a:r>
            <a:r>
              <a:rPr lang="en-US" sz="2600" i="1"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phân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tích</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chỉ</a:t>
            </a:r>
            <a:r>
              <a:rPr lang="en-US" sz="2600" dirty="0">
                <a:solidFill>
                  <a:srgbClr val="0070C0"/>
                </a:solidFill>
                <a:latin typeface="Times New Roman" panose="02020603050405020304" pitchFamily="18" charset="0"/>
                <a:cs typeface="Times New Roman" panose="02020603050405020304" pitchFamily="18" charset="0"/>
              </a:rPr>
              <a:t> ra </a:t>
            </a:r>
            <a:r>
              <a:rPr lang="en-US" sz="2600" dirty="0" err="1">
                <a:solidFill>
                  <a:srgbClr val="0070C0"/>
                </a:solidFill>
                <a:latin typeface="Times New Roman" panose="02020603050405020304" pitchFamily="18" charset="0"/>
                <a:cs typeface="Times New Roman" panose="02020603050405020304" pitchFamily="18" charset="0"/>
              </a:rPr>
              <a:t>mâu</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thuẫn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của</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thời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đại</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ngày</a:t>
            </a:r>
            <a:r>
              <a:rPr lang="en-US" sz="2600" dirty="0">
                <a:solidFill>
                  <a:srgbClr val="0070C0"/>
                </a:solidFill>
                <a:latin typeface="Times New Roman" panose="02020603050405020304" pitchFamily="18" charset="0"/>
                <a:cs typeface="Times New Roman" panose="02020603050405020304" pitchFamily="18" charset="0"/>
              </a:rPr>
              <a:t> nay; </a:t>
            </a:r>
            <a:r>
              <a:rPr lang="en-US" sz="2600" dirty="0" err="1">
                <a:solidFill>
                  <a:srgbClr val="0070C0"/>
                </a:solidFill>
                <a:latin typeface="Times New Roman" panose="02020603050405020304" pitchFamily="18" charset="0"/>
                <a:cs typeface="Times New Roman" panose="02020603050405020304" pitchFamily="18" charset="0"/>
              </a:rPr>
              <a:t>phát</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triển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nền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KTTT</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định</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hướng</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XHCN</a:t>
            </a:r>
            <a:r>
              <a:rPr lang="en-US" sz="2600" dirty="0">
                <a:solidFill>
                  <a:srgbClr val="0070C0"/>
                </a:solidFill>
                <a:latin typeface="Times New Roman" panose="02020603050405020304" pitchFamily="18" charset="0"/>
                <a:cs typeface="Times New Roman" panose="02020603050405020304" pitchFamily="18" charset="0"/>
              </a:rPr>
              <a:t>; </a:t>
            </a:r>
            <a:r>
              <a:rPr lang="en-US" sz="2600" dirty="0" err="1">
                <a:solidFill>
                  <a:srgbClr val="0070C0"/>
                </a:solidFill>
                <a:latin typeface="Times New Roman" panose="02020603050405020304" pitchFamily="18" charset="0"/>
                <a:cs typeface="Times New Roman" panose="02020603050405020304" pitchFamily="18" charset="0"/>
              </a:rPr>
              <a:t>v.v</a:t>
            </a:r>
            <a:endParaRPr lang="en-US" sz="2600" dirty="0">
              <a:solidFill>
                <a:srgbClr val="0070C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848A2DA-34D7-48D5-8F0E-6200E2B78B32}"/>
              </a:ext>
            </a:extLst>
          </p:cNvPr>
          <p:cNvSpPr txBox="1"/>
          <p:nvPr/>
        </p:nvSpPr>
        <p:spPr>
          <a:xfrm>
            <a:off x="2191406" y="579236"/>
            <a:ext cx="9144000" cy="954107"/>
          </a:xfrm>
          <a:prstGeom prst="rect">
            <a:avLst/>
          </a:prstGeom>
          <a:noFill/>
        </p:spPr>
        <p:txBody>
          <a:bodyPr wrap="square" rtlCol="0">
            <a:spAutoFit/>
          </a:bodyPr>
          <a:lstStyle/>
          <a:p>
            <a:pPr algn="just"/>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kỳ</a:t>
            </a:r>
            <a:r>
              <a:rPr lang="en-US" sz="2800" b="1" i="1" dirty="0">
                <a:solidFill>
                  <a:srgbClr val="FF0000"/>
                </a:solidFill>
                <a:latin typeface="Times New Roman" panose="02020603050405020304" pitchFamily="18" charset="0"/>
                <a:cs typeface="Times New Roman" panose="02020603050405020304" pitchFamily="18" charset="0"/>
              </a:rPr>
              <a:t> 1924 </a:t>
            </a:r>
            <a:r>
              <a:rPr lang="en-US" sz="2800" b="1" i="1" dirty="0" err="1">
                <a:solidFill>
                  <a:srgbClr val="FF0000"/>
                </a:solidFill>
                <a:latin typeface="Times New Roman" panose="02020603050405020304" pitchFamily="18" charset="0"/>
                <a:cs typeface="Times New Roman" panose="02020603050405020304" pitchFamily="18" charset="0"/>
              </a:rPr>
              <a:t>đến</a:t>
            </a:r>
            <a:r>
              <a:rPr lang="en-US" sz="2800" b="1" i="1" dirty="0">
                <a:solidFill>
                  <a:srgbClr val="FF0000"/>
                </a:solidFill>
                <a:latin typeface="Times New Roman" panose="02020603050405020304" pitchFamily="18" charset="0"/>
                <a:cs typeface="Times New Roman" panose="02020603050405020304" pitchFamily="18" charset="0"/>
              </a:rPr>
              <a:t> nay,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Lênin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tiếp</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tục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được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Cộng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công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bổ</a:t>
            </a:r>
            <a:r>
              <a:rPr lang="en-US" sz="2800" b="1" i="1" dirty="0">
                <a:solidFill>
                  <a:srgbClr val="FF0000"/>
                </a:solidFill>
                <a:latin typeface="Times New Roman" panose="02020603050405020304" pitchFamily="18" charset="0"/>
                <a:cs typeface="Times New Roman" panose="02020603050405020304" pitchFamily="18" charset="0"/>
              </a:rPr>
              <a:t> sung,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8201AE6-A89D-413C-BD6F-F4656B2A66EE}"/>
              </a:ext>
            </a:extLst>
          </p:cNvPr>
          <p:cNvSpPr/>
          <p:nvPr/>
        </p:nvSpPr>
        <p:spPr>
          <a:xfrm>
            <a:off x="662152" y="1797268"/>
            <a:ext cx="2065282" cy="4335517"/>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dirty="0">
                <a:solidFill>
                  <a:srgbClr val="FF0000"/>
                </a:solidFill>
                <a:latin typeface="Times New Roman" panose="02020603050405020304" pitchFamily="18" charset="0"/>
                <a:cs typeface="Times New Roman" panose="02020603050405020304" pitchFamily="18" charset="0"/>
              </a:rPr>
              <a:t>Sau </a:t>
            </a:r>
            <a:r>
              <a:rPr lang="en-US" sz="2800" dirty="0" err="1">
                <a:solidFill>
                  <a:srgbClr val="FF0000"/>
                </a:solidFill>
                <a:latin typeface="Times New Roman" panose="02020603050405020304" pitchFamily="18" charset="0"/>
                <a:cs typeface="Times New Roman" panose="02020603050405020304" pitchFamily="18" charset="0"/>
              </a:rPr>
              <a:t>khi</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V.I</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Lênin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mất</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triết</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học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Mác</a:t>
            </a:r>
            <a:r>
              <a:rPr lang="en-US" sz="2800" dirty="0">
                <a:solidFill>
                  <a:srgbClr val="FF0000"/>
                </a:solidFill>
                <a:latin typeface="Times New Roman" panose="02020603050405020304" pitchFamily="18" charset="0"/>
                <a:cs typeface="Times New Roman" panose="02020603050405020304" pitchFamily="18" charset="0"/>
              </a:rPr>
              <a:t> – </a:t>
            </a:r>
            <a:r>
              <a:rPr lang="en-US" sz="2800" dirty="0" err="1">
                <a:solidFill>
                  <a:srgbClr val="FF0000"/>
                </a:solidFill>
                <a:latin typeface="Times New Roman" panose="02020603050405020304" pitchFamily="18" charset="0"/>
                <a:cs typeface="Times New Roman" panose="02020603050405020304" pitchFamily="18" charset="0"/>
              </a:rPr>
              <a:t>Lênin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tiếp</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tục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được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phát</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triển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nhất</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là</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các</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vấn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đề</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sau</a:t>
            </a:r>
            <a:r>
              <a:rPr lang="en-US" sz="2800" dirty="0">
                <a:solidFill>
                  <a:srgbClr val="FF0000"/>
                </a:solidFill>
                <a:latin typeface="Times New Roman" panose="02020603050405020304" pitchFamily="18" charset="0"/>
                <a:cs typeface="Times New Roman" panose="02020603050405020304" pitchFamily="18" charset="0"/>
              </a:rPr>
              <a:t>:</a:t>
            </a:r>
          </a:p>
          <a:p>
            <a:pPr algn="just"/>
            <a:endParaRPr lang="en-US" sz="2800" dirty="0">
              <a:solidFill>
                <a:srgbClr val="FF0000"/>
              </a:solidFill>
            </a:endParaRPr>
          </a:p>
        </p:txBody>
      </p:sp>
      <p:sp>
        <p:nvSpPr>
          <p:cNvPr id="10" name="Arrow: Striped Right 9">
            <a:extLst>
              <a:ext uri="{FF2B5EF4-FFF2-40B4-BE49-F238E27FC236}">
                <a16:creationId xmlns:a16="http://schemas.microsoft.com/office/drawing/2014/main" id="{A4EBE297-F10A-4661-AEB6-01755F682DC1}"/>
              </a:ext>
            </a:extLst>
          </p:cNvPr>
          <p:cNvSpPr/>
          <p:nvPr/>
        </p:nvSpPr>
        <p:spPr>
          <a:xfrm>
            <a:off x="3090041" y="2191407"/>
            <a:ext cx="488731" cy="3610303"/>
          </a:xfrm>
          <a:prstGeom prst="stripedRight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9577BC3-332A-4C96-A2E5-8582E3EBFACD}"/>
              </a:ext>
            </a:extLst>
          </p:cNvPr>
          <p:cNvSpPr>
            <a:spLocks noGrp="1"/>
          </p:cNvSpPr>
          <p:nvPr>
            <p:ph type="sldNum" sz="quarter" idx="12"/>
          </p:nvPr>
        </p:nvSpPr>
        <p:spPr/>
        <p:txBody>
          <a:bodyPr/>
          <a:lstStyle/>
          <a:p>
            <a:fld id="{BCA9E365-C2E6-427D-B945-C61DCC8F5720}" type="slidenum">
              <a:rPr lang="en-US" smtClean="0"/>
              <a:t>52</a:t>
            </a:fld>
            <a:endParaRPr lang="en-US"/>
          </a:p>
        </p:txBody>
      </p:sp>
    </p:spTree>
    <p:extLst>
      <p:ext uri="{BB962C8B-B14F-4D97-AF65-F5344CB8AC3E}">
        <p14:creationId xmlns:p14="http://schemas.microsoft.com/office/powerpoint/2010/main" val="176759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Terminator 21">
            <a:extLst>
              <a:ext uri="{FF2B5EF4-FFF2-40B4-BE49-F238E27FC236}">
                <a16:creationId xmlns:a16="http://schemas.microsoft.com/office/drawing/2014/main" id="{2EA96316-AF71-4328-83DD-EF339BDED655}"/>
              </a:ext>
            </a:extLst>
          </p:cNvPr>
          <p:cNvSpPr/>
          <p:nvPr/>
        </p:nvSpPr>
        <p:spPr>
          <a:xfrm>
            <a:off x="1387370" y="1944595"/>
            <a:ext cx="6148555" cy="662152"/>
          </a:xfrm>
          <a:prstGeom prst="flowChartTerminator">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b="1" i="1" dirty="0" err="1">
                <a:solidFill>
                  <a:srgbClr val="FFFF00"/>
                </a:solidFill>
                <a:latin typeface="Times New Roman" panose="02020603050405020304" pitchFamily="18" charset="0"/>
                <a:cs typeface="Times New Roman" panose="02020603050405020304" pitchFamily="18" charset="0"/>
              </a:rPr>
              <a:t>Khái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niệm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triết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học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Mác</a:t>
            </a:r>
            <a:r>
              <a:rPr lang="en-US" sz="2800" b="1" i="1" dirty="0">
                <a:solidFill>
                  <a:srgbClr val="FFFF00"/>
                </a:solidFill>
                <a:latin typeface="Times New Roman" panose="02020603050405020304" pitchFamily="18" charset="0"/>
                <a:cs typeface="Times New Roman" panose="02020603050405020304" pitchFamily="18" charset="0"/>
              </a:rPr>
              <a:t> - </a:t>
            </a:r>
            <a:r>
              <a:rPr lang="en-US" sz="2800" b="1" i="1" dirty="0" err="1">
                <a:solidFill>
                  <a:srgbClr val="FFFF00"/>
                </a:solidFill>
                <a:latin typeface="Times New Roman" panose="02020603050405020304" pitchFamily="18" charset="0"/>
                <a:cs typeface="Times New Roman" panose="02020603050405020304" pitchFamily="18" charset="0"/>
              </a:rPr>
              <a:t>Lênin</a:t>
            </a:r>
            <a:endParaRPr lang="en-US" sz="2800" b="1" i="1" dirty="0">
              <a:solidFill>
                <a:srgbClr val="FFFF00"/>
              </a:solidFill>
              <a:latin typeface="Times New Roman" panose="02020603050405020304" pitchFamily="18" charset="0"/>
              <a:cs typeface="Times New Roman" panose="02020603050405020304" pitchFamily="18" charset="0"/>
            </a:endParaRPr>
          </a:p>
        </p:txBody>
      </p:sp>
      <p:sp>
        <p:nvSpPr>
          <p:cNvPr id="23" name="Flowchart: Terminator 22">
            <a:extLst>
              <a:ext uri="{FF2B5EF4-FFF2-40B4-BE49-F238E27FC236}">
                <a16:creationId xmlns:a16="http://schemas.microsoft.com/office/drawing/2014/main" id="{E81F0B43-23D1-4BD6-8C57-A29954EFC490}"/>
              </a:ext>
            </a:extLst>
          </p:cNvPr>
          <p:cNvSpPr/>
          <p:nvPr/>
        </p:nvSpPr>
        <p:spPr>
          <a:xfrm>
            <a:off x="1387369" y="3243238"/>
            <a:ext cx="6148556" cy="662152"/>
          </a:xfrm>
          <a:prstGeom prst="flowChartTerminator">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b="1" i="1" dirty="0" err="1">
                <a:solidFill>
                  <a:srgbClr val="FFFF00"/>
                </a:solidFill>
                <a:latin typeface="Times New Roman" panose="02020603050405020304" pitchFamily="18" charset="0"/>
                <a:cs typeface="Times New Roman" panose="02020603050405020304" pitchFamily="18" charset="0"/>
              </a:rPr>
              <a:t>Đối</a:t>
            </a:r>
            <a:r>
              <a:rPr lang="en-US" sz="2800" b="1" i="1" dirty="0">
                <a:solidFill>
                  <a:srgbClr val="FFFF00"/>
                </a:solidFill>
                <a:latin typeface="Times New Roman" panose="02020603050405020304" pitchFamily="18" charset="0"/>
                <a:cs typeface="Times New Roman" panose="02020603050405020304" pitchFamily="18" charset="0"/>
              </a:rPr>
              <a:t> t</a:t>
            </a:r>
            <a:r>
              <a:rPr lang="vi-VN" sz="2800" b="1" i="1" dirty="0">
                <a:solidFill>
                  <a:srgbClr val="FFFF00"/>
                </a:solidFill>
                <a:latin typeface="Times New Roman" panose="02020603050405020304" pitchFamily="18" charset="0"/>
                <a:cs typeface="Times New Roman" panose="02020603050405020304" pitchFamily="18" charset="0"/>
              </a:rPr>
              <a:t>ư</a:t>
            </a:r>
            <a:r>
              <a:rPr lang="en-US" sz="2800" b="1" i="1" dirty="0" err="1">
                <a:solidFill>
                  <a:srgbClr val="FFFF00"/>
                </a:solidFill>
                <a:latin typeface="Times New Roman" panose="02020603050405020304" pitchFamily="18" charset="0"/>
                <a:cs typeface="Times New Roman" panose="02020603050405020304" pitchFamily="18" charset="0"/>
              </a:rPr>
              <a:t>ợng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triết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học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Mác</a:t>
            </a:r>
            <a:r>
              <a:rPr lang="en-US" sz="2800" b="1" i="1" dirty="0">
                <a:solidFill>
                  <a:srgbClr val="FFFF00"/>
                </a:solidFill>
                <a:latin typeface="Times New Roman" panose="02020603050405020304" pitchFamily="18" charset="0"/>
                <a:cs typeface="Times New Roman" panose="02020603050405020304" pitchFamily="18" charset="0"/>
              </a:rPr>
              <a:t> - </a:t>
            </a:r>
            <a:r>
              <a:rPr lang="en-US" sz="2800" b="1" i="1" dirty="0" err="1">
                <a:solidFill>
                  <a:srgbClr val="FFFF00"/>
                </a:solidFill>
                <a:latin typeface="Times New Roman" panose="02020603050405020304" pitchFamily="18" charset="0"/>
                <a:cs typeface="Times New Roman" panose="02020603050405020304" pitchFamily="18" charset="0"/>
              </a:rPr>
              <a:t>Lênin</a:t>
            </a:r>
            <a:endParaRPr lang="en-US" sz="2800" b="1" i="1" dirty="0">
              <a:solidFill>
                <a:srgbClr val="FFFF00"/>
              </a:solidFill>
              <a:latin typeface="Times New Roman" panose="02020603050405020304" pitchFamily="18" charset="0"/>
              <a:cs typeface="Times New Roman" panose="02020603050405020304" pitchFamily="18" charset="0"/>
            </a:endParaRPr>
          </a:p>
        </p:txBody>
      </p:sp>
      <p:sp>
        <p:nvSpPr>
          <p:cNvPr id="24" name="Flowchart: Terminator 23">
            <a:extLst>
              <a:ext uri="{FF2B5EF4-FFF2-40B4-BE49-F238E27FC236}">
                <a16:creationId xmlns:a16="http://schemas.microsoft.com/office/drawing/2014/main" id="{9C3A9E33-AF30-4CF7-9C53-AC2807E08681}"/>
              </a:ext>
            </a:extLst>
          </p:cNvPr>
          <p:cNvSpPr/>
          <p:nvPr/>
        </p:nvSpPr>
        <p:spPr>
          <a:xfrm>
            <a:off x="1387369" y="4541442"/>
            <a:ext cx="6069729" cy="662152"/>
          </a:xfrm>
          <a:prstGeom prst="flowChartTerminator">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b="1" i="1" dirty="0" err="1">
                <a:solidFill>
                  <a:srgbClr val="FFFF00"/>
                </a:solidFill>
                <a:latin typeface="Times New Roman" panose="02020603050405020304" pitchFamily="18" charset="0"/>
                <a:cs typeface="Times New Roman" panose="02020603050405020304" pitchFamily="18" charset="0"/>
              </a:rPr>
              <a:t>Chức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năng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triết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học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Mác</a:t>
            </a:r>
            <a:r>
              <a:rPr lang="en-US" sz="2800" b="1" i="1" dirty="0">
                <a:solidFill>
                  <a:srgbClr val="FFFF00"/>
                </a:solidFill>
                <a:latin typeface="Times New Roman" panose="02020603050405020304" pitchFamily="18" charset="0"/>
                <a:cs typeface="Times New Roman" panose="02020603050405020304" pitchFamily="18" charset="0"/>
              </a:rPr>
              <a:t> - </a:t>
            </a:r>
            <a:r>
              <a:rPr lang="en-US" sz="2800" b="1" i="1" dirty="0" err="1">
                <a:solidFill>
                  <a:srgbClr val="FFFF00"/>
                </a:solidFill>
                <a:latin typeface="Times New Roman" panose="02020603050405020304" pitchFamily="18" charset="0"/>
                <a:cs typeface="Times New Roman" panose="02020603050405020304" pitchFamily="18" charset="0"/>
              </a:rPr>
              <a:t>Lênin</a:t>
            </a:r>
            <a:endParaRPr lang="en-US" sz="2800" b="1" i="1" dirty="0">
              <a:solidFill>
                <a:srgbClr val="FFFF00"/>
              </a:solidFill>
              <a:latin typeface="Times New Roman" panose="02020603050405020304" pitchFamily="18" charset="0"/>
              <a:cs typeface="Times New Roman" panose="02020603050405020304" pitchFamily="18" charset="0"/>
            </a:endParaRPr>
          </a:p>
        </p:txBody>
      </p:sp>
      <p:sp>
        <p:nvSpPr>
          <p:cNvPr id="2" name="Flowchart: Decision 1">
            <a:extLst>
              <a:ext uri="{FF2B5EF4-FFF2-40B4-BE49-F238E27FC236}">
                <a16:creationId xmlns:a16="http://schemas.microsoft.com/office/drawing/2014/main" id="{5605C2DD-F3F8-47DD-B60C-69AA8276DA51}"/>
              </a:ext>
            </a:extLst>
          </p:cNvPr>
          <p:cNvSpPr/>
          <p:nvPr/>
        </p:nvSpPr>
        <p:spPr>
          <a:xfrm>
            <a:off x="346841" y="1895013"/>
            <a:ext cx="1407071" cy="793713"/>
          </a:xfrm>
          <a:prstGeom prst="flowChartDecisi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i="1" dirty="0">
                <a:solidFill>
                  <a:srgbClr val="FF0000"/>
                </a:solidFill>
                <a:latin typeface="Times New Roman" panose="02020603050405020304" pitchFamily="18" charset="0"/>
                <a:cs typeface="Times New Roman" panose="02020603050405020304" pitchFamily="18" charset="0"/>
              </a:rPr>
              <a:t>a.</a:t>
            </a:r>
            <a:endParaRPr lang="en-US" sz="3200" b="1" dirty="0">
              <a:solidFill>
                <a:srgbClr val="FF0000"/>
              </a:solidFill>
            </a:endParaRPr>
          </a:p>
        </p:txBody>
      </p:sp>
      <p:sp>
        <p:nvSpPr>
          <p:cNvPr id="9" name="Flowchart: Decision 8">
            <a:extLst>
              <a:ext uri="{FF2B5EF4-FFF2-40B4-BE49-F238E27FC236}">
                <a16:creationId xmlns:a16="http://schemas.microsoft.com/office/drawing/2014/main" id="{FA713B0F-72ED-4AEB-9A87-926A492F8D28}"/>
              </a:ext>
            </a:extLst>
          </p:cNvPr>
          <p:cNvSpPr/>
          <p:nvPr/>
        </p:nvSpPr>
        <p:spPr>
          <a:xfrm>
            <a:off x="240426" y="3082864"/>
            <a:ext cx="1407071" cy="793713"/>
          </a:xfrm>
          <a:prstGeom prst="flowChartDecisi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i="1" dirty="0">
                <a:solidFill>
                  <a:srgbClr val="FF0000"/>
                </a:solidFill>
                <a:latin typeface="Times New Roman" panose="02020603050405020304" pitchFamily="18" charset="0"/>
                <a:cs typeface="Times New Roman" panose="02020603050405020304" pitchFamily="18" charset="0"/>
              </a:rPr>
              <a:t>b.</a:t>
            </a:r>
            <a:endParaRPr lang="en-US" sz="3200" b="1" dirty="0">
              <a:solidFill>
                <a:srgbClr val="FF0000"/>
              </a:solidFill>
            </a:endParaRPr>
          </a:p>
        </p:txBody>
      </p:sp>
      <p:sp>
        <p:nvSpPr>
          <p:cNvPr id="10" name="Flowchart: Decision 9">
            <a:extLst>
              <a:ext uri="{FF2B5EF4-FFF2-40B4-BE49-F238E27FC236}">
                <a16:creationId xmlns:a16="http://schemas.microsoft.com/office/drawing/2014/main" id="{B01988B3-35B2-4839-923B-14B813B0828D}"/>
              </a:ext>
            </a:extLst>
          </p:cNvPr>
          <p:cNvSpPr/>
          <p:nvPr/>
        </p:nvSpPr>
        <p:spPr>
          <a:xfrm>
            <a:off x="248308" y="4474682"/>
            <a:ext cx="1407071" cy="793713"/>
          </a:xfrm>
          <a:prstGeom prst="flowChartDecisi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i="1" dirty="0">
                <a:solidFill>
                  <a:srgbClr val="FF0000"/>
                </a:solidFill>
                <a:latin typeface="Times New Roman" panose="02020603050405020304" pitchFamily="18" charset="0"/>
                <a:cs typeface="Times New Roman" panose="02020603050405020304" pitchFamily="18" charset="0"/>
              </a:rPr>
              <a:t>c.</a:t>
            </a:r>
            <a:endParaRPr lang="en-US" sz="3200" b="1" dirty="0">
              <a:solidFill>
                <a:srgbClr val="FF0000"/>
              </a:solidFill>
            </a:endParaRPr>
          </a:p>
        </p:txBody>
      </p:sp>
      <p:sp>
        <p:nvSpPr>
          <p:cNvPr id="3" name="TextBox 2">
            <a:extLst>
              <a:ext uri="{FF2B5EF4-FFF2-40B4-BE49-F238E27FC236}">
                <a16:creationId xmlns:a16="http://schemas.microsoft.com/office/drawing/2014/main" id="{E7B44170-A5CC-4242-96C0-6E37BB14B680}"/>
              </a:ext>
            </a:extLst>
          </p:cNvPr>
          <p:cNvSpPr txBox="1"/>
          <p:nvPr/>
        </p:nvSpPr>
        <p:spPr>
          <a:xfrm>
            <a:off x="2822028" y="346842"/>
            <a:ext cx="840302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2. </a:t>
            </a:r>
            <a:r>
              <a:rPr lang="en-US" sz="2800" b="1" dirty="0" err="1">
                <a:solidFill>
                  <a:srgbClr val="FF0000"/>
                </a:solidFill>
                <a:latin typeface="Times New Roman" panose="02020603050405020304" pitchFamily="18" charset="0"/>
                <a:cs typeface="Times New Roman" panose="02020603050405020304" pitchFamily="18" charset="0"/>
              </a:rPr>
              <a:t>Đối</a:t>
            </a:r>
            <a:r>
              <a:rPr lang="en-US" sz="2800" b="1" dirty="0">
                <a:solidFill>
                  <a:srgbClr val="FF0000"/>
                </a:solidFill>
                <a:latin typeface="Times New Roman" panose="02020603050405020304" pitchFamily="18" charset="0"/>
                <a:cs typeface="Times New Roman" panose="02020603050405020304" pitchFamily="18" charset="0"/>
              </a:rPr>
              <a:t> t</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ợng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năng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Mác</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Lênin</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C715FE4-2DF8-4EDC-A24F-C72D05EE3FFF}"/>
              </a:ext>
            </a:extLst>
          </p:cNvPr>
          <p:cNvCxnSpPr/>
          <p:nvPr/>
        </p:nvCxnSpPr>
        <p:spPr>
          <a:xfrm>
            <a:off x="2191407" y="102476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9B68FA-8693-421C-AE74-D6BB4307C6AA}"/>
              </a:ext>
            </a:extLst>
          </p:cNvPr>
          <p:cNvCxnSpPr/>
          <p:nvPr/>
        </p:nvCxnSpPr>
        <p:spPr>
          <a:xfrm>
            <a:off x="2191407" y="93016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8B9E358-374A-4ECD-B0EC-279F0B816FF3}"/>
              </a:ext>
            </a:extLst>
          </p:cNvPr>
          <p:cNvPicPr>
            <a:picLocks noChangeAspect="1"/>
          </p:cNvPicPr>
          <p:nvPr/>
        </p:nvPicPr>
        <p:blipFill>
          <a:blip r:embed="rId2"/>
          <a:stretch>
            <a:fillRect/>
          </a:stretch>
        </p:blipFill>
        <p:spPr>
          <a:xfrm>
            <a:off x="7740870" y="1821713"/>
            <a:ext cx="4210704" cy="4011527"/>
          </a:xfrm>
          <a:prstGeom prst="ellipse">
            <a:avLst/>
          </a:prstGeom>
          <a:ln>
            <a:noFill/>
          </a:ln>
          <a:effectLst>
            <a:softEdge rad="112500"/>
          </a:effectLst>
        </p:spPr>
      </p:pic>
      <p:sp>
        <p:nvSpPr>
          <p:cNvPr id="5" name="Slide Number Placeholder 4">
            <a:extLst>
              <a:ext uri="{FF2B5EF4-FFF2-40B4-BE49-F238E27FC236}">
                <a16:creationId xmlns:a16="http://schemas.microsoft.com/office/drawing/2014/main" id="{989C8790-5D2E-4CF4-8F85-A53FCE51E4D4}"/>
              </a:ext>
            </a:extLst>
          </p:cNvPr>
          <p:cNvSpPr>
            <a:spLocks noGrp="1"/>
          </p:cNvSpPr>
          <p:nvPr>
            <p:ph type="sldNum" sz="quarter" idx="12"/>
          </p:nvPr>
        </p:nvSpPr>
        <p:spPr/>
        <p:txBody>
          <a:bodyPr/>
          <a:lstStyle/>
          <a:p>
            <a:fld id="{BCA9E365-C2E6-427D-B945-C61DCC8F5720}" type="slidenum">
              <a:rPr lang="en-US" smtClean="0"/>
              <a:t>53</a:t>
            </a:fld>
            <a:endParaRPr lang="en-US"/>
          </a:p>
        </p:txBody>
      </p:sp>
    </p:spTree>
    <p:extLst>
      <p:ext uri="{BB962C8B-B14F-4D97-AF65-F5344CB8AC3E}">
        <p14:creationId xmlns:p14="http://schemas.microsoft.com/office/powerpoint/2010/main" val="122841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95ADE613-7440-4A9D-B3C1-4C3C763D5D1A}"/>
              </a:ext>
            </a:extLst>
          </p:cNvPr>
          <p:cNvSpPr txBox="1">
            <a:spLocks/>
          </p:cNvSpPr>
          <p:nvPr/>
        </p:nvSpPr>
        <p:spPr>
          <a:xfrm>
            <a:off x="693684" y="2128348"/>
            <a:ext cx="5849005" cy="41620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spcBef>
                <a:spcPts val="0"/>
              </a:spcBef>
            </a:pP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Triết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học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Mác</a:t>
            </a:r>
            <a:r>
              <a:rPr lang="en-US" sz="2800" b="1" i="1" dirty="0">
                <a:solidFill>
                  <a:srgbClr val="0070C0"/>
                </a:solidFill>
                <a:latin typeface="Times New Roman" panose="02020603050405020304" pitchFamily="18" charset="0"/>
                <a:cs typeface="Times New Roman" panose="02020603050405020304" pitchFamily="18" charset="0"/>
              </a:rPr>
              <a:t> - </a:t>
            </a:r>
            <a:r>
              <a:rPr lang="en-US" sz="2800" b="1" i="1" dirty="0" err="1">
                <a:solidFill>
                  <a:srgbClr val="0070C0"/>
                </a:solidFill>
                <a:latin typeface="Times New Roman" panose="02020603050405020304" pitchFamily="18" charset="0"/>
                <a:cs typeface="Times New Roman" panose="02020603050405020304" pitchFamily="18" charset="0"/>
              </a:rPr>
              <a:t>Lênin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hệ</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thống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quan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điểm</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duy</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vật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biện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chứng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về</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tự</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nhiên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xã</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hội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và</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tư</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duy</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thế</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giới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quan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và</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phương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pháp</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luận</a:t>
            </a:r>
            <a:r>
              <a:rPr lang="en-US" sz="2800" b="1" i="1" dirty="0">
                <a:solidFill>
                  <a:srgbClr val="0070C0"/>
                </a:solidFill>
                <a:latin typeface="Times New Roman" panose="02020603050405020304" pitchFamily="18" charset="0"/>
                <a:cs typeface="Times New Roman" panose="02020603050405020304" pitchFamily="18" charset="0"/>
              </a:rPr>
              <a:t> khoa </a:t>
            </a:r>
            <a:r>
              <a:rPr lang="en-US" sz="2800" b="1" i="1" dirty="0" err="1">
                <a:solidFill>
                  <a:srgbClr val="0070C0"/>
                </a:solidFill>
                <a:latin typeface="Times New Roman" panose="02020603050405020304" pitchFamily="18" charset="0"/>
                <a:cs typeface="Times New Roman" panose="02020603050405020304" pitchFamily="18" charset="0"/>
              </a:rPr>
              <a:t>học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cách</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mạng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giai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cấp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công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nhân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nhân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dân</a:t>
            </a:r>
            <a:r>
              <a:rPr lang="en-US" sz="2800" i="1" dirty="0">
                <a:solidFill>
                  <a:srgbClr val="0070C0"/>
                </a:solidFill>
                <a:latin typeface="Times New Roman" panose="02020603050405020304" pitchFamily="18" charset="0"/>
                <a:cs typeface="Times New Roman" panose="02020603050405020304" pitchFamily="18" charset="0"/>
              </a:rPr>
              <a:t> lao </a:t>
            </a:r>
            <a:r>
              <a:rPr lang="en-US" sz="2800" i="1" dirty="0" err="1">
                <a:solidFill>
                  <a:srgbClr val="0070C0"/>
                </a:solidFill>
                <a:latin typeface="Times New Roman" panose="02020603050405020304" pitchFamily="18" charset="0"/>
                <a:cs typeface="Times New Roman" panose="02020603050405020304" pitchFamily="18" charset="0"/>
              </a:rPr>
              <a:t>động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các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lực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lượng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xã</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hội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tiến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bộ</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trong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nhận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thức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cải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tạo</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thế</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giới</a:t>
            </a:r>
            <a:r>
              <a:rPr lang="en-US" sz="2800" i="1" dirty="0">
                <a:solidFill>
                  <a:srgbClr val="0070C0"/>
                </a:solidFill>
                <a:latin typeface="Times New Roman" panose="02020603050405020304" pitchFamily="18" charset="0"/>
                <a:cs typeface="Times New Roman" panose="02020603050405020304" pitchFamily="18" charset="0"/>
              </a:rPr>
              <a:t>.</a:t>
            </a:r>
            <a:endParaRPr lang="en-US" sz="2800" dirty="0">
              <a:solidFill>
                <a:srgbClr val="0070C0"/>
              </a:solidFill>
              <a:latin typeface="Times New Roman" panose="02020603050405020304" pitchFamily="18" charset="0"/>
              <a:cs typeface="Times New Roman" panose="02020603050405020304" pitchFamily="18" charset="0"/>
            </a:endParaRPr>
          </a:p>
          <a:p>
            <a:pPr algn="just">
              <a:lnSpc>
                <a:spcPct val="100000"/>
              </a:lnSpc>
              <a:spcBef>
                <a:spcPts val="0"/>
              </a:spcBef>
            </a:pPr>
            <a:endParaRPr lang="en-US" sz="2800"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5CE5C0-EC63-4E8B-A720-BCCB4D5C80A5}"/>
              </a:ext>
            </a:extLst>
          </p:cNvPr>
          <p:cNvPicPr>
            <a:picLocks noChangeAspect="1"/>
          </p:cNvPicPr>
          <p:nvPr/>
        </p:nvPicPr>
        <p:blipFill>
          <a:blip r:embed="rId2"/>
          <a:stretch>
            <a:fillRect/>
          </a:stretch>
        </p:blipFill>
        <p:spPr>
          <a:xfrm>
            <a:off x="7194767" y="1986892"/>
            <a:ext cx="4303549" cy="4303549"/>
          </a:xfrm>
          <a:prstGeom prst="rect">
            <a:avLst/>
          </a:prstGeom>
        </p:spPr>
      </p:pic>
      <p:sp>
        <p:nvSpPr>
          <p:cNvPr id="7" name="Arrow: Striped Right 6">
            <a:extLst>
              <a:ext uri="{FF2B5EF4-FFF2-40B4-BE49-F238E27FC236}">
                <a16:creationId xmlns:a16="http://schemas.microsoft.com/office/drawing/2014/main" id="{49EA9CE0-703D-4DEF-BF34-989FA325CB35}"/>
              </a:ext>
            </a:extLst>
          </p:cNvPr>
          <p:cNvSpPr/>
          <p:nvPr/>
        </p:nvSpPr>
        <p:spPr>
          <a:xfrm rot="5400000">
            <a:off x="2780988" y="5048335"/>
            <a:ext cx="788276" cy="2084838"/>
          </a:xfrm>
          <a:prstGeom prst="strip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ED8D8FBB-53E4-421E-BC4F-0236FC5D88C1}"/>
              </a:ext>
            </a:extLst>
          </p:cNvPr>
          <p:cNvSpPr txBox="1"/>
          <p:nvPr/>
        </p:nvSpPr>
        <p:spPr>
          <a:xfrm>
            <a:off x="3750001" y="373108"/>
            <a:ext cx="6889531"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Lênin</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B8136C61-A430-46EF-8AFE-D21C20DC4FE2}"/>
              </a:ext>
            </a:extLst>
          </p:cNvPr>
          <p:cNvCxnSpPr/>
          <p:nvPr/>
        </p:nvCxnSpPr>
        <p:spPr>
          <a:xfrm>
            <a:off x="2191407" y="102476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0931A8-31E4-4080-A3FF-437CAB4ACD73}"/>
              </a:ext>
            </a:extLst>
          </p:cNvPr>
          <p:cNvCxnSpPr/>
          <p:nvPr/>
        </p:nvCxnSpPr>
        <p:spPr>
          <a:xfrm>
            <a:off x="2191407" y="93016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89B88C-FABC-4FF7-B4C6-8FF7A45A85BB}"/>
              </a:ext>
            </a:extLst>
          </p:cNvPr>
          <p:cNvSpPr>
            <a:spLocks noGrp="1"/>
          </p:cNvSpPr>
          <p:nvPr>
            <p:ph type="sldNum" sz="quarter" idx="12"/>
          </p:nvPr>
        </p:nvSpPr>
        <p:spPr/>
        <p:txBody>
          <a:bodyPr/>
          <a:lstStyle/>
          <a:p>
            <a:fld id="{BCA9E365-C2E6-427D-B945-C61DCC8F5720}" type="slidenum">
              <a:rPr lang="en-US" smtClean="0"/>
              <a:t>54</a:t>
            </a:fld>
            <a:endParaRPr lang="en-US"/>
          </a:p>
        </p:txBody>
      </p:sp>
    </p:spTree>
    <p:extLst>
      <p:ext uri="{BB962C8B-B14F-4D97-AF65-F5344CB8AC3E}">
        <p14:creationId xmlns:p14="http://schemas.microsoft.com/office/powerpoint/2010/main" val="374047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oon 5">
            <a:extLst>
              <a:ext uri="{FF2B5EF4-FFF2-40B4-BE49-F238E27FC236}">
                <a16:creationId xmlns:a16="http://schemas.microsoft.com/office/drawing/2014/main" id="{7109C038-155B-4163-8C06-323E0C7F08B5}"/>
              </a:ext>
            </a:extLst>
          </p:cNvPr>
          <p:cNvSpPr/>
          <p:nvPr/>
        </p:nvSpPr>
        <p:spPr>
          <a:xfrm rot="469222" flipH="1">
            <a:off x="640115" y="1711878"/>
            <a:ext cx="1631871" cy="4885724"/>
          </a:xfrm>
          <a:prstGeom prst="moon">
            <a:avLst>
              <a:gd name="adj" fmla="val 15361"/>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030253-1B8D-4B34-8288-4E79A06F5589}"/>
              </a:ext>
            </a:extLst>
          </p:cNvPr>
          <p:cNvSpPr txBox="1"/>
          <p:nvPr/>
        </p:nvSpPr>
        <p:spPr>
          <a:xfrm>
            <a:off x="2596793" y="1743852"/>
            <a:ext cx="9116089" cy="1692771"/>
          </a:xfrm>
          <a:prstGeom prst="rect">
            <a:avLst/>
          </a:prstGeom>
          <a:noFill/>
        </p:spPr>
        <p:txBody>
          <a:bodyPr wrap="square" rtlCol="0">
            <a:spAutoFit/>
          </a:bodyPr>
          <a:lstStyle/>
          <a:p>
            <a:pPr algn="just"/>
            <a:r>
              <a:rPr lang="en-US" sz="2600" i="1" dirty="0" err="1">
                <a:solidFill>
                  <a:srgbClr val="7030A0"/>
                </a:solidFill>
                <a:latin typeface="Times New Roman" panose="02020603050405020304" pitchFamily="18" charset="0"/>
                <a:cs typeface="Times New Roman" panose="02020603050405020304" pitchFamily="18" charset="0"/>
              </a:rPr>
              <a:t>Triết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Mác</a:t>
            </a:r>
            <a:r>
              <a:rPr lang="en-US" sz="2600" i="1" dirty="0">
                <a:solidFill>
                  <a:srgbClr val="7030A0"/>
                </a:solidFill>
                <a:latin typeface="Times New Roman" panose="02020603050405020304" pitchFamily="18" charset="0"/>
                <a:cs typeface="Times New Roman" panose="02020603050405020304" pitchFamily="18" charset="0"/>
              </a:rPr>
              <a:t> – </a:t>
            </a:r>
            <a:r>
              <a:rPr lang="en-US" sz="2600" i="1" dirty="0" err="1">
                <a:solidFill>
                  <a:srgbClr val="7030A0"/>
                </a:solidFill>
                <a:latin typeface="Times New Roman" panose="02020603050405020304" pitchFamily="18" charset="0"/>
                <a:cs typeface="Times New Roman" panose="02020603050405020304" pitchFamily="18" charset="0"/>
              </a:rPr>
              <a:t>Lênin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triết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duy</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vật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biện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chứng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về</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tự</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nhiên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xã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hội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tư</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duy</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sự</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thống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giữa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CNDVBC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CNDVLS</a:t>
            </a:r>
            <a:r>
              <a:rPr lang="en-US" sz="2600" i="1" dirty="0">
                <a:solidFill>
                  <a:srgbClr val="7030A0"/>
                </a:solidFill>
                <a:latin typeface="Times New Roman" panose="02020603050405020304" pitchFamily="18" charset="0"/>
                <a:cs typeface="Times New Roman" panose="02020603050405020304" pitchFamily="18" charset="0"/>
              </a:rPr>
              <a:t>.</a:t>
            </a:r>
          </a:p>
          <a:p>
            <a:endParaRPr lang="en-US" sz="2600" dirty="0">
              <a:solidFill>
                <a:srgbClr val="7030A0"/>
              </a:solidFill>
            </a:endParaRPr>
          </a:p>
        </p:txBody>
      </p:sp>
      <p:sp>
        <p:nvSpPr>
          <p:cNvPr id="9" name="TextBox 8">
            <a:extLst>
              <a:ext uri="{FF2B5EF4-FFF2-40B4-BE49-F238E27FC236}">
                <a16:creationId xmlns:a16="http://schemas.microsoft.com/office/drawing/2014/main" id="{B7F4FAF4-0785-47F3-9579-FBE07A3AF651}"/>
              </a:ext>
            </a:extLst>
          </p:cNvPr>
          <p:cNvSpPr txBox="1"/>
          <p:nvPr/>
        </p:nvSpPr>
        <p:spPr>
          <a:xfrm>
            <a:off x="2628694" y="3192375"/>
            <a:ext cx="9116090" cy="892552"/>
          </a:xfrm>
          <a:prstGeom prst="rect">
            <a:avLst/>
          </a:prstGeom>
          <a:noFill/>
        </p:spPr>
        <p:txBody>
          <a:bodyPr wrap="square" rtlCol="0">
            <a:spAutoFit/>
          </a:bodyPr>
          <a:lstStyle/>
          <a:p>
            <a:pPr algn="just"/>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thế</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giới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quan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PPL khoa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cho</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giai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cấp</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công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nhân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nhân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dân</a:t>
            </a:r>
            <a:r>
              <a:rPr lang="en-US" sz="2600" i="1" dirty="0">
                <a:solidFill>
                  <a:srgbClr val="7030A0"/>
                </a:solidFill>
                <a:latin typeface="Times New Roman" panose="02020603050405020304" pitchFamily="18" charset="0"/>
                <a:cs typeface="Times New Roman" panose="02020603050405020304" pitchFamily="18" charset="0"/>
              </a:rPr>
              <a:t> lao </a:t>
            </a:r>
            <a:r>
              <a:rPr lang="en-US" sz="2600" i="1" dirty="0" err="1">
                <a:solidFill>
                  <a:srgbClr val="7030A0"/>
                </a:solidFill>
                <a:latin typeface="Times New Roman" panose="02020603050405020304" pitchFamily="18" charset="0"/>
                <a:cs typeface="Times New Roman" panose="02020603050405020304" pitchFamily="18" charset="0"/>
              </a:rPr>
              <a:t>động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lực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lượng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tiến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bộ</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cải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tạo</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xã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hội</a:t>
            </a:r>
            <a:r>
              <a:rPr lang="en-US" sz="2600" i="1" dirty="0">
                <a:solidFill>
                  <a:srgbClr val="7030A0"/>
                </a:solidFill>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6894FF8D-07AB-4A15-B376-F1F3F6B3CB07}"/>
              </a:ext>
            </a:extLst>
          </p:cNvPr>
          <p:cNvSpPr txBox="1"/>
          <p:nvPr/>
        </p:nvSpPr>
        <p:spPr>
          <a:xfrm>
            <a:off x="2564892" y="4534451"/>
            <a:ext cx="9179892" cy="1692771"/>
          </a:xfrm>
          <a:prstGeom prst="rect">
            <a:avLst/>
          </a:prstGeom>
          <a:noFill/>
        </p:spPr>
        <p:txBody>
          <a:bodyPr wrap="square" rtlCol="0">
            <a:spAutoFit/>
          </a:bodyPr>
          <a:lstStyle/>
          <a:p>
            <a:pPr algn="just"/>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một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trong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những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thành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tựu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vĩ</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đại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tư</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tưởng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triết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nhân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loại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đang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hình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thức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phát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triển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cao</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hình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thức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triết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trong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lịch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sử</a:t>
            </a:r>
            <a:r>
              <a:rPr lang="en-US" sz="2600" i="1" dirty="0">
                <a:solidFill>
                  <a:srgbClr val="7030A0"/>
                </a:solidFill>
                <a:latin typeface="Times New Roman" panose="02020603050405020304" pitchFamily="18" charset="0"/>
                <a:cs typeface="Times New Roman" panose="02020603050405020304" pitchFamily="18" charset="0"/>
              </a:rPr>
              <a:t>.</a:t>
            </a:r>
          </a:p>
          <a:p>
            <a:endParaRPr lang="en-US" sz="2600" dirty="0">
              <a:solidFill>
                <a:srgbClr val="7030A0"/>
              </a:solidFill>
            </a:endParaRPr>
          </a:p>
        </p:txBody>
      </p:sp>
      <p:sp>
        <p:nvSpPr>
          <p:cNvPr id="13" name="Arrow: Chevron 12">
            <a:extLst>
              <a:ext uri="{FF2B5EF4-FFF2-40B4-BE49-F238E27FC236}">
                <a16:creationId xmlns:a16="http://schemas.microsoft.com/office/drawing/2014/main" id="{C8494B32-63B8-4F66-9027-9750535BD320}"/>
              </a:ext>
            </a:extLst>
          </p:cNvPr>
          <p:cNvSpPr/>
          <p:nvPr/>
        </p:nvSpPr>
        <p:spPr>
          <a:xfrm>
            <a:off x="1266863" y="1923394"/>
            <a:ext cx="1076943" cy="536026"/>
          </a:xfrm>
          <a:prstGeom prst="chevron">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3">
            <a:extLst>
              <a:ext uri="{FF2B5EF4-FFF2-40B4-BE49-F238E27FC236}">
                <a16:creationId xmlns:a16="http://schemas.microsoft.com/office/drawing/2014/main" id="{567E44D4-DC60-4298-97C1-DA1A76804F5A}"/>
              </a:ext>
            </a:extLst>
          </p:cNvPr>
          <p:cNvSpPr/>
          <p:nvPr/>
        </p:nvSpPr>
        <p:spPr>
          <a:xfrm>
            <a:off x="1519851" y="3288887"/>
            <a:ext cx="1076943" cy="536026"/>
          </a:xfrm>
          <a:prstGeom prst="chevron">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0A4D74FD-6387-4409-909C-68A1B2AF3EA5}"/>
              </a:ext>
            </a:extLst>
          </p:cNvPr>
          <p:cNvSpPr/>
          <p:nvPr/>
        </p:nvSpPr>
        <p:spPr>
          <a:xfrm>
            <a:off x="1392988" y="4757357"/>
            <a:ext cx="1076943" cy="536026"/>
          </a:xfrm>
          <a:prstGeom prst="chevron">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FCA97EA4-A79F-46E2-A5E9-F0C7CE56D540}"/>
              </a:ext>
            </a:extLst>
          </p:cNvPr>
          <p:cNvSpPr txBox="1"/>
          <p:nvPr/>
        </p:nvSpPr>
        <p:spPr>
          <a:xfrm>
            <a:off x="3750001" y="373108"/>
            <a:ext cx="6889531"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Khái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Lênin</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30415A91-D78B-4DC2-AEB5-CDD13CCF4066}"/>
              </a:ext>
            </a:extLst>
          </p:cNvPr>
          <p:cNvCxnSpPr/>
          <p:nvPr/>
        </p:nvCxnSpPr>
        <p:spPr>
          <a:xfrm>
            <a:off x="2191407" y="102476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4B6E4F4-5557-4255-B080-5412EC84EC12}"/>
              </a:ext>
            </a:extLst>
          </p:cNvPr>
          <p:cNvCxnSpPr/>
          <p:nvPr/>
        </p:nvCxnSpPr>
        <p:spPr>
          <a:xfrm>
            <a:off x="2191407" y="93016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CFF923F-74DE-40EF-BE9A-A6BD923DF243}"/>
              </a:ext>
            </a:extLst>
          </p:cNvPr>
          <p:cNvSpPr>
            <a:spLocks noGrp="1"/>
          </p:cNvSpPr>
          <p:nvPr>
            <p:ph type="sldNum" sz="quarter" idx="12"/>
          </p:nvPr>
        </p:nvSpPr>
        <p:spPr/>
        <p:txBody>
          <a:bodyPr/>
          <a:lstStyle/>
          <a:p>
            <a:fld id="{BCA9E365-C2E6-427D-B945-C61DCC8F5720}" type="slidenum">
              <a:rPr lang="en-US" smtClean="0"/>
              <a:t>55</a:t>
            </a:fld>
            <a:endParaRPr lang="en-US"/>
          </a:p>
        </p:txBody>
      </p:sp>
    </p:spTree>
    <p:extLst>
      <p:ext uri="{BB962C8B-B14F-4D97-AF65-F5344CB8AC3E}">
        <p14:creationId xmlns:p14="http://schemas.microsoft.com/office/powerpoint/2010/main" val="63293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Diagonal Corners Rounded 6">
            <a:extLst>
              <a:ext uri="{FF2B5EF4-FFF2-40B4-BE49-F238E27FC236}">
                <a16:creationId xmlns:a16="http://schemas.microsoft.com/office/drawing/2014/main" id="{01FA661A-888D-46C5-A9BC-90FE2733BF07}"/>
              </a:ext>
            </a:extLst>
          </p:cNvPr>
          <p:cNvSpPr/>
          <p:nvPr/>
        </p:nvSpPr>
        <p:spPr>
          <a:xfrm>
            <a:off x="914400" y="1608082"/>
            <a:ext cx="4130566" cy="4193627"/>
          </a:xfrm>
          <a:prstGeom prst="round2DiagRect">
            <a:avLst/>
          </a:prstGeom>
          <a:solidFill>
            <a:srgbClr val="FFFF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Giải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quyết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mối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quan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hệ</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giữa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vật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chất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và</a:t>
            </a:r>
            <a:r>
              <a:rPr lang="en-US" sz="2800" b="1" i="1" u="sng" dirty="0">
                <a:solidFill>
                  <a:srgbClr val="002060"/>
                </a:solidFill>
                <a:latin typeface="Times New Roman" panose="02020603050405020304" pitchFamily="18" charset="0"/>
                <a:cs typeface="Times New Roman" panose="02020603050405020304" pitchFamily="18" charset="0"/>
              </a:rPr>
              <a:t> ý </a:t>
            </a:r>
            <a:r>
              <a:rPr lang="en-US" sz="2800" b="1" i="1" u="sng" dirty="0" err="1">
                <a:solidFill>
                  <a:srgbClr val="002060"/>
                </a:solidFill>
                <a:latin typeface="Times New Roman" panose="02020603050405020304" pitchFamily="18" charset="0"/>
                <a:cs typeface="Times New Roman" panose="02020603050405020304" pitchFamily="18" charset="0"/>
              </a:rPr>
              <a:t>thức</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trên</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lập</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trường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duy</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vật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biện</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chứng</a:t>
            </a:r>
            <a:r>
              <a:rPr lang="en-US" sz="2800" i="1" u="sng"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nghiên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cứu</a:t>
            </a:r>
            <a:r>
              <a:rPr lang="en-US" sz="2800"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những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quy</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luật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vận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động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phát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triển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chung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nhất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tự</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nhiên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tư</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duy</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a:p>
            <a:pPr algn="just"/>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9" name="Star: 4 Points 8">
            <a:extLst>
              <a:ext uri="{FF2B5EF4-FFF2-40B4-BE49-F238E27FC236}">
                <a16:creationId xmlns:a16="http://schemas.microsoft.com/office/drawing/2014/main" id="{B64C617E-B2FA-4CB6-BA82-2DBA8AEE5355}"/>
              </a:ext>
            </a:extLst>
          </p:cNvPr>
          <p:cNvSpPr/>
          <p:nvPr/>
        </p:nvSpPr>
        <p:spPr>
          <a:xfrm>
            <a:off x="5628290" y="1891855"/>
            <a:ext cx="614855" cy="1228525"/>
          </a:xfrm>
          <a:prstGeom prst="star4">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4245D4-3393-4B40-8F6B-37CBC6D7C3CE}"/>
              </a:ext>
            </a:extLst>
          </p:cNvPr>
          <p:cNvSpPr txBox="1"/>
          <p:nvPr/>
        </p:nvSpPr>
        <p:spPr>
          <a:xfrm>
            <a:off x="6496588" y="1735386"/>
            <a:ext cx="5218386" cy="1384995"/>
          </a:xfrm>
          <a:prstGeom prst="rect">
            <a:avLst/>
          </a:prstGeom>
          <a:noFill/>
        </p:spPr>
        <p:txBody>
          <a:bodyPr wrap="square" rtlCol="0">
            <a:spAutoFit/>
          </a:bodyPr>
          <a:lstStyle/>
          <a:p>
            <a:pPr algn="just"/>
            <a:r>
              <a:rPr lang="en-US" sz="2800" i="1" dirty="0" err="1">
                <a:solidFill>
                  <a:srgbClr val="0070C0"/>
                </a:solidFill>
                <a:latin typeface="Times New Roman" panose="02020603050405020304" pitchFamily="18" charset="0"/>
                <a:cs typeface="Times New Roman" panose="02020603050405020304" pitchFamily="18" charset="0"/>
              </a:rPr>
              <a:t>Đối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tượng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Mác</a:t>
            </a:r>
            <a:r>
              <a:rPr lang="en-US" sz="2800" i="1" dirty="0">
                <a:solidFill>
                  <a:srgbClr val="0070C0"/>
                </a:solidFill>
                <a:latin typeface="Times New Roman" panose="02020603050405020304" pitchFamily="18" charset="0"/>
                <a:cs typeface="Times New Roman" panose="02020603050405020304" pitchFamily="18" charset="0"/>
              </a:rPr>
              <a:t> - </a:t>
            </a:r>
            <a:r>
              <a:rPr lang="en-US" sz="2800" i="1" dirty="0" err="1">
                <a:solidFill>
                  <a:srgbClr val="0070C0"/>
                </a:solidFill>
                <a:latin typeface="Times New Roman" panose="02020603050405020304" pitchFamily="18" charset="0"/>
                <a:cs typeface="Times New Roman" panose="02020603050405020304" pitchFamily="18" charset="0"/>
              </a:rPr>
              <a:t>Lênin</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khác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với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đối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tượng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của</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các</a:t>
            </a:r>
            <a:r>
              <a:rPr lang="en-US" sz="2800" b="1" i="1" dirty="0">
                <a:solidFill>
                  <a:srgbClr val="0070C0"/>
                </a:solidFill>
                <a:latin typeface="Times New Roman" panose="02020603050405020304" pitchFamily="18" charset="0"/>
                <a:cs typeface="Times New Roman" panose="02020603050405020304" pitchFamily="18" charset="0"/>
              </a:rPr>
              <a:t> khoa </a:t>
            </a:r>
            <a:r>
              <a:rPr lang="en-US" sz="2800" b="1" i="1" dirty="0" err="1">
                <a:solidFill>
                  <a:srgbClr val="0070C0"/>
                </a:solidFill>
                <a:latin typeface="Times New Roman" panose="02020603050405020304" pitchFamily="18" charset="0"/>
                <a:cs typeface="Times New Roman" panose="02020603050405020304" pitchFamily="18" charset="0"/>
              </a:rPr>
              <a:t>học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cụ</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thể</a:t>
            </a:r>
            <a:r>
              <a:rPr lang="en-US" sz="2800" b="1" i="1" dirty="0">
                <a:solidFill>
                  <a:srgbClr val="0070C0"/>
                </a:solidFill>
                <a:latin typeface="Times New Roman" panose="02020603050405020304" pitchFamily="18" charset="0"/>
                <a:cs typeface="Times New Roman" panose="02020603050405020304" pitchFamily="18" charset="0"/>
              </a:rPr>
              <a:t>. </a:t>
            </a:r>
            <a:endParaRPr lang="en-US" sz="2800" b="1" dirty="0">
              <a:solidFill>
                <a:srgbClr val="0070C0"/>
              </a:solidFill>
              <a:latin typeface="Times New Roman" panose="02020603050405020304" pitchFamily="18" charset="0"/>
              <a:cs typeface="Times New Roman" panose="02020603050405020304" pitchFamily="18" charset="0"/>
            </a:endParaRPr>
          </a:p>
        </p:txBody>
      </p:sp>
      <p:sp>
        <p:nvSpPr>
          <p:cNvPr id="11" name="Star: 4 Points 10">
            <a:extLst>
              <a:ext uri="{FF2B5EF4-FFF2-40B4-BE49-F238E27FC236}">
                <a16:creationId xmlns:a16="http://schemas.microsoft.com/office/drawing/2014/main" id="{0BF33CA6-6DFF-4CFC-A45B-1F16D8A73B72}"/>
              </a:ext>
            </a:extLst>
          </p:cNvPr>
          <p:cNvSpPr/>
          <p:nvPr/>
        </p:nvSpPr>
        <p:spPr>
          <a:xfrm>
            <a:off x="5628290" y="4051732"/>
            <a:ext cx="614855" cy="1228525"/>
          </a:xfrm>
          <a:prstGeom prst="star4">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6EDCCC1-F9ED-48BD-B304-4505EC119F8E}"/>
              </a:ext>
            </a:extLst>
          </p:cNvPr>
          <p:cNvSpPr txBox="1"/>
          <p:nvPr/>
        </p:nvSpPr>
        <p:spPr>
          <a:xfrm>
            <a:off x="6448097" y="3862545"/>
            <a:ext cx="5218386" cy="1384995"/>
          </a:xfrm>
          <a:prstGeom prst="rect">
            <a:avLst/>
          </a:prstGeom>
          <a:noFill/>
        </p:spPr>
        <p:txBody>
          <a:bodyPr wrap="square" rtlCol="0">
            <a:spAutoFit/>
          </a:bodyPr>
          <a:lstStyle/>
          <a:p>
            <a:pPr algn="just"/>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Mác</a:t>
            </a:r>
            <a:r>
              <a:rPr lang="en-US" sz="2800" i="1" dirty="0">
                <a:solidFill>
                  <a:srgbClr val="0070C0"/>
                </a:solidFill>
                <a:latin typeface="Times New Roman" panose="02020603050405020304" pitchFamily="18" charset="0"/>
                <a:cs typeface="Times New Roman" panose="02020603050405020304" pitchFamily="18" charset="0"/>
              </a:rPr>
              <a:t> - </a:t>
            </a:r>
            <a:r>
              <a:rPr lang="en-US" sz="2800" i="1" dirty="0" err="1">
                <a:solidFill>
                  <a:srgbClr val="0070C0"/>
                </a:solidFill>
                <a:latin typeface="Times New Roman" panose="02020603050405020304" pitchFamily="18" charset="0"/>
                <a:cs typeface="Times New Roman" panose="02020603050405020304" pitchFamily="18" charset="0"/>
              </a:rPr>
              <a:t>Lênin</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có</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mối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quan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hệ</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gắn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bó</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chặt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chẽ</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với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các</a:t>
            </a:r>
            <a:r>
              <a:rPr lang="en-US" sz="2800" b="1" i="1" dirty="0">
                <a:solidFill>
                  <a:srgbClr val="0070C0"/>
                </a:solidFill>
                <a:latin typeface="Times New Roman" panose="02020603050405020304" pitchFamily="18" charset="0"/>
                <a:cs typeface="Times New Roman" panose="02020603050405020304" pitchFamily="18" charset="0"/>
              </a:rPr>
              <a:t> khoa </a:t>
            </a:r>
            <a:r>
              <a:rPr lang="en-US" sz="2800" b="1" i="1" dirty="0" err="1">
                <a:solidFill>
                  <a:srgbClr val="0070C0"/>
                </a:solidFill>
                <a:latin typeface="Times New Roman" panose="02020603050405020304" pitchFamily="18" charset="0"/>
                <a:cs typeface="Times New Roman" panose="02020603050405020304" pitchFamily="18" charset="0"/>
              </a:rPr>
              <a:t>học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cụ</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thể</a:t>
            </a:r>
            <a:r>
              <a:rPr lang="en-US" sz="2800" b="1" i="1" dirty="0">
                <a:solidFill>
                  <a:srgbClr val="0070C0"/>
                </a:solidFill>
                <a:latin typeface="Times New Roman" panose="02020603050405020304" pitchFamily="18" charset="0"/>
                <a:cs typeface="Times New Roman" panose="02020603050405020304" pitchFamily="18" charset="0"/>
              </a:rPr>
              <a:t>. </a:t>
            </a:r>
            <a:endParaRPr lang="en-US" sz="2800" b="1" dirty="0">
              <a:solidFill>
                <a:srgbClr val="0070C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A73C449-EB07-4658-AEAB-6FC25B33F711}"/>
              </a:ext>
            </a:extLst>
          </p:cNvPr>
          <p:cNvSpPr txBox="1"/>
          <p:nvPr/>
        </p:nvSpPr>
        <p:spPr>
          <a:xfrm>
            <a:off x="3468417" y="337477"/>
            <a:ext cx="7204841"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Đối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tượng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Lênin</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3FD86DE3-7B04-4728-AF78-14855E93A17C}"/>
              </a:ext>
            </a:extLst>
          </p:cNvPr>
          <p:cNvCxnSpPr/>
          <p:nvPr/>
        </p:nvCxnSpPr>
        <p:spPr>
          <a:xfrm>
            <a:off x="2191407" y="102476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EAB589-06D5-473C-8EE3-74BBCA0988A2}"/>
              </a:ext>
            </a:extLst>
          </p:cNvPr>
          <p:cNvCxnSpPr/>
          <p:nvPr/>
        </p:nvCxnSpPr>
        <p:spPr>
          <a:xfrm>
            <a:off x="2191407" y="93016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FA3337F-6272-4BDD-A519-E7AE9261EE4C}"/>
              </a:ext>
            </a:extLst>
          </p:cNvPr>
          <p:cNvSpPr>
            <a:spLocks noGrp="1"/>
          </p:cNvSpPr>
          <p:nvPr>
            <p:ph type="sldNum" sz="quarter" idx="12"/>
          </p:nvPr>
        </p:nvSpPr>
        <p:spPr/>
        <p:txBody>
          <a:bodyPr/>
          <a:lstStyle/>
          <a:p>
            <a:fld id="{BCA9E365-C2E6-427D-B945-C61DCC8F5720}" type="slidenum">
              <a:rPr lang="en-US" smtClean="0"/>
              <a:t>56</a:t>
            </a:fld>
            <a:endParaRPr lang="en-US"/>
          </a:p>
        </p:txBody>
      </p:sp>
    </p:spTree>
    <p:extLst>
      <p:ext uri="{BB962C8B-B14F-4D97-AF65-F5344CB8AC3E}">
        <p14:creationId xmlns:p14="http://schemas.microsoft.com/office/powerpoint/2010/main" val="11099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1" grpId="0" animBg="1"/>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BB9147-DA15-46A1-B0E0-3C28C227373E}"/>
              </a:ext>
            </a:extLst>
          </p:cNvPr>
          <p:cNvSpPr>
            <a:spLocks noGrp="1"/>
          </p:cNvSpPr>
          <p:nvPr>
            <p:ph type="subTitle" idx="1"/>
          </p:nvPr>
        </p:nvSpPr>
        <p:spPr>
          <a:xfrm>
            <a:off x="756745" y="2096818"/>
            <a:ext cx="11035862" cy="4225153"/>
          </a:xfrm>
        </p:spPr>
        <p:txBody>
          <a:bodyPr>
            <a:normAutofit/>
          </a:bodyPr>
          <a:lstStyle/>
          <a:p>
            <a:pPr marL="457200" indent="-457200" algn="just">
              <a:buFont typeface="Wingdings" panose="05000000000000000000" pitchFamily="2" charset="2"/>
              <a:buChar char="Ø"/>
            </a:pPr>
            <a:r>
              <a:rPr lang="en-US" sz="2800" b="1" i="1" u="sng" dirty="0" err="1">
                <a:solidFill>
                  <a:srgbClr val="0070C0"/>
                </a:solidFill>
                <a:latin typeface="Times New Roman" panose="02020603050405020304" pitchFamily="18" charset="0"/>
                <a:cs typeface="Times New Roman" panose="02020603050405020304" pitchFamily="18" charset="0"/>
              </a:rPr>
              <a:t>Định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hướng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cho</a:t>
            </a:r>
            <a:r>
              <a:rPr lang="en-US" sz="2800" b="1" i="1" u="sng" dirty="0">
                <a:solidFill>
                  <a:srgbClr val="0070C0"/>
                </a:solidFill>
                <a:latin typeface="Times New Roman" panose="02020603050405020304" pitchFamily="18" charset="0"/>
                <a:cs typeface="Times New Roman" panose="02020603050405020304" pitchFamily="18" charset="0"/>
              </a:rPr>
              <a:t> con </a:t>
            </a:r>
            <a:r>
              <a:rPr lang="en-US" sz="2800" b="1" i="1" u="sng" dirty="0" err="1">
                <a:solidFill>
                  <a:srgbClr val="0070C0"/>
                </a:solidFill>
                <a:latin typeface="Times New Roman" panose="02020603050405020304" pitchFamily="18" charset="0"/>
                <a:cs typeface="Times New Roman" panose="02020603050405020304" pitchFamily="18" charset="0"/>
              </a:rPr>
              <a:t>người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nhận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thức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đúng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đắn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thế</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giới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hiện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thực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giúp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cho</a:t>
            </a:r>
            <a:r>
              <a:rPr lang="en-US" sz="2800" dirty="0">
                <a:solidFill>
                  <a:srgbClr val="0070C0"/>
                </a:solidFill>
                <a:latin typeface="Times New Roman" panose="02020603050405020304" pitchFamily="18" charset="0"/>
                <a:cs typeface="Times New Roman" panose="02020603050405020304" pitchFamily="18" charset="0"/>
              </a:rPr>
              <a:t> con </a:t>
            </a:r>
            <a:r>
              <a:rPr lang="en-US" sz="2800" dirty="0" err="1">
                <a:solidFill>
                  <a:srgbClr val="0070C0"/>
                </a:solidFill>
                <a:latin typeface="Times New Roman" panose="02020603050405020304" pitchFamily="18" charset="0"/>
                <a:cs typeface="Times New Roman" panose="02020603050405020304" pitchFamily="18" charset="0"/>
              </a:rPr>
              <a:t>người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cơ</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sở</a:t>
            </a:r>
            <a:r>
              <a:rPr lang="en-US" sz="2800" dirty="0">
                <a:solidFill>
                  <a:srgbClr val="0070C0"/>
                </a:solidFill>
                <a:latin typeface="Times New Roman" panose="02020603050405020304" pitchFamily="18" charset="0"/>
                <a:cs typeface="Times New Roman" panose="02020603050405020304" pitchFamily="18" charset="0"/>
              </a:rPr>
              <a:t> khoa </a:t>
            </a:r>
            <a:r>
              <a:rPr lang="en-US" sz="2800" dirty="0" err="1">
                <a:solidFill>
                  <a:srgbClr val="0070C0"/>
                </a:solidFill>
                <a:latin typeface="Times New Roman" panose="02020603050405020304" pitchFamily="18" charset="0"/>
                <a:cs typeface="Times New Roman" panose="02020603050405020304" pitchFamily="18" charset="0"/>
              </a:rPr>
              <a:t>học</a:t>
            </a:r>
            <a:r>
              <a:rPr lang="en-US" sz="2800"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sâu</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nhận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thức</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bản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chất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giới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nhiên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xã</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hội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tư</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duy</a:t>
            </a:r>
            <a:r>
              <a:rPr lang="en-US" sz="2800" dirty="0">
                <a:solidFill>
                  <a:srgbClr val="0070C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Giúp</a:t>
            </a:r>
            <a:r>
              <a:rPr lang="en-US" sz="2800" dirty="0">
                <a:solidFill>
                  <a:srgbClr val="0070C0"/>
                </a:solidFill>
                <a:latin typeface="Times New Roman" panose="02020603050405020304" pitchFamily="18" charset="0"/>
                <a:cs typeface="Times New Roman" panose="02020603050405020304" pitchFamily="18" charset="0"/>
              </a:rPr>
              <a:t> con </a:t>
            </a:r>
            <a:r>
              <a:rPr lang="en-US" sz="2800" dirty="0" err="1">
                <a:solidFill>
                  <a:srgbClr val="0070C0"/>
                </a:solidFill>
                <a:latin typeface="Times New Roman" panose="02020603050405020304" pitchFamily="18" charset="0"/>
                <a:cs typeface="Times New Roman" panose="02020603050405020304" pitchFamily="18" charset="0"/>
              </a:rPr>
              <a:t>người</a:t>
            </a:r>
            <a:r>
              <a:rPr lang="en-US" sz="2800"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hình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thành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quan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điểm</a:t>
            </a:r>
            <a:r>
              <a:rPr lang="en-US" sz="2800" b="1" i="1" u="sng" dirty="0">
                <a:solidFill>
                  <a:srgbClr val="0070C0"/>
                </a:solidFill>
                <a:latin typeface="Times New Roman" panose="02020603050405020304" pitchFamily="18" charset="0"/>
                <a:cs typeface="Times New Roman" panose="02020603050405020304" pitchFamily="18" charset="0"/>
              </a:rPr>
              <a:t> khoa </a:t>
            </a:r>
            <a:r>
              <a:rPr lang="en-US" sz="2800" b="1" i="1" u="sng" dirty="0" err="1">
                <a:solidFill>
                  <a:srgbClr val="0070C0"/>
                </a:solidFill>
                <a:latin typeface="Times New Roman" panose="02020603050405020304" pitchFamily="18" charset="0"/>
                <a:cs typeface="Times New Roman" panose="02020603050405020304" pitchFamily="18" charset="0"/>
              </a:rPr>
              <a:t>học</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định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hướng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mọi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hoạt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động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Từ</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đó</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giúp</a:t>
            </a:r>
            <a:r>
              <a:rPr lang="en-US" sz="2800" dirty="0">
                <a:solidFill>
                  <a:srgbClr val="0070C0"/>
                </a:solidFill>
                <a:latin typeface="Times New Roman" panose="02020603050405020304" pitchFamily="18" charset="0"/>
                <a:cs typeface="Times New Roman" panose="02020603050405020304" pitchFamily="18" charset="0"/>
              </a:rPr>
              <a:t> con </a:t>
            </a:r>
            <a:r>
              <a:rPr lang="en-US" sz="2800" dirty="0" err="1">
                <a:solidFill>
                  <a:srgbClr val="0070C0"/>
                </a:solidFill>
                <a:latin typeface="Times New Roman" panose="02020603050405020304" pitchFamily="18" charset="0"/>
                <a:cs typeface="Times New Roman" panose="02020603050405020304" pitchFamily="18" charset="0"/>
              </a:rPr>
              <a:t>người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xác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định</a:t>
            </a:r>
            <a:r>
              <a:rPr lang="en-US" sz="2800"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thái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độ</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và</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cả</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cách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thức</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hoạt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động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con </a:t>
            </a:r>
            <a:r>
              <a:rPr lang="en-US" sz="2800" dirty="0" err="1">
                <a:solidFill>
                  <a:srgbClr val="0070C0"/>
                </a:solidFill>
                <a:latin typeface="Times New Roman" panose="02020603050405020304" pitchFamily="18" charset="0"/>
                <a:cs typeface="Times New Roman" panose="02020603050405020304" pitchFamily="18" charset="0"/>
              </a:rPr>
              <a:t>người</a:t>
            </a:r>
            <a:r>
              <a:rPr lang="en-US" sz="2800" dirty="0">
                <a:solidFill>
                  <a:srgbClr val="0070C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Nâng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cao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vai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trò</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tích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cực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sáng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tạo</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con ng</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ời</a:t>
            </a:r>
            <a:r>
              <a:rPr lang="en-US" sz="2800" dirty="0">
                <a:solidFill>
                  <a:srgbClr val="0070C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cơ</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sở</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để</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đấu</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tranh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thế</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giới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quan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duy</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tâm</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phản</a:t>
            </a:r>
            <a:r>
              <a:rPr lang="en-US" sz="2800" b="1" i="1" u="sng" dirty="0">
                <a:solidFill>
                  <a:srgbClr val="0070C0"/>
                </a:solidFill>
                <a:latin typeface="Times New Roman" panose="02020603050405020304" pitchFamily="18" charset="0"/>
                <a:cs typeface="Times New Roman" panose="02020603050405020304" pitchFamily="18" charset="0"/>
              </a:rPr>
              <a:t> khoa </a:t>
            </a:r>
            <a:r>
              <a:rPr lang="en-US" sz="2800" b="1" i="1" u="sng"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a:t>
            </a:r>
            <a:endParaRPr lang="en-US" sz="2800" dirty="0">
              <a:solidFill>
                <a:srgbClr val="0070C0"/>
              </a:solidFill>
              <a:latin typeface="Times New Roman" panose="02020603050405020304" pitchFamily="18" charset="0"/>
              <a:cs typeface="Times New Roman" panose="02020603050405020304" pitchFamily="18" charset="0"/>
            </a:endParaRPr>
          </a:p>
          <a:p>
            <a:pPr algn="just"/>
            <a:endParaRPr lang="en-US" sz="2800" dirty="0">
              <a:solidFill>
                <a:srgbClr val="0070C0"/>
              </a:solidFill>
              <a:latin typeface="Times New Roman" panose="02020603050405020304" pitchFamily="18" charset="0"/>
              <a:cs typeface="Times New Roman" panose="02020603050405020304" pitchFamily="18" charset="0"/>
            </a:endParaRPr>
          </a:p>
          <a:p>
            <a:pPr algn="just"/>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2" name="Arrow: Chevron 1">
            <a:extLst>
              <a:ext uri="{FF2B5EF4-FFF2-40B4-BE49-F238E27FC236}">
                <a16:creationId xmlns:a16="http://schemas.microsoft.com/office/drawing/2014/main" id="{24CE9449-0D8A-4B17-BFFC-1C9D672D3CDF}"/>
              </a:ext>
            </a:extLst>
          </p:cNvPr>
          <p:cNvSpPr/>
          <p:nvPr/>
        </p:nvSpPr>
        <p:spPr>
          <a:xfrm>
            <a:off x="15763" y="1409538"/>
            <a:ext cx="7031418" cy="523221"/>
          </a:xfrm>
          <a:prstGeom prst="chevr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i="1" dirty="0" err="1">
                <a:solidFill>
                  <a:srgbClr val="FF0000"/>
                </a:solidFill>
                <a:latin typeface="Times New Roman" panose="02020603050405020304" pitchFamily="18" charset="0"/>
                <a:cs typeface="Times New Roman" panose="02020603050405020304" pitchFamily="18" charset="0"/>
              </a:rPr>
              <a:t>Thứ</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nhất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chức</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năng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thế</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giới</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quan</a:t>
            </a:r>
            <a:endParaRPr lang="en-US" sz="2800" i="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5187DEA-A43B-48FE-96F1-7BF57B52F00E}"/>
              </a:ext>
            </a:extLst>
          </p:cNvPr>
          <p:cNvSpPr txBox="1"/>
          <p:nvPr/>
        </p:nvSpPr>
        <p:spPr>
          <a:xfrm>
            <a:off x="2065283" y="351595"/>
            <a:ext cx="9112469"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c. </a:t>
            </a:r>
            <a:r>
              <a:rPr lang="en-US" sz="2800" b="1" i="1" dirty="0" err="1">
                <a:solidFill>
                  <a:srgbClr val="FF0000"/>
                </a:solidFill>
                <a:latin typeface="Times New Roman" panose="02020603050405020304" pitchFamily="18" charset="0"/>
                <a:cs typeface="Times New Roman" panose="02020603050405020304" pitchFamily="18" charset="0"/>
              </a:rPr>
              <a:t>Chức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năng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Lênin</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CF410E70-ADFF-4BBC-AE8B-30C6D3917E54}"/>
              </a:ext>
            </a:extLst>
          </p:cNvPr>
          <p:cNvCxnSpPr/>
          <p:nvPr/>
        </p:nvCxnSpPr>
        <p:spPr>
          <a:xfrm>
            <a:off x="2191407" y="102476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4850599-5C99-442C-9992-B7B4BF94601B}"/>
              </a:ext>
            </a:extLst>
          </p:cNvPr>
          <p:cNvCxnSpPr/>
          <p:nvPr/>
        </p:nvCxnSpPr>
        <p:spPr>
          <a:xfrm>
            <a:off x="2191407" y="93016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F96189E-F338-48D0-901A-5E9B5F448087}"/>
              </a:ext>
            </a:extLst>
          </p:cNvPr>
          <p:cNvSpPr>
            <a:spLocks noGrp="1"/>
          </p:cNvSpPr>
          <p:nvPr>
            <p:ph type="sldNum" sz="quarter" idx="12"/>
          </p:nvPr>
        </p:nvSpPr>
        <p:spPr/>
        <p:txBody>
          <a:bodyPr/>
          <a:lstStyle/>
          <a:p>
            <a:fld id="{BCA9E365-C2E6-427D-B945-C61DCC8F5720}" type="slidenum">
              <a:rPr lang="en-US" smtClean="0"/>
              <a:t>57</a:t>
            </a:fld>
            <a:endParaRPr lang="en-US"/>
          </a:p>
        </p:txBody>
      </p:sp>
    </p:spTree>
    <p:extLst>
      <p:ext uri="{BB962C8B-B14F-4D97-AF65-F5344CB8AC3E}">
        <p14:creationId xmlns:p14="http://schemas.microsoft.com/office/powerpoint/2010/main" val="116566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0E36805-D1F0-42D3-8C59-3350768BA8CC}"/>
              </a:ext>
            </a:extLst>
          </p:cNvPr>
          <p:cNvSpPr>
            <a:spLocks noGrp="1"/>
          </p:cNvSpPr>
          <p:nvPr>
            <p:ph type="subTitle" idx="1"/>
          </p:nvPr>
        </p:nvSpPr>
        <p:spPr>
          <a:xfrm>
            <a:off x="599089" y="2412125"/>
            <a:ext cx="11256579" cy="3917786"/>
          </a:xfrm>
        </p:spPr>
        <p:txBody>
          <a:bodyPr>
            <a:normAutofit/>
          </a:bodyPr>
          <a:lstStyle/>
          <a:p>
            <a:pPr marL="342900" indent="-342900" algn="just">
              <a:buFont typeface="Wingdings" panose="05000000000000000000" pitchFamily="2" charset="2"/>
              <a:buChar char="Ø"/>
            </a:pPr>
            <a:r>
              <a:rPr lang="en-US" sz="2800" i="1" dirty="0" err="1">
                <a:solidFill>
                  <a:srgbClr val="0070C0"/>
                </a:solidFill>
                <a:latin typeface="Times New Roman" panose="02020603050405020304" pitchFamily="18" charset="0"/>
                <a:cs typeface="Times New Roman" panose="02020603050405020304" pitchFamily="18" charset="0"/>
              </a:rPr>
              <a:t>Phương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pháp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luận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i="1" dirty="0">
                <a:solidFill>
                  <a:srgbClr val="0070C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800" i="1" dirty="0">
                <a:solidFill>
                  <a:srgbClr val="0070C0"/>
                </a:solidFill>
                <a:latin typeface="Times New Roman" panose="02020603050405020304" pitchFamily="18" charset="0"/>
                <a:cs typeface="Times New Roman" panose="02020603050405020304" pitchFamily="18" charset="0"/>
              </a:rPr>
              <a:t>Trang </a:t>
            </a:r>
            <a:r>
              <a:rPr lang="en-US" sz="2800" i="1" dirty="0" err="1">
                <a:solidFill>
                  <a:srgbClr val="0070C0"/>
                </a:solidFill>
                <a:latin typeface="Times New Roman" panose="02020603050405020304" pitchFamily="18" charset="0"/>
                <a:cs typeface="Times New Roman" panose="02020603050405020304" pitchFamily="18" charset="0"/>
              </a:rPr>
              <a:t>bị</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cho</a:t>
            </a:r>
            <a:r>
              <a:rPr lang="en-US" sz="2800" i="1" dirty="0">
                <a:solidFill>
                  <a:srgbClr val="0070C0"/>
                </a:solidFill>
                <a:latin typeface="Times New Roman" panose="02020603050405020304" pitchFamily="18" charset="0"/>
                <a:cs typeface="Times New Roman" panose="02020603050405020304" pitchFamily="18" charset="0"/>
              </a:rPr>
              <a:t> con </a:t>
            </a:r>
            <a:r>
              <a:rPr lang="en-US" sz="2800" i="1" dirty="0" err="1">
                <a:solidFill>
                  <a:srgbClr val="0070C0"/>
                </a:solidFill>
                <a:latin typeface="Times New Roman" panose="02020603050405020304" pitchFamily="18" charset="0"/>
                <a:cs typeface="Times New Roman" panose="02020603050405020304" pitchFamily="18" charset="0"/>
              </a:rPr>
              <a:t>người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hệ</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thống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những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nguyên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tắc</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phương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pháp</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luận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chung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nhất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cho</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toàn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bộ</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nhận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thức</a:t>
            </a:r>
            <a:r>
              <a:rPr lang="en-US" sz="2800" i="1" dirty="0">
                <a:solidFill>
                  <a:srgbClr val="0070C0"/>
                </a:solidFill>
                <a:latin typeface="Times New Roman" panose="02020603050405020304" pitchFamily="18" charset="0"/>
                <a:cs typeface="Times New Roman" panose="02020603050405020304" pitchFamily="18" charset="0"/>
              </a:rPr>
              <a:t> khoa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hoạt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động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thực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tiễn</a:t>
            </a:r>
            <a:r>
              <a:rPr lang="en-US" sz="2800" i="1" dirty="0">
                <a:solidFill>
                  <a:srgbClr val="0070C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US" sz="2800" i="1" dirty="0">
                <a:solidFill>
                  <a:srgbClr val="0070C0"/>
                </a:solidFill>
                <a:latin typeface="Times New Roman" panose="02020603050405020304" pitchFamily="18" charset="0"/>
                <a:cs typeface="Times New Roman" panose="02020603050405020304" pitchFamily="18" charset="0"/>
              </a:rPr>
              <a:t>Trang </a:t>
            </a:r>
            <a:r>
              <a:rPr lang="en-US" sz="2800" i="1" dirty="0" err="1">
                <a:solidFill>
                  <a:srgbClr val="0070C0"/>
                </a:solidFill>
                <a:latin typeface="Times New Roman" panose="02020603050405020304" pitchFamily="18" charset="0"/>
                <a:cs typeface="Times New Roman" panose="02020603050405020304" pitchFamily="18" charset="0"/>
              </a:rPr>
              <a:t>bị</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cho</a:t>
            </a:r>
            <a:r>
              <a:rPr lang="en-US" sz="2800" i="1" dirty="0">
                <a:solidFill>
                  <a:srgbClr val="0070C0"/>
                </a:solidFill>
                <a:latin typeface="Times New Roman" panose="02020603050405020304" pitchFamily="18" charset="0"/>
                <a:cs typeface="Times New Roman" panose="02020603050405020304" pitchFamily="18" charset="0"/>
              </a:rPr>
              <a:t> con </a:t>
            </a:r>
            <a:r>
              <a:rPr lang="en-US" sz="2800" i="1" dirty="0" err="1">
                <a:solidFill>
                  <a:srgbClr val="0070C0"/>
                </a:solidFill>
                <a:latin typeface="Times New Roman" panose="02020603050405020304" pitchFamily="18" charset="0"/>
                <a:cs typeface="Times New Roman" panose="02020603050405020304" pitchFamily="18" charset="0"/>
              </a:rPr>
              <a:t>người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hệ</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thống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các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khái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niệm</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phạm</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trù</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quy</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luật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làm</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công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cụ</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nhận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thức</a:t>
            </a:r>
            <a:r>
              <a:rPr lang="en-US" sz="2800" i="1" dirty="0">
                <a:solidFill>
                  <a:srgbClr val="0070C0"/>
                </a:solidFill>
                <a:latin typeface="Times New Roman" panose="02020603050405020304" pitchFamily="18" charset="0"/>
                <a:cs typeface="Times New Roman" panose="02020603050405020304" pitchFamily="18" charset="0"/>
              </a:rPr>
              <a:t> khoa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US" sz="2800" i="1" dirty="0" err="1">
                <a:solidFill>
                  <a:srgbClr val="0070C0"/>
                </a:solidFill>
                <a:latin typeface="Times New Roman" panose="02020603050405020304" pitchFamily="18" charset="0"/>
                <a:cs typeface="Times New Roman" panose="02020603050405020304" pitchFamily="18" charset="0"/>
              </a:rPr>
              <a:t>Trong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nhận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thức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hoạt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động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thực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tiễn</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không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được</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xem</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thường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hoặc</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tuyệt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đối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hoá</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phương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pháp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luận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triết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học</a:t>
            </a:r>
            <a:r>
              <a:rPr lang="en-US" sz="2800" i="1" dirty="0">
                <a:solidFill>
                  <a:srgbClr val="0070C0"/>
                </a:solidFill>
                <a:latin typeface="Times New Roman" panose="02020603050405020304" pitchFamily="18" charset="0"/>
                <a:cs typeface="Times New Roman" panose="02020603050405020304" pitchFamily="18" charset="0"/>
              </a:rPr>
              <a:t>. </a:t>
            </a:r>
          </a:p>
        </p:txBody>
      </p:sp>
      <p:sp>
        <p:nvSpPr>
          <p:cNvPr id="4" name="Arrow: Chevron 3">
            <a:extLst>
              <a:ext uri="{FF2B5EF4-FFF2-40B4-BE49-F238E27FC236}">
                <a16:creationId xmlns:a16="http://schemas.microsoft.com/office/drawing/2014/main" id="{CAD4D076-DCA3-4E5F-ACAC-81FA5CD210BD}"/>
              </a:ext>
            </a:extLst>
          </p:cNvPr>
          <p:cNvSpPr/>
          <p:nvPr/>
        </p:nvSpPr>
        <p:spPr>
          <a:xfrm>
            <a:off x="0" y="1545022"/>
            <a:ext cx="7157542" cy="669541"/>
          </a:xfrm>
          <a:prstGeom prst="chevr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i="1" dirty="0" err="1">
                <a:solidFill>
                  <a:srgbClr val="FF0000"/>
                </a:solidFill>
                <a:latin typeface="Times New Roman" panose="02020603050405020304" pitchFamily="18" charset="0"/>
                <a:cs typeface="Times New Roman" panose="02020603050405020304" pitchFamily="18" charset="0"/>
              </a:rPr>
              <a:t>Thứ</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hai</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chức</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năng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ph</a:t>
            </a:r>
            <a:r>
              <a:rPr lang="vi-VN" sz="2800" i="1" dirty="0">
                <a:solidFill>
                  <a:srgbClr val="FF0000"/>
                </a:solidFill>
                <a:latin typeface="Times New Roman" panose="02020603050405020304" pitchFamily="18" charset="0"/>
                <a:cs typeface="Times New Roman" panose="02020603050405020304" pitchFamily="18" charset="0"/>
              </a:rPr>
              <a:t>ư</a:t>
            </a:r>
            <a:r>
              <a:rPr lang="en-US" sz="2800" i="1" dirty="0" err="1">
                <a:solidFill>
                  <a:srgbClr val="FF0000"/>
                </a:solidFill>
                <a:latin typeface="Times New Roman" panose="02020603050405020304" pitchFamily="18" charset="0"/>
                <a:cs typeface="Times New Roman" panose="02020603050405020304" pitchFamily="18" charset="0"/>
              </a:rPr>
              <a:t>ơng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pháp</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luận</a:t>
            </a:r>
            <a:endParaRPr lang="en-US" sz="2800" i="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29B7F68-73D9-423E-B826-252956517205}"/>
              </a:ext>
            </a:extLst>
          </p:cNvPr>
          <p:cNvSpPr txBox="1"/>
          <p:nvPr/>
        </p:nvSpPr>
        <p:spPr>
          <a:xfrm>
            <a:off x="2065283" y="351595"/>
            <a:ext cx="9112469"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c. </a:t>
            </a:r>
            <a:r>
              <a:rPr lang="en-US" sz="2800" b="1" i="1" dirty="0" err="1">
                <a:solidFill>
                  <a:srgbClr val="FF0000"/>
                </a:solidFill>
                <a:latin typeface="Times New Roman" panose="02020603050405020304" pitchFamily="18" charset="0"/>
                <a:cs typeface="Times New Roman" panose="02020603050405020304" pitchFamily="18" charset="0"/>
              </a:rPr>
              <a:t>Chức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năng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Lênin</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BE324C3B-2CED-4A90-A8F4-5331DF36E021}"/>
              </a:ext>
            </a:extLst>
          </p:cNvPr>
          <p:cNvCxnSpPr/>
          <p:nvPr/>
        </p:nvCxnSpPr>
        <p:spPr>
          <a:xfrm>
            <a:off x="2191407" y="102476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109139-7174-4151-B4B3-73C570935D4A}"/>
              </a:ext>
            </a:extLst>
          </p:cNvPr>
          <p:cNvCxnSpPr/>
          <p:nvPr/>
        </p:nvCxnSpPr>
        <p:spPr>
          <a:xfrm>
            <a:off x="2191407" y="93016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E88B855-773A-428E-A84E-1C57FF3E5FA3}"/>
              </a:ext>
            </a:extLst>
          </p:cNvPr>
          <p:cNvSpPr>
            <a:spLocks noGrp="1"/>
          </p:cNvSpPr>
          <p:nvPr>
            <p:ph type="sldNum" sz="quarter" idx="12"/>
          </p:nvPr>
        </p:nvSpPr>
        <p:spPr/>
        <p:txBody>
          <a:bodyPr/>
          <a:lstStyle/>
          <a:p>
            <a:fld id="{BCA9E365-C2E6-427D-B945-C61DCC8F5720}" type="slidenum">
              <a:rPr lang="en-US" smtClean="0"/>
              <a:t>58</a:t>
            </a:fld>
            <a:endParaRPr lang="en-US"/>
          </a:p>
        </p:txBody>
      </p:sp>
    </p:spTree>
    <p:extLst>
      <p:ext uri="{BB962C8B-B14F-4D97-AF65-F5344CB8AC3E}">
        <p14:creationId xmlns:p14="http://schemas.microsoft.com/office/powerpoint/2010/main" val="64029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C4B732D-76B9-4FD4-AE00-808B3E698F49}"/>
              </a:ext>
            </a:extLst>
          </p:cNvPr>
          <p:cNvSpPr/>
          <p:nvPr/>
        </p:nvSpPr>
        <p:spPr>
          <a:xfrm>
            <a:off x="334824" y="2017986"/>
            <a:ext cx="6042449" cy="4099035"/>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b="1" i="1" u="sng" dirty="0">
                <a:solidFill>
                  <a:srgbClr val="002060"/>
                </a:solidFill>
                <a:latin typeface="Times New Roman" panose="02020603050405020304" pitchFamily="18" charset="0"/>
                <a:cs typeface="Times New Roman" panose="02020603050405020304" pitchFamily="18" charset="0"/>
              </a:rPr>
              <a:t>a) </a:t>
            </a:r>
            <a:r>
              <a:rPr lang="en-US" sz="2800" i="1" dirty="0" err="1">
                <a:solidFill>
                  <a:srgbClr val="002060"/>
                </a:solidFill>
                <a:latin typeface="Times New Roman" panose="02020603050405020304" pitchFamily="18" charset="0"/>
                <a:cs typeface="Times New Roman" panose="02020603050405020304" pitchFamily="18" charset="0"/>
              </a:rPr>
              <a:t>Triết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học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Mác</a:t>
            </a:r>
            <a:r>
              <a:rPr lang="en-US" sz="2800" i="1" dirty="0">
                <a:solidFill>
                  <a:srgbClr val="002060"/>
                </a:solidFill>
                <a:latin typeface="Times New Roman" panose="02020603050405020304" pitchFamily="18" charset="0"/>
                <a:cs typeface="Times New Roman" panose="02020603050405020304" pitchFamily="18" charset="0"/>
              </a:rPr>
              <a:t> – </a:t>
            </a:r>
            <a:r>
              <a:rPr lang="en-US" sz="2800" i="1" dirty="0" err="1">
                <a:solidFill>
                  <a:srgbClr val="002060"/>
                </a:solidFill>
                <a:latin typeface="Times New Roman" panose="02020603050405020304" pitchFamily="18" charset="0"/>
                <a:cs typeface="Times New Roman" panose="02020603050405020304" pitchFamily="18" charset="0"/>
              </a:rPr>
              <a:t>Lênin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thế</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giới</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quan</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phương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pháp</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luận</a:t>
            </a:r>
            <a:r>
              <a:rPr lang="en-US" sz="2800" b="1" i="1" u="sng" dirty="0">
                <a:solidFill>
                  <a:srgbClr val="002060"/>
                </a:solidFill>
                <a:latin typeface="Times New Roman" panose="02020603050405020304" pitchFamily="18" charset="0"/>
                <a:cs typeface="Times New Roman" panose="02020603050405020304" pitchFamily="18" charset="0"/>
              </a:rPr>
              <a:t> khoa </a:t>
            </a:r>
            <a:r>
              <a:rPr lang="en-US" sz="2800" b="1" i="1" u="sng" dirty="0" err="1">
                <a:solidFill>
                  <a:srgbClr val="002060"/>
                </a:solidFill>
                <a:latin typeface="Times New Roman" panose="02020603050405020304" pitchFamily="18" charset="0"/>
                <a:cs typeface="Times New Roman" panose="02020603050405020304" pitchFamily="18" charset="0"/>
              </a:rPr>
              <a:t>học</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và</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cách</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mạng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cho</a:t>
            </a:r>
            <a:r>
              <a:rPr lang="en-US" sz="2800" i="1" dirty="0">
                <a:solidFill>
                  <a:srgbClr val="002060"/>
                </a:solidFill>
                <a:latin typeface="Times New Roman" panose="02020603050405020304" pitchFamily="18" charset="0"/>
                <a:cs typeface="Times New Roman" panose="02020603050405020304" pitchFamily="18" charset="0"/>
              </a:rPr>
              <a:t> con </a:t>
            </a:r>
            <a:r>
              <a:rPr lang="en-US" sz="2800" i="1" dirty="0" err="1">
                <a:solidFill>
                  <a:srgbClr val="002060"/>
                </a:solidFill>
                <a:latin typeface="Times New Roman" panose="02020603050405020304" pitchFamily="18" charset="0"/>
                <a:cs typeface="Times New Roman" panose="02020603050405020304" pitchFamily="18" charset="0"/>
              </a:rPr>
              <a:t>người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trong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nhận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thức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hoạt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thực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tiễn</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a:p>
            <a:pPr algn="just"/>
            <a:endParaRPr lang="en-US" sz="2800" dirty="0"/>
          </a:p>
        </p:txBody>
      </p:sp>
      <p:sp>
        <p:nvSpPr>
          <p:cNvPr id="12" name="TextBox 11">
            <a:extLst>
              <a:ext uri="{FF2B5EF4-FFF2-40B4-BE49-F238E27FC236}">
                <a16:creationId xmlns:a16="http://schemas.microsoft.com/office/drawing/2014/main" id="{11339D1A-1970-4A9E-B709-AECCDC743191}"/>
              </a:ext>
            </a:extLst>
          </p:cNvPr>
          <p:cNvSpPr txBox="1"/>
          <p:nvPr/>
        </p:nvSpPr>
        <p:spPr>
          <a:xfrm>
            <a:off x="6271428" y="2512914"/>
            <a:ext cx="5585748" cy="892552"/>
          </a:xfrm>
          <a:prstGeom prst="rect">
            <a:avLst/>
          </a:prstGeom>
          <a:noFill/>
        </p:spPr>
        <p:txBody>
          <a:bodyPr wrap="square" rtlCol="0">
            <a:spAutoFit/>
          </a:bodyPr>
          <a:lstStyle/>
          <a:p>
            <a:pPr algn="just"/>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dụng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định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hướng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động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con </a:t>
            </a:r>
            <a:r>
              <a:rPr lang="en-US" sz="2600" dirty="0" err="1">
                <a:solidFill>
                  <a:srgbClr val="7030A0"/>
                </a:solidFill>
                <a:latin typeface="Times New Roman" panose="02020603050405020304" pitchFamily="18" charset="0"/>
                <a:cs typeface="Times New Roman" panose="02020603050405020304" pitchFamily="18" charset="0"/>
              </a:rPr>
              <a:t>người</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4A2610DE-5D46-4A0A-950E-518F09E19EDF}"/>
              </a:ext>
            </a:extLst>
          </p:cNvPr>
          <p:cNvSpPr txBox="1"/>
          <p:nvPr/>
        </p:nvSpPr>
        <p:spPr>
          <a:xfrm>
            <a:off x="6377273" y="4166212"/>
            <a:ext cx="5585749" cy="1292662"/>
          </a:xfrm>
          <a:prstGeom prst="rect">
            <a:avLst/>
          </a:prstGeom>
          <a:noFill/>
        </p:spPr>
        <p:txBody>
          <a:bodyPr wrap="square" rtlCol="0">
            <a:spAutoFit/>
          </a:bodyPr>
          <a:lstStyle/>
          <a:p>
            <a:pPr algn="just"/>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tuyệt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đối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hoá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cũng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xem</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thường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vài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trò</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triết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học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Mác</a:t>
            </a:r>
            <a:r>
              <a:rPr lang="en-US" sz="2600" dirty="0">
                <a:solidFill>
                  <a:srgbClr val="7030A0"/>
                </a:solidFill>
                <a:latin typeface="Times New Roman" panose="02020603050405020304" pitchFamily="18" charset="0"/>
                <a:cs typeface="Times New Roman" panose="02020603050405020304" pitchFamily="18" charset="0"/>
              </a:rPr>
              <a:t> – </a:t>
            </a:r>
            <a:r>
              <a:rPr lang="en-US" sz="2600" dirty="0" err="1">
                <a:solidFill>
                  <a:srgbClr val="7030A0"/>
                </a:solidFill>
                <a:latin typeface="Times New Roman" panose="02020603050405020304" pitchFamily="18" charset="0"/>
                <a:cs typeface="Times New Roman" panose="02020603050405020304" pitchFamily="18" charset="0"/>
              </a:rPr>
              <a:t>Lênin</a:t>
            </a:r>
            <a:r>
              <a:rPr lang="en-US" sz="2600" dirty="0">
                <a:solidFill>
                  <a:srgbClr val="7030A0"/>
                </a:solidFill>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DEA61DE1-9FA2-4FBC-8C97-6FA41C860D56}"/>
              </a:ext>
            </a:extLst>
          </p:cNvPr>
          <p:cNvSpPr txBox="1"/>
          <p:nvPr/>
        </p:nvSpPr>
        <p:spPr>
          <a:xfrm>
            <a:off x="2364828" y="252248"/>
            <a:ext cx="9002109"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Vai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trò</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Mác</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Lênin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sống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sự</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nghiệp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đổi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mới</a:t>
            </a:r>
            <a:r>
              <a:rPr lang="en-US" sz="2800" b="1" dirty="0">
                <a:solidFill>
                  <a:srgbClr val="FF0000"/>
                </a:solidFill>
                <a:latin typeface="Times New Roman" panose="02020603050405020304" pitchFamily="18" charset="0"/>
                <a:cs typeface="Times New Roman" panose="02020603050405020304" pitchFamily="18" charset="0"/>
              </a:rPr>
              <a:t> ở </a:t>
            </a:r>
            <a:r>
              <a:rPr lang="en-US" sz="2800" b="1" dirty="0" err="1">
                <a:solidFill>
                  <a:srgbClr val="FF0000"/>
                </a:solidFill>
                <a:latin typeface="Times New Roman" panose="02020603050405020304" pitchFamily="18" charset="0"/>
                <a:cs typeface="Times New Roman" panose="02020603050405020304" pitchFamily="18" charset="0"/>
              </a:rPr>
              <a:t>Việt</a:t>
            </a:r>
            <a:r>
              <a:rPr lang="en-US" sz="2800" b="1" dirty="0">
                <a:solidFill>
                  <a:srgbClr val="FF0000"/>
                </a:solidFill>
                <a:latin typeface="Times New Roman" panose="02020603050405020304" pitchFamily="18" charset="0"/>
                <a:cs typeface="Times New Roman" panose="02020603050405020304" pitchFamily="18" charset="0"/>
              </a:rPr>
              <a:t> Nam </a:t>
            </a:r>
            <a:r>
              <a:rPr lang="en-US" sz="2800" b="1" dirty="0" err="1">
                <a:solidFill>
                  <a:srgbClr val="FF0000"/>
                </a:solidFill>
                <a:latin typeface="Times New Roman" panose="02020603050405020304" pitchFamily="18" charset="0"/>
                <a:cs typeface="Times New Roman" panose="02020603050405020304" pitchFamily="18" charset="0"/>
              </a:rPr>
              <a:t>hiện</a:t>
            </a:r>
            <a:r>
              <a:rPr lang="en-US" sz="2800" b="1" dirty="0">
                <a:solidFill>
                  <a:srgbClr val="FF0000"/>
                </a:solidFill>
                <a:latin typeface="Times New Roman" panose="02020603050405020304" pitchFamily="18" charset="0"/>
                <a:cs typeface="Times New Roman" panose="02020603050405020304" pitchFamily="18" charset="0"/>
              </a:rPr>
              <a:t> nay</a:t>
            </a:r>
          </a:p>
        </p:txBody>
      </p:sp>
      <p:cxnSp>
        <p:nvCxnSpPr>
          <p:cNvPr id="14" name="Straight Connector 13">
            <a:extLst>
              <a:ext uri="{FF2B5EF4-FFF2-40B4-BE49-F238E27FC236}">
                <a16:creationId xmlns:a16="http://schemas.microsoft.com/office/drawing/2014/main" id="{BBA8D501-9D30-4FE4-8A8C-F779188F8201}"/>
              </a:ext>
            </a:extLst>
          </p:cNvPr>
          <p:cNvCxnSpPr/>
          <p:nvPr/>
        </p:nvCxnSpPr>
        <p:spPr>
          <a:xfrm>
            <a:off x="2191407" y="1403136"/>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1ED8B7-E7CF-4B13-A723-9BD51769A9F1}"/>
              </a:ext>
            </a:extLst>
          </p:cNvPr>
          <p:cNvCxnSpPr/>
          <p:nvPr/>
        </p:nvCxnSpPr>
        <p:spPr>
          <a:xfrm>
            <a:off x="2191407" y="1308543"/>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8A26B55-C7D9-45CB-8BA8-16F2F7BDDA78}"/>
              </a:ext>
            </a:extLst>
          </p:cNvPr>
          <p:cNvSpPr>
            <a:spLocks noGrp="1"/>
          </p:cNvSpPr>
          <p:nvPr>
            <p:ph type="sldNum" sz="quarter" idx="12"/>
          </p:nvPr>
        </p:nvSpPr>
        <p:spPr/>
        <p:txBody>
          <a:bodyPr/>
          <a:lstStyle/>
          <a:p>
            <a:fld id="{BCA9E365-C2E6-427D-B945-C61DCC8F5720}" type="slidenum">
              <a:rPr lang="en-US" smtClean="0"/>
              <a:t>59</a:t>
            </a:fld>
            <a:endParaRPr lang="en-US"/>
          </a:p>
        </p:txBody>
      </p:sp>
    </p:spTree>
    <p:extLst>
      <p:ext uri="{BB962C8B-B14F-4D97-AF65-F5344CB8AC3E}">
        <p14:creationId xmlns:p14="http://schemas.microsoft.com/office/powerpoint/2010/main" val="60566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Alternate Process 6">
            <a:extLst>
              <a:ext uri="{FF2B5EF4-FFF2-40B4-BE49-F238E27FC236}">
                <a16:creationId xmlns:a16="http://schemas.microsoft.com/office/drawing/2014/main" id="{4C5885BF-B641-4F3F-B3DB-6E5F6A1C9516}"/>
              </a:ext>
            </a:extLst>
          </p:cNvPr>
          <p:cNvSpPr/>
          <p:nvPr/>
        </p:nvSpPr>
        <p:spPr>
          <a:xfrm>
            <a:off x="805217" y="2224344"/>
            <a:ext cx="4148920" cy="1122528"/>
          </a:xfrm>
          <a:prstGeom prst="flowChartAlternateProcess">
            <a:avLst/>
          </a:prstGeom>
          <a:solidFill>
            <a:srgbClr val="FFFF00"/>
          </a:solidFill>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I. </a:t>
            </a:r>
            <a:r>
              <a:rPr lang="en-US" sz="2400" b="1" dirty="0" err="1">
                <a:solidFill>
                  <a:srgbClr val="FF0000"/>
                </a:solidFill>
                <a:latin typeface="Times New Roman" panose="02020603050405020304" pitchFamily="18" charset="0"/>
                <a:cs typeface="Times New Roman" panose="02020603050405020304" pitchFamily="18" charset="0"/>
              </a:rPr>
              <a:t>TRIẾT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HỌC</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VÀ</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VẤN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ĐỀ</a:t>
            </a:r>
            <a:r>
              <a:rPr lang="en-US" sz="2400" b="1" dirty="0">
                <a:solidFill>
                  <a:srgbClr val="FF0000"/>
                </a:solidFill>
                <a:latin typeface="Times New Roman" panose="02020603050405020304" pitchFamily="18" charset="0"/>
                <a:cs typeface="Times New Roman" panose="02020603050405020304" pitchFamily="18" charset="0"/>
              </a:rPr>
              <a:t> C</a:t>
            </a:r>
            <a:r>
              <a:rPr lang="vi-VN" sz="2400" b="1" dirty="0">
                <a:solidFill>
                  <a:srgbClr val="FF0000"/>
                </a:solidFill>
                <a:latin typeface="Times New Roman" panose="02020603050405020304" pitchFamily="18" charset="0"/>
                <a:cs typeface="Times New Roman" panose="02020603050405020304" pitchFamily="18" charset="0"/>
              </a:rPr>
              <a:t>Ơ</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BẢN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CỦA</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HỌC</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8" name="Diamond 7">
            <a:extLst>
              <a:ext uri="{FF2B5EF4-FFF2-40B4-BE49-F238E27FC236}">
                <a16:creationId xmlns:a16="http://schemas.microsoft.com/office/drawing/2014/main" id="{58F1EF41-CE89-457D-BEB2-28D91C1EBB3D}"/>
              </a:ext>
            </a:extLst>
          </p:cNvPr>
          <p:cNvSpPr/>
          <p:nvPr/>
        </p:nvSpPr>
        <p:spPr>
          <a:xfrm>
            <a:off x="5595581" y="1855850"/>
            <a:ext cx="418531" cy="573206"/>
          </a:xfrm>
          <a:prstGeom prst="diamond">
            <a:avLst/>
          </a:prstGeom>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1</a:t>
            </a:r>
          </a:p>
        </p:txBody>
      </p:sp>
      <p:sp>
        <p:nvSpPr>
          <p:cNvPr id="9" name="Diamond 8">
            <a:extLst>
              <a:ext uri="{FF2B5EF4-FFF2-40B4-BE49-F238E27FC236}">
                <a16:creationId xmlns:a16="http://schemas.microsoft.com/office/drawing/2014/main" id="{03C55E24-5D40-413F-B256-B36EA08675B1}"/>
              </a:ext>
            </a:extLst>
          </p:cNvPr>
          <p:cNvSpPr/>
          <p:nvPr/>
        </p:nvSpPr>
        <p:spPr>
          <a:xfrm>
            <a:off x="5595581" y="2555298"/>
            <a:ext cx="418531" cy="573206"/>
          </a:xfrm>
          <a:prstGeom prst="diamond">
            <a:avLst/>
          </a:prstGeom>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2</a:t>
            </a:r>
          </a:p>
        </p:txBody>
      </p:sp>
      <p:sp>
        <p:nvSpPr>
          <p:cNvPr id="10" name="Diamond 9">
            <a:extLst>
              <a:ext uri="{FF2B5EF4-FFF2-40B4-BE49-F238E27FC236}">
                <a16:creationId xmlns:a16="http://schemas.microsoft.com/office/drawing/2014/main" id="{8D545B5C-57E3-4999-970F-DA91860CEC13}"/>
              </a:ext>
            </a:extLst>
          </p:cNvPr>
          <p:cNvSpPr/>
          <p:nvPr/>
        </p:nvSpPr>
        <p:spPr>
          <a:xfrm>
            <a:off x="5595581" y="3203567"/>
            <a:ext cx="418531" cy="573206"/>
          </a:xfrm>
          <a:prstGeom prst="diamond">
            <a:avLst/>
          </a:prstGeom>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3</a:t>
            </a:r>
          </a:p>
        </p:txBody>
      </p:sp>
      <p:sp>
        <p:nvSpPr>
          <p:cNvPr id="11" name="Diamond 10">
            <a:extLst>
              <a:ext uri="{FF2B5EF4-FFF2-40B4-BE49-F238E27FC236}">
                <a16:creationId xmlns:a16="http://schemas.microsoft.com/office/drawing/2014/main" id="{77F58F39-EDDA-4958-94BB-0CF684118576}"/>
              </a:ext>
            </a:extLst>
          </p:cNvPr>
          <p:cNvSpPr/>
          <p:nvPr/>
        </p:nvSpPr>
        <p:spPr>
          <a:xfrm>
            <a:off x="5581933" y="4027081"/>
            <a:ext cx="432179" cy="773515"/>
          </a:xfrm>
          <a:prstGeom prst="diamond">
            <a:avLst/>
          </a:prstGeom>
          <a:solidFill>
            <a:srgbClr val="FF00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FFFF00"/>
                </a:solidFill>
              </a:rPr>
              <a:t>1</a:t>
            </a:r>
          </a:p>
        </p:txBody>
      </p:sp>
      <p:sp>
        <p:nvSpPr>
          <p:cNvPr id="12" name="Diamond 11">
            <a:extLst>
              <a:ext uri="{FF2B5EF4-FFF2-40B4-BE49-F238E27FC236}">
                <a16:creationId xmlns:a16="http://schemas.microsoft.com/office/drawing/2014/main" id="{8542761A-7BCA-4069-8B3E-EEA01B9455CD}"/>
              </a:ext>
            </a:extLst>
          </p:cNvPr>
          <p:cNvSpPr/>
          <p:nvPr/>
        </p:nvSpPr>
        <p:spPr>
          <a:xfrm>
            <a:off x="5597853" y="4903072"/>
            <a:ext cx="408809" cy="714429"/>
          </a:xfrm>
          <a:prstGeom prst="diamond">
            <a:avLst/>
          </a:prstGeom>
          <a:solidFill>
            <a:srgbClr val="FF00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FFFF00"/>
                </a:solidFill>
              </a:rPr>
              <a:t>2</a:t>
            </a:r>
          </a:p>
        </p:txBody>
      </p:sp>
      <p:sp>
        <p:nvSpPr>
          <p:cNvPr id="13" name="Diamond 12">
            <a:extLst>
              <a:ext uri="{FF2B5EF4-FFF2-40B4-BE49-F238E27FC236}">
                <a16:creationId xmlns:a16="http://schemas.microsoft.com/office/drawing/2014/main" id="{BD9D1F03-AFD3-4F31-BDAC-DF7E605F56C2}"/>
              </a:ext>
            </a:extLst>
          </p:cNvPr>
          <p:cNvSpPr/>
          <p:nvPr/>
        </p:nvSpPr>
        <p:spPr>
          <a:xfrm>
            <a:off x="5581933" y="5727864"/>
            <a:ext cx="434451" cy="905131"/>
          </a:xfrm>
          <a:prstGeom prst="diamond">
            <a:avLst/>
          </a:prstGeom>
          <a:solidFill>
            <a:srgbClr val="FF00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FFFF00"/>
                </a:solidFill>
              </a:rPr>
              <a:t>3</a:t>
            </a:r>
          </a:p>
        </p:txBody>
      </p:sp>
      <p:sp>
        <p:nvSpPr>
          <p:cNvPr id="14" name="Hexagon 13">
            <a:extLst>
              <a:ext uri="{FF2B5EF4-FFF2-40B4-BE49-F238E27FC236}">
                <a16:creationId xmlns:a16="http://schemas.microsoft.com/office/drawing/2014/main" id="{487B0E2A-040E-4B3A-848C-C031BCB6D8C6}"/>
              </a:ext>
            </a:extLst>
          </p:cNvPr>
          <p:cNvSpPr/>
          <p:nvPr/>
        </p:nvSpPr>
        <p:spPr>
          <a:xfrm>
            <a:off x="6030032" y="1917267"/>
            <a:ext cx="5475027" cy="467434"/>
          </a:xfrm>
          <a:prstGeom prst="hexagon">
            <a:avLst/>
          </a:prstGeom>
          <a:solidFill>
            <a:srgbClr val="FFFF00"/>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600" b="1" dirty="0" err="1">
                <a:solidFill>
                  <a:srgbClr val="FF0000"/>
                </a:solidFill>
                <a:latin typeface="Times New Roman" panose="02020603050405020304" pitchFamily="18" charset="0"/>
                <a:cs typeface="Times New Roman" panose="02020603050405020304" pitchFamily="18" charset="0"/>
              </a:rPr>
              <a:t>Khái</a:t>
            </a:r>
            <a:r>
              <a:rPr lang="en-US" sz="2600" b="1" dirty="0">
                <a:solidFill>
                  <a:srgbClr val="FF0000"/>
                </a:solidFill>
                <a:latin typeface="Times New Roman" panose="02020603050405020304" pitchFamily="18" charset="0"/>
                <a:cs typeface="Times New Roman" panose="02020603050405020304" pitchFamily="18" charset="0"/>
              </a:rPr>
              <a:t> l</a:t>
            </a:r>
            <a:r>
              <a:rPr lang="vi-VN" sz="2600" b="1" dirty="0">
                <a:solidFill>
                  <a:srgbClr val="FF0000"/>
                </a:solidFill>
                <a:latin typeface="Times New Roman" panose="02020603050405020304" pitchFamily="18" charset="0"/>
                <a:cs typeface="Times New Roman" panose="02020603050405020304" pitchFamily="18" charset="0"/>
              </a:rPr>
              <a:t>ư</a:t>
            </a:r>
            <a:r>
              <a:rPr lang="en-US" sz="2600" b="1" dirty="0" err="1">
                <a:solidFill>
                  <a:srgbClr val="FF0000"/>
                </a:solidFill>
                <a:latin typeface="Times New Roman" panose="02020603050405020304" pitchFamily="18" charset="0"/>
                <a:cs typeface="Times New Roman" panose="02020603050405020304" pitchFamily="18" charset="0"/>
              </a:rPr>
              <a:t>ợc</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về</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triết</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học</a:t>
            </a:r>
            <a:endParaRPr lang="en-US" sz="2600" b="1" dirty="0">
              <a:solidFill>
                <a:srgbClr val="FF0000"/>
              </a:solidFill>
              <a:latin typeface="Times New Roman" panose="02020603050405020304" pitchFamily="18" charset="0"/>
              <a:cs typeface="Times New Roman" panose="02020603050405020304" pitchFamily="18" charset="0"/>
            </a:endParaRPr>
          </a:p>
        </p:txBody>
      </p:sp>
      <p:sp>
        <p:nvSpPr>
          <p:cNvPr id="15" name="Hexagon 14">
            <a:extLst>
              <a:ext uri="{FF2B5EF4-FFF2-40B4-BE49-F238E27FC236}">
                <a16:creationId xmlns:a16="http://schemas.microsoft.com/office/drawing/2014/main" id="{09B86146-68CA-4247-9C6D-6C4DFFBA90EA}"/>
              </a:ext>
            </a:extLst>
          </p:cNvPr>
          <p:cNvSpPr/>
          <p:nvPr/>
        </p:nvSpPr>
        <p:spPr>
          <a:xfrm>
            <a:off x="6030032" y="2609327"/>
            <a:ext cx="5475027" cy="467434"/>
          </a:xfrm>
          <a:prstGeom prst="hexagon">
            <a:avLst/>
          </a:prstGeom>
          <a:solidFill>
            <a:srgbClr val="FFFF00"/>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600" b="1" dirty="0" err="1">
                <a:solidFill>
                  <a:srgbClr val="FF0000"/>
                </a:solidFill>
                <a:latin typeface="Times New Roman" panose="02020603050405020304" pitchFamily="18" charset="0"/>
                <a:cs typeface="Times New Roman" panose="02020603050405020304" pitchFamily="18" charset="0"/>
              </a:rPr>
              <a:t>Vấn</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đề</a:t>
            </a:r>
            <a:r>
              <a:rPr lang="en-US" sz="2600" b="1" dirty="0">
                <a:solidFill>
                  <a:srgbClr val="FF0000"/>
                </a:solidFill>
                <a:latin typeface="Times New Roman" panose="02020603050405020304" pitchFamily="18" charset="0"/>
                <a:cs typeface="Times New Roman" panose="02020603050405020304" pitchFamily="18" charset="0"/>
              </a:rPr>
              <a:t> c</a:t>
            </a:r>
            <a:r>
              <a:rPr lang="vi-VN" sz="2600" b="1" dirty="0">
                <a:solidFill>
                  <a:srgbClr val="FF0000"/>
                </a:solidFill>
                <a:latin typeface="Times New Roman" panose="02020603050405020304" pitchFamily="18" charset="0"/>
                <a:cs typeface="Times New Roman" panose="02020603050405020304" pitchFamily="18" charset="0"/>
              </a:rPr>
              <a:t>ơ</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bản</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của</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triết</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học</a:t>
            </a:r>
            <a:endParaRPr lang="en-US" sz="2600" b="1" dirty="0">
              <a:solidFill>
                <a:srgbClr val="FF0000"/>
              </a:solidFill>
              <a:latin typeface="Times New Roman" panose="02020603050405020304" pitchFamily="18" charset="0"/>
              <a:cs typeface="Times New Roman" panose="02020603050405020304" pitchFamily="18" charset="0"/>
            </a:endParaRPr>
          </a:p>
        </p:txBody>
      </p:sp>
      <p:sp>
        <p:nvSpPr>
          <p:cNvPr id="16" name="Hexagon 15">
            <a:extLst>
              <a:ext uri="{FF2B5EF4-FFF2-40B4-BE49-F238E27FC236}">
                <a16:creationId xmlns:a16="http://schemas.microsoft.com/office/drawing/2014/main" id="{A1F6095F-CFAC-459B-9BF6-3C90D02A8781}"/>
              </a:ext>
            </a:extLst>
          </p:cNvPr>
          <p:cNvSpPr/>
          <p:nvPr/>
        </p:nvSpPr>
        <p:spPr>
          <a:xfrm>
            <a:off x="6030032" y="3256453"/>
            <a:ext cx="5475027" cy="467434"/>
          </a:xfrm>
          <a:prstGeom prst="hexagon">
            <a:avLst/>
          </a:prstGeom>
          <a:solidFill>
            <a:srgbClr val="FFFF00"/>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600" b="1" dirty="0" err="1">
                <a:solidFill>
                  <a:srgbClr val="FF0000"/>
                </a:solidFill>
                <a:latin typeface="Times New Roman" panose="02020603050405020304" pitchFamily="18" charset="0"/>
                <a:cs typeface="Times New Roman" panose="02020603050405020304" pitchFamily="18" charset="0"/>
              </a:rPr>
              <a:t>Biện</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chứng</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và</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siêu</a:t>
            </a:r>
            <a:r>
              <a:rPr lang="en-US" sz="2600" b="1" dirty="0">
                <a:solidFill>
                  <a:srgbClr val="FF0000"/>
                </a:solidFill>
                <a:latin typeface="Times New Roman" panose="02020603050405020304" pitchFamily="18" charset="0"/>
                <a:cs typeface="Times New Roman" panose="02020603050405020304" pitchFamily="18" charset="0"/>
              </a:rPr>
              <a:t> </a:t>
            </a:r>
            <a:r>
              <a:rPr lang="en-US" sz="2600" b="1" dirty="0" err="1">
                <a:solidFill>
                  <a:srgbClr val="FF0000"/>
                </a:solidFill>
                <a:latin typeface="Times New Roman" panose="02020603050405020304" pitchFamily="18" charset="0"/>
                <a:cs typeface="Times New Roman" panose="02020603050405020304" pitchFamily="18" charset="0"/>
              </a:rPr>
              <a:t>hình</a:t>
            </a:r>
            <a:endParaRPr lang="en-US" sz="2600" b="1" dirty="0">
              <a:solidFill>
                <a:srgbClr val="FF0000"/>
              </a:solidFill>
              <a:latin typeface="Times New Roman" panose="02020603050405020304" pitchFamily="18" charset="0"/>
              <a:cs typeface="Times New Roman" panose="02020603050405020304" pitchFamily="18" charset="0"/>
            </a:endParaRPr>
          </a:p>
        </p:txBody>
      </p:sp>
      <p:sp>
        <p:nvSpPr>
          <p:cNvPr id="17" name="Hexagon 16">
            <a:extLst>
              <a:ext uri="{FF2B5EF4-FFF2-40B4-BE49-F238E27FC236}">
                <a16:creationId xmlns:a16="http://schemas.microsoft.com/office/drawing/2014/main" id="{A378D6BD-9BFF-4978-AF03-FA419090249A}"/>
              </a:ext>
            </a:extLst>
          </p:cNvPr>
          <p:cNvSpPr/>
          <p:nvPr/>
        </p:nvSpPr>
        <p:spPr>
          <a:xfrm>
            <a:off x="6030032" y="4040876"/>
            <a:ext cx="5475027" cy="726172"/>
          </a:xfrm>
          <a:prstGeom prst="hexagon">
            <a:avLst/>
          </a:prstGeom>
          <a:solidFill>
            <a:schemeClr val="accent4">
              <a:lumMod val="20000"/>
              <a:lumOff val="80000"/>
            </a:schemeClr>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400" b="1" dirty="0" err="1">
                <a:solidFill>
                  <a:srgbClr val="7030A0"/>
                </a:solidFill>
                <a:latin typeface="Times New Roman" panose="02020603050405020304" pitchFamily="18" charset="0"/>
                <a:cs typeface="Times New Roman" panose="02020603050405020304" pitchFamily="18" charset="0"/>
              </a:rPr>
              <a:t>Sự</a:t>
            </a:r>
            <a:r>
              <a:rPr lang="en-US" sz="2400" b="1" dirty="0">
                <a:solidFill>
                  <a:srgbClr val="7030A0"/>
                </a:solidFill>
                <a:latin typeface="Times New Roman" panose="02020603050405020304" pitchFamily="18" charset="0"/>
                <a:cs typeface="Times New Roman" panose="02020603050405020304" pitchFamily="18" charset="0"/>
              </a:rPr>
              <a:t> ra </a:t>
            </a:r>
            <a:r>
              <a:rPr lang="en-US" sz="2400" b="1" dirty="0" err="1">
                <a:solidFill>
                  <a:srgbClr val="7030A0"/>
                </a:solidFill>
                <a:latin typeface="Times New Roman" panose="02020603050405020304" pitchFamily="18" charset="0"/>
                <a:cs typeface="Times New Roman" panose="02020603050405020304" pitchFamily="18" charset="0"/>
              </a:rPr>
              <a:t>đời</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và</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phát</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triển</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của</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triết</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học</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Mác</a:t>
            </a:r>
            <a:r>
              <a:rPr lang="en-US" sz="2400" b="1" dirty="0">
                <a:solidFill>
                  <a:srgbClr val="7030A0"/>
                </a:solidFill>
                <a:latin typeface="Times New Roman" panose="02020603050405020304" pitchFamily="18" charset="0"/>
                <a:cs typeface="Times New Roman" panose="02020603050405020304" pitchFamily="18" charset="0"/>
              </a:rPr>
              <a:t> - </a:t>
            </a:r>
            <a:r>
              <a:rPr lang="en-US" sz="2400" b="1" dirty="0" err="1">
                <a:solidFill>
                  <a:srgbClr val="7030A0"/>
                </a:solidFill>
                <a:latin typeface="Times New Roman" panose="02020603050405020304" pitchFamily="18" charset="0"/>
                <a:cs typeface="Times New Roman" panose="02020603050405020304" pitchFamily="18" charset="0"/>
              </a:rPr>
              <a:t>Lênin</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18" name="Hexagon 17">
            <a:extLst>
              <a:ext uri="{FF2B5EF4-FFF2-40B4-BE49-F238E27FC236}">
                <a16:creationId xmlns:a16="http://schemas.microsoft.com/office/drawing/2014/main" id="{C9D08F38-604D-40B5-ADE8-9405B58348ED}"/>
              </a:ext>
            </a:extLst>
          </p:cNvPr>
          <p:cNvSpPr/>
          <p:nvPr/>
        </p:nvSpPr>
        <p:spPr>
          <a:xfrm>
            <a:off x="6014266" y="4877628"/>
            <a:ext cx="5475027" cy="726172"/>
          </a:xfrm>
          <a:prstGeom prst="hexagon">
            <a:avLst/>
          </a:prstGeom>
          <a:solidFill>
            <a:schemeClr val="accent4">
              <a:lumMod val="20000"/>
              <a:lumOff val="80000"/>
            </a:schemeClr>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400" b="1" dirty="0" err="1">
                <a:solidFill>
                  <a:srgbClr val="7030A0"/>
                </a:solidFill>
                <a:latin typeface="Times New Roman" panose="02020603050405020304" pitchFamily="18" charset="0"/>
                <a:cs typeface="Times New Roman" panose="02020603050405020304" pitchFamily="18" charset="0"/>
              </a:rPr>
              <a:t>Đối</a:t>
            </a:r>
            <a:r>
              <a:rPr lang="en-US" sz="2400" b="1" dirty="0">
                <a:solidFill>
                  <a:srgbClr val="7030A0"/>
                </a:solidFill>
                <a:latin typeface="Times New Roman" panose="02020603050405020304" pitchFamily="18" charset="0"/>
                <a:cs typeface="Times New Roman" panose="02020603050405020304" pitchFamily="18" charset="0"/>
              </a:rPr>
              <a:t> t</a:t>
            </a:r>
            <a:r>
              <a:rPr lang="vi-VN" sz="2400" b="1" dirty="0">
                <a:solidFill>
                  <a:srgbClr val="7030A0"/>
                </a:solidFill>
                <a:latin typeface="Times New Roman" panose="02020603050405020304" pitchFamily="18" charset="0"/>
                <a:cs typeface="Times New Roman" panose="02020603050405020304" pitchFamily="18" charset="0"/>
              </a:rPr>
              <a:t>ư</a:t>
            </a:r>
            <a:r>
              <a:rPr lang="en-US" sz="2400" b="1" dirty="0" err="1">
                <a:solidFill>
                  <a:srgbClr val="7030A0"/>
                </a:solidFill>
                <a:latin typeface="Times New Roman" panose="02020603050405020304" pitchFamily="18" charset="0"/>
                <a:cs typeface="Times New Roman" panose="02020603050405020304" pitchFamily="18" charset="0"/>
              </a:rPr>
              <a:t>ợng</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và</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chức</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năng</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của</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triết</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học</a:t>
            </a:r>
            <a:r>
              <a:rPr lang="en-US" sz="2400" b="1" dirty="0">
                <a:solidFill>
                  <a:srgbClr val="7030A0"/>
                </a:solidFill>
                <a:latin typeface="Times New Roman" panose="02020603050405020304" pitchFamily="18" charset="0"/>
                <a:cs typeface="Times New Roman" panose="02020603050405020304" pitchFamily="18" charset="0"/>
              </a:rPr>
              <a:t> </a:t>
            </a:r>
            <a:r>
              <a:rPr lang="en-US" sz="2400" b="1" dirty="0" err="1">
                <a:solidFill>
                  <a:srgbClr val="7030A0"/>
                </a:solidFill>
                <a:latin typeface="Times New Roman" panose="02020603050405020304" pitchFamily="18" charset="0"/>
                <a:cs typeface="Times New Roman" panose="02020603050405020304" pitchFamily="18" charset="0"/>
              </a:rPr>
              <a:t>Mác</a:t>
            </a:r>
            <a:r>
              <a:rPr lang="en-US" sz="2400" b="1" dirty="0">
                <a:solidFill>
                  <a:srgbClr val="7030A0"/>
                </a:solidFill>
                <a:latin typeface="Times New Roman" panose="02020603050405020304" pitchFamily="18" charset="0"/>
                <a:cs typeface="Times New Roman" panose="02020603050405020304" pitchFamily="18" charset="0"/>
              </a:rPr>
              <a:t> - </a:t>
            </a:r>
            <a:r>
              <a:rPr lang="en-US" sz="2400" b="1" dirty="0" err="1">
                <a:solidFill>
                  <a:srgbClr val="7030A0"/>
                </a:solidFill>
                <a:latin typeface="Times New Roman" panose="02020603050405020304" pitchFamily="18" charset="0"/>
                <a:cs typeface="Times New Roman" panose="02020603050405020304" pitchFamily="18" charset="0"/>
              </a:rPr>
              <a:t>Lênin</a:t>
            </a:r>
            <a:endParaRPr lang="en-US" sz="2400" b="1" dirty="0">
              <a:solidFill>
                <a:srgbClr val="7030A0"/>
              </a:solidFill>
              <a:latin typeface="Times New Roman" panose="02020603050405020304" pitchFamily="18" charset="0"/>
              <a:cs typeface="Times New Roman" panose="02020603050405020304" pitchFamily="18" charset="0"/>
            </a:endParaRPr>
          </a:p>
        </p:txBody>
      </p:sp>
      <p:sp>
        <p:nvSpPr>
          <p:cNvPr id="19" name="Hexagon 18">
            <a:extLst>
              <a:ext uri="{FF2B5EF4-FFF2-40B4-BE49-F238E27FC236}">
                <a16:creationId xmlns:a16="http://schemas.microsoft.com/office/drawing/2014/main" id="{1950674A-CF39-45E1-AF45-E77B221B20F7}"/>
              </a:ext>
            </a:extLst>
          </p:cNvPr>
          <p:cNvSpPr/>
          <p:nvPr/>
        </p:nvSpPr>
        <p:spPr>
          <a:xfrm>
            <a:off x="6030033" y="5696747"/>
            <a:ext cx="5475026" cy="1003598"/>
          </a:xfrm>
          <a:prstGeom prst="hexagon">
            <a:avLst/>
          </a:prstGeom>
          <a:solidFill>
            <a:schemeClr val="accent4">
              <a:lumMod val="20000"/>
              <a:lumOff val="80000"/>
            </a:schemeClr>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en-US" sz="2000" b="1" dirty="0" err="1">
                <a:solidFill>
                  <a:srgbClr val="7030A0"/>
                </a:solidFill>
                <a:latin typeface="Times New Roman" panose="02020603050405020304" pitchFamily="18" charset="0"/>
                <a:cs typeface="Times New Roman" panose="02020603050405020304" pitchFamily="18" charset="0"/>
              </a:rPr>
              <a:t>Vai</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trò</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của</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triết</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học</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Mác</a:t>
            </a:r>
            <a:r>
              <a:rPr lang="en-US" sz="2000" b="1" dirty="0">
                <a:solidFill>
                  <a:srgbClr val="7030A0"/>
                </a:solidFill>
                <a:latin typeface="Times New Roman" panose="02020603050405020304" pitchFamily="18" charset="0"/>
                <a:cs typeface="Times New Roman" panose="02020603050405020304" pitchFamily="18" charset="0"/>
              </a:rPr>
              <a:t> – </a:t>
            </a:r>
            <a:r>
              <a:rPr lang="en-US" sz="2000" b="1" dirty="0" err="1">
                <a:solidFill>
                  <a:srgbClr val="7030A0"/>
                </a:solidFill>
                <a:latin typeface="Times New Roman" panose="02020603050405020304" pitchFamily="18" charset="0"/>
                <a:cs typeface="Times New Roman" panose="02020603050405020304" pitchFamily="18" charset="0"/>
              </a:rPr>
              <a:t>Lênin</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trong</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đời</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sống</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xã</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hội</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và</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trong</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sự</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nghiệp</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đổi</a:t>
            </a:r>
            <a:r>
              <a:rPr lang="en-US" sz="2000" b="1" dirty="0">
                <a:solidFill>
                  <a:srgbClr val="7030A0"/>
                </a:solidFill>
                <a:latin typeface="Times New Roman" panose="02020603050405020304" pitchFamily="18" charset="0"/>
                <a:cs typeface="Times New Roman" panose="02020603050405020304" pitchFamily="18" charset="0"/>
              </a:rPr>
              <a:t> </a:t>
            </a:r>
            <a:r>
              <a:rPr lang="en-US" sz="2000" b="1" dirty="0" err="1">
                <a:solidFill>
                  <a:srgbClr val="7030A0"/>
                </a:solidFill>
                <a:latin typeface="Times New Roman" panose="02020603050405020304" pitchFamily="18" charset="0"/>
                <a:cs typeface="Times New Roman" panose="02020603050405020304" pitchFamily="18" charset="0"/>
              </a:rPr>
              <a:t>mới</a:t>
            </a:r>
            <a:r>
              <a:rPr lang="en-US" sz="2000" b="1" dirty="0">
                <a:solidFill>
                  <a:srgbClr val="7030A0"/>
                </a:solidFill>
                <a:latin typeface="Times New Roman" panose="02020603050405020304" pitchFamily="18" charset="0"/>
                <a:cs typeface="Times New Roman" panose="02020603050405020304" pitchFamily="18" charset="0"/>
              </a:rPr>
              <a:t> ở </a:t>
            </a:r>
            <a:r>
              <a:rPr lang="en-US" sz="2000" b="1" dirty="0" err="1">
                <a:solidFill>
                  <a:srgbClr val="7030A0"/>
                </a:solidFill>
                <a:latin typeface="Times New Roman" panose="02020603050405020304" pitchFamily="18" charset="0"/>
                <a:cs typeface="Times New Roman" panose="02020603050405020304" pitchFamily="18" charset="0"/>
              </a:rPr>
              <a:t>Việt</a:t>
            </a:r>
            <a:r>
              <a:rPr lang="en-US" sz="2000" b="1" dirty="0">
                <a:solidFill>
                  <a:srgbClr val="7030A0"/>
                </a:solidFill>
                <a:latin typeface="Times New Roman" panose="02020603050405020304" pitchFamily="18" charset="0"/>
                <a:cs typeface="Times New Roman" panose="02020603050405020304" pitchFamily="18" charset="0"/>
              </a:rPr>
              <a:t> Nam</a:t>
            </a:r>
          </a:p>
        </p:txBody>
      </p:sp>
      <p:cxnSp>
        <p:nvCxnSpPr>
          <p:cNvPr id="22" name="Straight Arrow Connector 21">
            <a:extLst>
              <a:ext uri="{FF2B5EF4-FFF2-40B4-BE49-F238E27FC236}">
                <a16:creationId xmlns:a16="http://schemas.microsoft.com/office/drawing/2014/main" id="{225380D8-5ED2-4C87-BA6B-C3CF52FAA748}"/>
              </a:ext>
            </a:extLst>
          </p:cNvPr>
          <p:cNvCxnSpPr>
            <a:cxnSpLocks/>
          </p:cNvCxnSpPr>
          <p:nvPr/>
        </p:nvCxnSpPr>
        <p:spPr>
          <a:xfrm flipV="1">
            <a:off x="4954137" y="2271640"/>
            <a:ext cx="641444" cy="56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95D9C8-C27A-4429-94AB-C75C07856D13}"/>
              </a:ext>
            </a:extLst>
          </p:cNvPr>
          <p:cNvCxnSpPr>
            <a:stCxn id="7" idx="3"/>
            <a:endCxn id="9" idx="1"/>
          </p:cNvCxnSpPr>
          <p:nvPr/>
        </p:nvCxnSpPr>
        <p:spPr>
          <a:xfrm>
            <a:off x="4954137" y="2785608"/>
            <a:ext cx="641444" cy="5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B1B688-7B32-406F-9751-7F728DBDCA6D}"/>
              </a:ext>
            </a:extLst>
          </p:cNvPr>
          <p:cNvCxnSpPr>
            <a:stCxn id="7" idx="3"/>
            <a:endCxn id="10" idx="1"/>
          </p:cNvCxnSpPr>
          <p:nvPr/>
        </p:nvCxnSpPr>
        <p:spPr>
          <a:xfrm>
            <a:off x="4954137" y="2785608"/>
            <a:ext cx="641444" cy="70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81ABA05-4AFC-4047-A470-64DDD981EBDC}"/>
              </a:ext>
            </a:extLst>
          </p:cNvPr>
          <p:cNvCxnSpPr>
            <a:cxnSpLocks/>
          </p:cNvCxnSpPr>
          <p:nvPr/>
        </p:nvCxnSpPr>
        <p:spPr>
          <a:xfrm flipV="1">
            <a:off x="4942761" y="4533330"/>
            <a:ext cx="623252" cy="663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5647E5B-E72F-4E93-8637-3FF10165E559}"/>
              </a:ext>
            </a:extLst>
          </p:cNvPr>
          <p:cNvCxnSpPr/>
          <p:nvPr/>
        </p:nvCxnSpPr>
        <p:spPr>
          <a:xfrm>
            <a:off x="4942761" y="5196484"/>
            <a:ext cx="641444" cy="5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142C16-329C-4843-A02C-A7A8826E46AD}"/>
              </a:ext>
            </a:extLst>
          </p:cNvPr>
          <p:cNvCxnSpPr>
            <a:cxnSpLocks/>
            <a:endCxn id="13" idx="1"/>
          </p:cNvCxnSpPr>
          <p:nvPr/>
        </p:nvCxnSpPr>
        <p:spPr>
          <a:xfrm>
            <a:off x="4942761" y="5228016"/>
            <a:ext cx="639172" cy="952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Flowchart: Alternate Process 29">
            <a:extLst>
              <a:ext uri="{FF2B5EF4-FFF2-40B4-BE49-F238E27FC236}">
                <a16:creationId xmlns:a16="http://schemas.microsoft.com/office/drawing/2014/main" id="{ED3290D0-D7A5-4D6F-AC49-D2EBE4267499}"/>
              </a:ext>
            </a:extLst>
          </p:cNvPr>
          <p:cNvSpPr/>
          <p:nvPr/>
        </p:nvSpPr>
        <p:spPr>
          <a:xfrm>
            <a:off x="805217" y="4533330"/>
            <a:ext cx="4148920" cy="1526087"/>
          </a:xfrm>
          <a:prstGeom prst="flowChartAlternateProcess">
            <a:avLst/>
          </a:prstGeom>
          <a:solidFill>
            <a:srgbClr val="FFFF00"/>
          </a:solidFill>
          <a:ln w="28575"/>
        </p:spPr>
        <p:style>
          <a:lnRef idx="2">
            <a:schemeClr val="accent5"/>
          </a:lnRef>
          <a:fillRef idx="1">
            <a:schemeClr val="lt1"/>
          </a:fillRef>
          <a:effectRef idx="0">
            <a:schemeClr val="accent5"/>
          </a:effectRef>
          <a:fontRef idx="minor">
            <a:schemeClr val="dk1"/>
          </a:fontRef>
        </p:style>
        <p:txBody>
          <a:bodyPr rtlCol="0" anchor="ctr"/>
          <a:lstStyle/>
          <a:p>
            <a:pPr algn="just"/>
            <a:r>
              <a:rPr lang="en-US" sz="2000" b="1" dirty="0">
                <a:solidFill>
                  <a:srgbClr val="FF0000"/>
                </a:solidFill>
                <a:latin typeface="Times New Roman" panose="02020603050405020304" pitchFamily="18" charset="0"/>
                <a:cs typeface="Times New Roman" panose="02020603050405020304" pitchFamily="18" charset="0"/>
              </a:rPr>
              <a:t>II. </a:t>
            </a:r>
            <a:r>
              <a:rPr lang="en-US" sz="2000" b="1" dirty="0" err="1">
                <a:solidFill>
                  <a:srgbClr val="FF0000"/>
                </a:solidFill>
                <a:latin typeface="Times New Roman" panose="02020603050405020304" pitchFamily="18" charset="0"/>
                <a:cs typeface="Times New Roman" panose="02020603050405020304" pitchFamily="18" charset="0"/>
              </a:rPr>
              <a:t>TRIẾT</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HỌC</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MÁC</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LÊNIN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VÀ</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VAI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TRÒ</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CỦA</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TRIẾT</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HỌC</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MÁC</a:t>
            </a:r>
            <a:r>
              <a:rPr lang="en-US" sz="2000" b="1" dirty="0">
                <a:solidFill>
                  <a:srgbClr val="FF0000"/>
                </a:solidFill>
                <a:latin typeface="Times New Roman" panose="02020603050405020304" pitchFamily="18" charset="0"/>
                <a:cs typeface="Times New Roman" panose="02020603050405020304" pitchFamily="18" charset="0"/>
              </a:rPr>
              <a:t> – </a:t>
            </a:r>
            <a:r>
              <a:rPr lang="en-US" sz="2000" b="1" dirty="0" err="1">
                <a:solidFill>
                  <a:srgbClr val="FF0000"/>
                </a:solidFill>
                <a:latin typeface="Times New Roman" panose="02020603050405020304" pitchFamily="18" charset="0"/>
                <a:cs typeface="Times New Roman" panose="02020603050405020304" pitchFamily="18" charset="0"/>
              </a:rPr>
              <a:t>LÊNIN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TRONG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ĐỜI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SỐNG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XÃ</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HỘI</a:t>
            </a: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1375639-47B3-49EB-9432-66FC84C6A885}"/>
              </a:ext>
            </a:extLst>
          </p:cNvPr>
          <p:cNvSpPr txBox="1"/>
          <p:nvPr/>
        </p:nvSpPr>
        <p:spPr>
          <a:xfrm>
            <a:off x="1357441" y="230900"/>
            <a:ext cx="9345182" cy="1569660"/>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CH</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ƠNG</a:t>
            </a:r>
            <a:r>
              <a:rPr lang="en-US" sz="3200" b="1" dirty="0">
                <a:solidFill>
                  <a:srgbClr val="FF0000"/>
                </a:solidFill>
                <a:latin typeface="Times New Roman" panose="02020603050405020304" pitchFamily="18" charset="0"/>
                <a:cs typeface="Times New Roman" panose="02020603050405020304" pitchFamily="18" charset="0"/>
              </a:rPr>
              <a:t> 1. </a:t>
            </a:r>
          </a:p>
          <a:p>
            <a:pPr algn="ctr"/>
            <a:r>
              <a:rPr lang="en-US" sz="3200" b="1" dirty="0" err="1">
                <a:solidFill>
                  <a:srgbClr val="FF0000"/>
                </a:solidFill>
                <a:latin typeface="Times New Roman" panose="02020603050405020304" pitchFamily="18" charset="0"/>
                <a:cs typeface="Times New Roman" panose="02020603050405020304" pitchFamily="18" charset="0"/>
              </a:rPr>
              <a:t>KHÁI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LUẬN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VỀ</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TRIẾT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VAI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TRÒ</a:t>
            </a:r>
            <a:endParaRPr lang="en-US" sz="3200" b="1" dirty="0">
              <a:solidFill>
                <a:srgbClr val="FF0000"/>
              </a:solidFill>
              <a:latin typeface="Times New Roman" panose="02020603050405020304" pitchFamily="18" charset="0"/>
              <a:cs typeface="Times New Roman" panose="02020603050405020304" pitchFamily="18" charset="0"/>
            </a:endParaRPr>
          </a:p>
          <a:p>
            <a:pPr algn="ct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TRIẾT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HỌC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MÁC</a:t>
            </a:r>
            <a:r>
              <a:rPr lang="en-US" sz="3200" b="1" dirty="0">
                <a:solidFill>
                  <a:srgbClr val="FF0000"/>
                </a:solidFill>
                <a:latin typeface="Times New Roman" panose="02020603050405020304" pitchFamily="18" charset="0"/>
                <a:cs typeface="Times New Roman" panose="02020603050405020304" pitchFamily="18" charset="0"/>
              </a:rPr>
              <a:t> - </a:t>
            </a:r>
            <a:r>
              <a:rPr lang="en-US" sz="3200" b="1" dirty="0" err="1">
                <a:solidFill>
                  <a:srgbClr val="FF0000"/>
                </a:solidFill>
                <a:latin typeface="Times New Roman" panose="02020603050405020304" pitchFamily="18" charset="0"/>
                <a:cs typeface="Times New Roman" panose="02020603050405020304" pitchFamily="18" charset="0"/>
              </a:rPr>
              <a:t>LÊNIN</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D6E1F8D-BD8F-491D-9102-3F87E78F7348}"/>
              </a:ext>
            </a:extLst>
          </p:cNvPr>
          <p:cNvSpPr>
            <a:spLocks noGrp="1"/>
          </p:cNvSpPr>
          <p:nvPr>
            <p:ph type="sldNum" sz="quarter" idx="12"/>
          </p:nvPr>
        </p:nvSpPr>
        <p:spPr/>
        <p:txBody>
          <a:bodyPr/>
          <a:lstStyle/>
          <a:p>
            <a:fld id="{BCA9E365-C2E6-427D-B945-C61DCC8F5720}" type="slidenum">
              <a:rPr lang="en-US" smtClean="0"/>
              <a:t>6</a:t>
            </a:fld>
            <a:endParaRPr lang="en-US"/>
          </a:p>
        </p:txBody>
      </p:sp>
    </p:spTree>
    <p:extLst>
      <p:ext uri="{BB962C8B-B14F-4D97-AF65-F5344CB8AC3E}">
        <p14:creationId xmlns:p14="http://schemas.microsoft.com/office/powerpoint/2010/main" val="110722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1000"/>
                                        <p:tgtEl>
                                          <p:spTgt spid="15"/>
                                        </p:tgtEl>
                                      </p:cBhvr>
                                    </p:animEffect>
                                    <p:anim calcmode="lin" valueType="num">
                                      <p:cBhvr>
                                        <p:cTn id="61" dur="1000" fill="hold"/>
                                        <p:tgtEl>
                                          <p:spTgt spid="15"/>
                                        </p:tgtEl>
                                        <p:attrNameLst>
                                          <p:attrName>ppt_x</p:attrName>
                                        </p:attrNameLst>
                                      </p:cBhvr>
                                      <p:tavLst>
                                        <p:tav tm="0">
                                          <p:val>
                                            <p:strVal val="#ppt_x"/>
                                          </p:val>
                                        </p:tav>
                                        <p:tav tm="100000">
                                          <p:val>
                                            <p:strVal val="#ppt_x"/>
                                          </p:val>
                                        </p:tav>
                                      </p:tavLst>
                                    </p:anim>
                                    <p:anim calcmode="lin" valueType="num">
                                      <p:cBhvr>
                                        <p:cTn id="6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ppt_x"/>
                                          </p:val>
                                        </p:tav>
                                        <p:tav tm="100000">
                                          <p:val>
                                            <p:strVal val="#ppt_x"/>
                                          </p:val>
                                        </p:tav>
                                      </p:tavLst>
                                    </p:anim>
                                    <p:anim calcmode="lin" valueType="num">
                                      <p:cBhvr additive="base">
                                        <p:cTn id="78" dur="500" fill="hold"/>
                                        <p:tgtEl>
                                          <p:spTgt spid="27"/>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additive="base">
                                        <p:cTn id="81" dur="500" fill="hold"/>
                                        <p:tgtEl>
                                          <p:spTgt spid="28"/>
                                        </p:tgtEl>
                                        <p:attrNameLst>
                                          <p:attrName>ppt_x</p:attrName>
                                        </p:attrNameLst>
                                      </p:cBhvr>
                                      <p:tavLst>
                                        <p:tav tm="0">
                                          <p:val>
                                            <p:strVal val="#ppt_x"/>
                                          </p:val>
                                        </p:tav>
                                        <p:tav tm="100000">
                                          <p:val>
                                            <p:strVal val="#ppt_x"/>
                                          </p:val>
                                        </p:tav>
                                      </p:tavLst>
                                    </p:anim>
                                    <p:anim calcmode="lin" valueType="num">
                                      <p:cBhvr additive="base">
                                        <p:cTn id="82" dur="500" fill="hold"/>
                                        <p:tgtEl>
                                          <p:spTgt spid="2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additive="base">
                                        <p:cTn id="85" dur="500" fill="hold"/>
                                        <p:tgtEl>
                                          <p:spTgt spid="29"/>
                                        </p:tgtEl>
                                        <p:attrNameLst>
                                          <p:attrName>ppt_x</p:attrName>
                                        </p:attrNameLst>
                                      </p:cBhvr>
                                      <p:tavLst>
                                        <p:tav tm="0">
                                          <p:val>
                                            <p:strVal val="#ppt_x"/>
                                          </p:val>
                                        </p:tav>
                                        <p:tav tm="100000">
                                          <p:val>
                                            <p:strVal val="#ppt_x"/>
                                          </p:val>
                                        </p:tav>
                                      </p:tavLst>
                                    </p:anim>
                                    <p:anim calcmode="lin" valueType="num">
                                      <p:cBhvr additive="base">
                                        <p:cTn id="8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1000"/>
                                        <p:tgtEl>
                                          <p:spTgt spid="11"/>
                                        </p:tgtEl>
                                      </p:cBhvr>
                                    </p:animEffect>
                                    <p:anim calcmode="lin" valueType="num">
                                      <p:cBhvr>
                                        <p:cTn id="92" dur="1000" fill="hold"/>
                                        <p:tgtEl>
                                          <p:spTgt spid="11"/>
                                        </p:tgtEl>
                                        <p:attrNameLst>
                                          <p:attrName>ppt_x</p:attrName>
                                        </p:attrNameLst>
                                      </p:cBhvr>
                                      <p:tavLst>
                                        <p:tav tm="0">
                                          <p:val>
                                            <p:strVal val="#ppt_x"/>
                                          </p:val>
                                        </p:tav>
                                        <p:tav tm="100000">
                                          <p:val>
                                            <p:strVal val="#ppt_x"/>
                                          </p:val>
                                        </p:tav>
                                      </p:tavLst>
                                    </p:anim>
                                    <p:anim calcmode="lin" valueType="num">
                                      <p:cBhvr>
                                        <p:cTn id="93" dur="1000" fill="hold"/>
                                        <p:tgtEl>
                                          <p:spTgt spid="1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fade">
                                      <p:cBhvr>
                                        <p:cTn id="96" dur="1000"/>
                                        <p:tgtEl>
                                          <p:spTgt spid="17"/>
                                        </p:tgtEl>
                                      </p:cBhvr>
                                    </p:animEffect>
                                    <p:anim calcmode="lin" valueType="num">
                                      <p:cBhvr>
                                        <p:cTn id="97" dur="1000" fill="hold"/>
                                        <p:tgtEl>
                                          <p:spTgt spid="17"/>
                                        </p:tgtEl>
                                        <p:attrNameLst>
                                          <p:attrName>ppt_x</p:attrName>
                                        </p:attrNameLst>
                                      </p:cBhvr>
                                      <p:tavLst>
                                        <p:tav tm="0">
                                          <p:val>
                                            <p:strVal val="#ppt_x"/>
                                          </p:val>
                                        </p:tav>
                                        <p:tav tm="100000">
                                          <p:val>
                                            <p:strVal val="#ppt_x"/>
                                          </p:val>
                                        </p:tav>
                                      </p:tavLst>
                                    </p:anim>
                                    <p:anim calcmode="lin" valueType="num">
                                      <p:cBhvr>
                                        <p:cTn id="9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1000"/>
                                        <p:tgtEl>
                                          <p:spTgt spid="12"/>
                                        </p:tgtEl>
                                      </p:cBhvr>
                                    </p:animEffect>
                                    <p:anim calcmode="lin" valueType="num">
                                      <p:cBhvr>
                                        <p:cTn id="104" dur="1000" fill="hold"/>
                                        <p:tgtEl>
                                          <p:spTgt spid="12"/>
                                        </p:tgtEl>
                                        <p:attrNameLst>
                                          <p:attrName>ppt_x</p:attrName>
                                        </p:attrNameLst>
                                      </p:cBhvr>
                                      <p:tavLst>
                                        <p:tav tm="0">
                                          <p:val>
                                            <p:strVal val="#ppt_x"/>
                                          </p:val>
                                        </p:tav>
                                        <p:tav tm="100000">
                                          <p:val>
                                            <p:strVal val="#ppt_x"/>
                                          </p:val>
                                        </p:tav>
                                      </p:tavLst>
                                    </p:anim>
                                    <p:anim calcmode="lin" valueType="num">
                                      <p:cBhvr>
                                        <p:cTn id="105" dur="1000" fill="hold"/>
                                        <p:tgtEl>
                                          <p:spTgt spid="12"/>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anim calcmode="lin" valueType="num">
                                      <p:cBhvr>
                                        <p:cTn id="109" dur="1000" fill="hold"/>
                                        <p:tgtEl>
                                          <p:spTgt spid="18"/>
                                        </p:tgtEl>
                                        <p:attrNameLst>
                                          <p:attrName>ppt_x</p:attrName>
                                        </p:attrNameLst>
                                      </p:cBhvr>
                                      <p:tavLst>
                                        <p:tav tm="0">
                                          <p:val>
                                            <p:strVal val="#ppt_x"/>
                                          </p:val>
                                        </p:tav>
                                        <p:tav tm="100000">
                                          <p:val>
                                            <p:strVal val="#ppt_x"/>
                                          </p:val>
                                        </p:tav>
                                      </p:tavLst>
                                    </p:anim>
                                    <p:anim calcmode="lin" valueType="num">
                                      <p:cBhvr>
                                        <p:cTn id="11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fade">
                                      <p:cBhvr>
                                        <p:cTn id="115" dur="1000"/>
                                        <p:tgtEl>
                                          <p:spTgt spid="13"/>
                                        </p:tgtEl>
                                      </p:cBhvr>
                                    </p:animEffect>
                                    <p:anim calcmode="lin" valueType="num">
                                      <p:cBhvr>
                                        <p:cTn id="116" dur="1000" fill="hold"/>
                                        <p:tgtEl>
                                          <p:spTgt spid="13"/>
                                        </p:tgtEl>
                                        <p:attrNameLst>
                                          <p:attrName>ppt_x</p:attrName>
                                        </p:attrNameLst>
                                      </p:cBhvr>
                                      <p:tavLst>
                                        <p:tav tm="0">
                                          <p:val>
                                            <p:strVal val="#ppt_x"/>
                                          </p:val>
                                        </p:tav>
                                        <p:tav tm="100000">
                                          <p:val>
                                            <p:strVal val="#ppt_x"/>
                                          </p:val>
                                        </p:tav>
                                      </p:tavLst>
                                    </p:anim>
                                    <p:anim calcmode="lin" valueType="num">
                                      <p:cBhvr>
                                        <p:cTn id="117" dur="1000" fill="hold"/>
                                        <p:tgtEl>
                                          <p:spTgt spid="13"/>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fade">
                                      <p:cBhvr>
                                        <p:cTn id="120" dur="1000"/>
                                        <p:tgtEl>
                                          <p:spTgt spid="19"/>
                                        </p:tgtEl>
                                      </p:cBhvr>
                                    </p:animEffect>
                                    <p:anim calcmode="lin" valueType="num">
                                      <p:cBhvr>
                                        <p:cTn id="121" dur="1000" fill="hold"/>
                                        <p:tgtEl>
                                          <p:spTgt spid="19"/>
                                        </p:tgtEl>
                                        <p:attrNameLst>
                                          <p:attrName>ppt_x</p:attrName>
                                        </p:attrNameLst>
                                      </p:cBhvr>
                                      <p:tavLst>
                                        <p:tav tm="0">
                                          <p:val>
                                            <p:strVal val="#ppt_x"/>
                                          </p:val>
                                        </p:tav>
                                        <p:tav tm="100000">
                                          <p:val>
                                            <p:strVal val="#ppt_x"/>
                                          </p:val>
                                        </p:tav>
                                      </p:tavLst>
                                    </p:anim>
                                    <p:anim calcmode="lin" valueType="num">
                                      <p:cBhvr>
                                        <p:cTn id="1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30" grpId="0" animBg="1"/>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21F1E0E-4AA7-4DD0-A900-133E3764CA0B}"/>
              </a:ext>
            </a:extLst>
          </p:cNvPr>
          <p:cNvSpPr/>
          <p:nvPr/>
        </p:nvSpPr>
        <p:spPr>
          <a:xfrm>
            <a:off x="145338" y="1753353"/>
            <a:ext cx="6042449" cy="4258173"/>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en-US" sz="2600" b="1" i="1" dirty="0">
                <a:solidFill>
                  <a:srgbClr val="002060"/>
                </a:solidFill>
                <a:latin typeface="Times New Roman" panose="02020603050405020304" pitchFamily="18" charset="0"/>
                <a:cs typeface="Times New Roman" panose="02020603050405020304" pitchFamily="18" charset="0"/>
              </a:rPr>
              <a:t>b) </a:t>
            </a:r>
            <a:r>
              <a:rPr lang="en-US" sz="2600" i="1" dirty="0" err="1">
                <a:solidFill>
                  <a:srgbClr val="002060"/>
                </a:solidFill>
                <a:latin typeface="Times New Roman" panose="02020603050405020304" pitchFamily="18" charset="0"/>
                <a:cs typeface="Times New Roman" panose="02020603050405020304" pitchFamily="18" charset="0"/>
              </a:rPr>
              <a:t>Triết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học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Mác</a:t>
            </a:r>
            <a:r>
              <a:rPr lang="en-US" sz="2600" i="1" dirty="0">
                <a:solidFill>
                  <a:srgbClr val="002060"/>
                </a:solidFill>
                <a:latin typeface="Times New Roman" panose="02020603050405020304" pitchFamily="18" charset="0"/>
                <a:cs typeface="Times New Roman" panose="02020603050405020304" pitchFamily="18" charset="0"/>
              </a:rPr>
              <a:t> - </a:t>
            </a:r>
            <a:r>
              <a:rPr lang="en-US" sz="2600" i="1" dirty="0" err="1">
                <a:solidFill>
                  <a:srgbClr val="002060"/>
                </a:solidFill>
                <a:latin typeface="Times New Roman" panose="02020603050405020304" pitchFamily="18" charset="0"/>
                <a:cs typeface="Times New Roman" panose="02020603050405020304" pitchFamily="18" charset="0"/>
              </a:rPr>
              <a:t>Lênin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là</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cơ</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sở</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thế</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giới</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quan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phương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pháp</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luận</a:t>
            </a:r>
            <a:r>
              <a:rPr lang="en-US" sz="2600" i="1" dirty="0">
                <a:solidFill>
                  <a:srgbClr val="002060"/>
                </a:solidFill>
                <a:latin typeface="Times New Roman" panose="02020603050405020304" pitchFamily="18" charset="0"/>
                <a:cs typeface="Times New Roman" panose="02020603050405020304" pitchFamily="18" charset="0"/>
              </a:rPr>
              <a:t> khoa </a:t>
            </a:r>
            <a:r>
              <a:rPr lang="en-US" sz="2600" i="1" dirty="0" err="1">
                <a:solidFill>
                  <a:srgbClr val="002060"/>
                </a:solidFill>
                <a:latin typeface="Times New Roman" panose="02020603050405020304" pitchFamily="18" charset="0"/>
                <a:cs typeface="Times New Roman" panose="02020603050405020304" pitchFamily="18" charset="0"/>
              </a:rPr>
              <a:t>học</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và</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cách</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mạng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để</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phân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tích</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xu</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hướng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phát</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triển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của</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xã</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hội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trong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điều</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kiện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cuộc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cách</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mạng</a:t>
            </a:r>
            <a:r>
              <a:rPr lang="en-US" sz="2600" b="1" i="1" dirty="0">
                <a:solidFill>
                  <a:srgbClr val="002060"/>
                </a:solidFill>
                <a:latin typeface="Times New Roman" panose="02020603050405020304" pitchFamily="18" charset="0"/>
                <a:cs typeface="Times New Roman" panose="02020603050405020304" pitchFamily="18" charset="0"/>
              </a:rPr>
              <a:t> khoa </a:t>
            </a:r>
            <a:r>
              <a:rPr lang="en-US" sz="2600" b="1" i="1" dirty="0" err="1">
                <a:solidFill>
                  <a:srgbClr val="002060"/>
                </a:solidFill>
                <a:latin typeface="Times New Roman" panose="02020603050405020304" pitchFamily="18" charset="0"/>
                <a:cs typeface="Times New Roman" panose="02020603050405020304" pitchFamily="18" charset="0"/>
              </a:rPr>
              <a:t>học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và</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công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nghệ</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hiện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đại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phát</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triển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mạnh</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mẽ</a:t>
            </a:r>
            <a:r>
              <a:rPr lang="en-US" sz="2600" b="1" i="1" dirty="0">
                <a:solidFill>
                  <a:srgbClr val="002060"/>
                </a:solidFill>
                <a:latin typeface="Times New Roman" panose="02020603050405020304" pitchFamily="18" charset="0"/>
                <a:cs typeface="Times New Roman" panose="02020603050405020304" pitchFamily="18" charset="0"/>
              </a:rPr>
              <a:t>.</a:t>
            </a: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66BFCAC-ADB5-44BE-B3BE-B26F1356A2E0}"/>
              </a:ext>
            </a:extLst>
          </p:cNvPr>
          <p:cNvSpPr txBox="1"/>
          <p:nvPr/>
        </p:nvSpPr>
        <p:spPr>
          <a:xfrm>
            <a:off x="6303401" y="1898686"/>
            <a:ext cx="4982401" cy="830997"/>
          </a:xfrm>
          <a:prstGeom prst="rect">
            <a:avLst/>
          </a:prstGeom>
          <a:noFill/>
        </p:spPr>
        <p:txBody>
          <a:bodyPr wrap="square" rtlCol="0">
            <a:spAutoFit/>
          </a:bodyPr>
          <a:lstStyle/>
          <a:p>
            <a:pPr algn="just"/>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a:solidFill>
                  <a:srgbClr val="7030A0"/>
                </a:solidFill>
                <a:latin typeface="Times New Roman" panose="02020603050405020304" pitchFamily="18" charset="0"/>
                <a:cs typeface="Times New Roman" panose="02020603050405020304" pitchFamily="18" charset="0"/>
              </a:rPr>
              <a:t>Xu </a:t>
            </a:r>
            <a:r>
              <a:rPr lang="en-US" sz="2400" dirty="0" err="1">
                <a:solidFill>
                  <a:srgbClr val="7030A0"/>
                </a:solidFill>
                <a:latin typeface="Times New Roman" panose="02020603050405020304" pitchFamily="18" charset="0"/>
                <a:cs typeface="Times New Roman" panose="02020603050405020304" pitchFamily="18" charset="0"/>
              </a:rPr>
              <a:t>hướng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toàn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cầu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hoá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vừa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mang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lại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những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mặt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tích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cực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tiêu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cực</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FEFA8CD5-4FA4-4C60-BA55-0B285CD66E90}"/>
              </a:ext>
            </a:extLst>
          </p:cNvPr>
          <p:cNvSpPr txBox="1"/>
          <p:nvPr/>
        </p:nvSpPr>
        <p:spPr>
          <a:xfrm>
            <a:off x="6499219" y="2927989"/>
            <a:ext cx="4982400" cy="1200329"/>
          </a:xfrm>
          <a:prstGeom prst="rect">
            <a:avLst/>
          </a:prstGeom>
          <a:noFill/>
        </p:spPr>
        <p:txBody>
          <a:bodyPr wrap="square" rtlCol="0">
            <a:spAutoFit/>
          </a:bodyPr>
          <a:lstStyle/>
          <a:p>
            <a:pPr algn="just"/>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CNTB</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CNĐQ</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đang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âm</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mưu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thực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toàn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cầu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hoá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tư</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bản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chủ</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nghĩa</a:t>
            </a:r>
            <a:r>
              <a:rPr lang="en-US" sz="2400" dirty="0">
                <a:solidFill>
                  <a:srgbClr val="7030A0"/>
                </a:solidFill>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FDC265D6-ED46-48FC-AD84-F3BBA95AE9A7}"/>
              </a:ext>
            </a:extLst>
          </p:cNvPr>
          <p:cNvSpPr txBox="1"/>
          <p:nvPr/>
        </p:nvSpPr>
        <p:spPr>
          <a:xfrm>
            <a:off x="6446601" y="4349128"/>
            <a:ext cx="5600061" cy="1569660"/>
          </a:xfrm>
          <a:prstGeom prst="rect">
            <a:avLst/>
          </a:prstGeom>
          <a:noFill/>
        </p:spPr>
        <p:txBody>
          <a:bodyPr wrap="square" rtlCol="0">
            <a:spAutoFit/>
          </a:bodyPr>
          <a:lstStyle/>
          <a:p>
            <a:pPr algn="just"/>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a:t>
            </a:r>
            <a:r>
              <a:rPr lang="en-US" sz="2400" dirty="0" err="1">
                <a:solidFill>
                  <a:srgbClr val="7030A0"/>
                </a:solidFill>
                <a:latin typeface="Times New Roman" panose="02020603050405020304" pitchFamily="18" charset="0"/>
                <a:cs typeface="Times New Roman" panose="02020603050405020304" pitchFamily="18" charset="0"/>
              </a:rPr>
              <a:t>riết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học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Mác</a:t>
            </a:r>
            <a:r>
              <a:rPr lang="en-US" sz="2400" dirty="0">
                <a:solidFill>
                  <a:srgbClr val="7030A0"/>
                </a:solidFill>
                <a:latin typeface="Times New Roman" panose="02020603050405020304" pitchFamily="18" charset="0"/>
                <a:cs typeface="Times New Roman" panose="02020603050405020304" pitchFamily="18" charset="0"/>
              </a:rPr>
              <a:t> - </a:t>
            </a:r>
            <a:r>
              <a:rPr lang="en-US" sz="2400" dirty="0" err="1">
                <a:solidFill>
                  <a:srgbClr val="7030A0"/>
                </a:solidFill>
                <a:latin typeface="Times New Roman" panose="02020603050405020304" pitchFamily="18" charset="0"/>
                <a:cs typeface="Times New Roman" panose="02020603050405020304" pitchFamily="18" charset="0"/>
              </a:rPr>
              <a:t>Lênin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cơ</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sở</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TGQ</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và</a:t>
            </a:r>
            <a:r>
              <a:rPr lang="en-US" sz="2400" dirty="0">
                <a:solidFill>
                  <a:srgbClr val="7030A0"/>
                </a:solidFill>
                <a:latin typeface="Times New Roman" panose="02020603050405020304" pitchFamily="18" charset="0"/>
                <a:cs typeface="Times New Roman" panose="02020603050405020304" pitchFamily="18" charset="0"/>
              </a:rPr>
              <a:t> PPL khoa </a:t>
            </a:r>
            <a:r>
              <a:rPr lang="en-US" sz="2400" dirty="0" err="1">
                <a:solidFill>
                  <a:srgbClr val="7030A0"/>
                </a:solidFill>
                <a:latin typeface="Times New Roman" panose="02020603050405020304" pitchFamily="18" charset="0"/>
                <a:cs typeface="Times New Roman" panose="02020603050405020304" pitchFamily="18" charset="0"/>
              </a:rPr>
              <a:t>học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cách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mạng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để</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phân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tích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xu</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hướng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vận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động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triển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xã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hội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hiện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đại</a:t>
            </a:r>
            <a:r>
              <a:rPr lang="en-US" sz="2400" dirty="0">
                <a:solidFill>
                  <a:srgbClr val="7030A0"/>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6D6AB07B-5EE6-45E1-9F86-D16E29CC491F}"/>
              </a:ext>
            </a:extLst>
          </p:cNvPr>
          <p:cNvSpPr txBox="1"/>
          <p:nvPr/>
        </p:nvSpPr>
        <p:spPr>
          <a:xfrm>
            <a:off x="2364828" y="252248"/>
            <a:ext cx="9002109"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Vai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trò</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Mác</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Lênin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sống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sự</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nghiệp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đổi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mới</a:t>
            </a:r>
            <a:r>
              <a:rPr lang="en-US" sz="2800" b="1" dirty="0">
                <a:solidFill>
                  <a:srgbClr val="FF0000"/>
                </a:solidFill>
                <a:latin typeface="Times New Roman" panose="02020603050405020304" pitchFamily="18" charset="0"/>
                <a:cs typeface="Times New Roman" panose="02020603050405020304" pitchFamily="18" charset="0"/>
              </a:rPr>
              <a:t> ở </a:t>
            </a:r>
            <a:r>
              <a:rPr lang="en-US" sz="2800" b="1" dirty="0" err="1">
                <a:solidFill>
                  <a:srgbClr val="FF0000"/>
                </a:solidFill>
                <a:latin typeface="Times New Roman" panose="02020603050405020304" pitchFamily="18" charset="0"/>
                <a:cs typeface="Times New Roman" panose="02020603050405020304" pitchFamily="18" charset="0"/>
              </a:rPr>
              <a:t>Việt</a:t>
            </a:r>
            <a:r>
              <a:rPr lang="en-US" sz="2800" b="1" dirty="0">
                <a:solidFill>
                  <a:srgbClr val="FF0000"/>
                </a:solidFill>
                <a:latin typeface="Times New Roman" panose="02020603050405020304" pitchFamily="18" charset="0"/>
                <a:cs typeface="Times New Roman" panose="02020603050405020304" pitchFamily="18" charset="0"/>
              </a:rPr>
              <a:t> Nam </a:t>
            </a:r>
            <a:r>
              <a:rPr lang="en-US" sz="2800" b="1" dirty="0" err="1">
                <a:solidFill>
                  <a:srgbClr val="FF0000"/>
                </a:solidFill>
                <a:latin typeface="Times New Roman" panose="02020603050405020304" pitchFamily="18" charset="0"/>
                <a:cs typeface="Times New Roman" panose="02020603050405020304" pitchFamily="18" charset="0"/>
              </a:rPr>
              <a:t>hiện</a:t>
            </a:r>
            <a:r>
              <a:rPr lang="en-US" sz="2800" b="1" dirty="0">
                <a:solidFill>
                  <a:srgbClr val="FF0000"/>
                </a:solidFill>
                <a:latin typeface="Times New Roman" panose="02020603050405020304" pitchFamily="18" charset="0"/>
                <a:cs typeface="Times New Roman" panose="02020603050405020304" pitchFamily="18" charset="0"/>
              </a:rPr>
              <a:t> nay</a:t>
            </a:r>
          </a:p>
        </p:txBody>
      </p:sp>
      <p:cxnSp>
        <p:nvCxnSpPr>
          <p:cNvPr id="15" name="Straight Connector 14">
            <a:extLst>
              <a:ext uri="{FF2B5EF4-FFF2-40B4-BE49-F238E27FC236}">
                <a16:creationId xmlns:a16="http://schemas.microsoft.com/office/drawing/2014/main" id="{E33DAE80-E150-4025-B08A-C09552C7E3E9}"/>
              </a:ext>
            </a:extLst>
          </p:cNvPr>
          <p:cNvCxnSpPr/>
          <p:nvPr/>
        </p:nvCxnSpPr>
        <p:spPr>
          <a:xfrm>
            <a:off x="2191407" y="1403136"/>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A94F4B-E74E-4F21-AA7F-89CF274606EE}"/>
              </a:ext>
            </a:extLst>
          </p:cNvPr>
          <p:cNvCxnSpPr/>
          <p:nvPr/>
        </p:nvCxnSpPr>
        <p:spPr>
          <a:xfrm>
            <a:off x="2191407" y="1308543"/>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1E97A1B-0232-459D-9645-D9DE4265E600}"/>
              </a:ext>
            </a:extLst>
          </p:cNvPr>
          <p:cNvSpPr>
            <a:spLocks noGrp="1"/>
          </p:cNvSpPr>
          <p:nvPr>
            <p:ph type="sldNum" sz="quarter" idx="12"/>
          </p:nvPr>
        </p:nvSpPr>
        <p:spPr/>
        <p:txBody>
          <a:bodyPr/>
          <a:lstStyle/>
          <a:p>
            <a:fld id="{BCA9E365-C2E6-427D-B945-C61DCC8F5720}" type="slidenum">
              <a:rPr lang="en-US" smtClean="0"/>
              <a:t>60</a:t>
            </a:fld>
            <a:endParaRPr lang="en-US"/>
          </a:p>
        </p:txBody>
      </p:sp>
    </p:spTree>
    <p:extLst>
      <p:ext uri="{BB962C8B-B14F-4D97-AF65-F5344CB8AC3E}">
        <p14:creationId xmlns:p14="http://schemas.microsoft.com/office/powerpoint/2010/main" val="196370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B473CD8-9A71-4BBA-8A7D-F1E8DB4ABBC4}"/>
              </a:ext>
            </a:extLst>
          </p:cNvPr>
          <p:cNvSpPr/>
          <p:nvPr/>
        </p:nvSpPr>
        <p:spPr>
          <a:xfrm>
            <a:off x="292043" y="1644199"/>
            <a:ext cx="5266438" cy="4508938"/>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en-US" sz="2400" b="1" i="1" dirty="0">
                <a:solidFill>
                  <a:srgbClr val="002060"/>
                </a:solidFill>
                <a:latin typeface="Times New Roman" panose="02020603050405020304" pitchFamily="18" charset="0"/>
                <a:cs typeface="Times New Roman" panose="02020603050405020304" pitchFamily="18" charset="0"/>
              </a:rPr>
              <a:t>c) </a:t>
            </a:r>
            <a:r>
              <a:rPr lang="en-US" sz="2400" i="1" dirty="0" err="1">
                <a:solidFill>
                  <a:srgbClr val="002060"/>
                </a:solidFill>
                <a:latin typeface="Times New Roman" panose="02020603050405020304" pitchFamily="18" charset="0"/>
                <a:cs typeface="Times New Roman" panose="02020603050405020304" pitchFamily="18" charset="0"/>
              </a:rPr>
              <a:t>Triết</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học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Mác</a:t>
            </a:r>
            <a:r>
              <a:rPr lang="en-US" sz="2400" i="1" dirty="0">
                <a:solidFill>
                  <a:srgbClr val="002060"/>
                </a:solidFill>
                <a:latin typeface="Times New Roman" panose="02020603050405020304" pitchFamily="18" charset="0"/>
                <a:cs typeface="Times New Roman" panose="02020603050405020304" pitchFamily="18" charset="0"/>
              </a:rPr>
              <a:t> – </a:t>
            </a:r>
            <a:r>
              <a:rPr lang="en-US" sz="2400" i="1" dirty="0" err="1">
                <a:solidFill>
                  <a:srgbClr val="002060"/>
                </a:solidFill>
                <a:latin typeface="Times New Roman" panose="02020603050405020304" pitchFamily="18" charset="0"/>
                <a:cs typeface="Times New Roman" panose="02020603050405020304" pitchFamily="18" charset="0"/>
              </a:rPr>
              <a:t>Lênin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là</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cơ</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sở</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lý</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luận</a:t>
            </a:r>
            <a:r>
              <a:rPr lang="en-US" sz="2400" i="1" dirty="0">
                <a:solidFill>
                  <a:srgbClr val="002060"/>
                </a:solidFill>
                <a:latin typeface="Times New Roman" panose="02020603050405020304" pitchFamily="18" charset="0"/>
                <a:cs typeface="Times New Roman" panose="02020603050405020304" pitchFamily="18" charset="0"/>
              </a:rPr>
              <a:t> khoa </a:t>
            </a:r>
            <a:r>
              <a:rPr lang="en-US" sz="2400" i="1" dirty="0" err="1">
                <a:solidFill>
                  <a:srgbClr val="002060"/>
                </a:solidFill>
                <a:latin typeface="Times New Roman" panose="02020603050405020304" pitchFamily="18" charset="0"/>
                <a:cs typeface="Times New Roman" panose="02020603050405020304" pitchFamily="18" charset="0"/>
              </a:rPr>
              <a:t>học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của</a:t>
            </a:r>
            <a:r>
              <a:rPr lang="en-US" sz="2400"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công</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cuộc</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xây</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dựng</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chủ</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nghĩa</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xã</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hội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trên</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thế</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giới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và</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sự</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nghiệp</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đổi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mới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theo</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định</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hướng</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xã</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hội</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chủ</a:t>
            </a:r>
            <a:r>
              <a:rPr lang="en-US" sz="2400" b="1" i="1"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002060"/>
                </a:solidFill>
                <a:latin typeface="Times New Roman" panose="02020603050405020304" pitchFamily="18" charset="0"/>
                <a:cs typeface="Times New Roman" panose="02020603050405020304" pitchFamily="18" charset="0"/>
              </a:rPr>
              <a:t>nghĩa</a:t>
            </a:r>
            <a:r>
              <a:rPr lang="en-US" sz="2400" b="1" i="1" dirty="0">
                <a:solidFill>
                  <a:srgbClr val="002060"/>
                </a:solidFill>
                <a:latin typeface="Times New Roman" panose="02020603050405020304" pitchFamily="18" charset="0"/>
                <a:cs typeface="Times New Roman" panose="02020603050405020304" pitchFamily="18" charset="0"/>
              </a:rPr>
              <a:t> ở </a:t>
            </a:r>
            <a:r>
              <a:rPr lang="en-US" sz="2400" b="1" i="1" dirty="0" err="1">
                <a:solidFill>
                  <a:srgbClr val="002060"/>
                </a:solidFill>
                <a:latin typeface="Times New Roman" panose="02020603050405020304" pitchFamily="18" charset="0"/>
                <a:cs typeface="Times New Roman" panose="02020603050405020304" pitchFamily="18" charset="0"/>
              </a:rPr>
              <a:t>Việt</a:t>
            </a:r>
            <a:r>
              <a:rPr lang="en-US" sz="2400" b="1" i="1" dirty="0">
                <a:solidFill>
                  <a:srgbClr val="002060"/>
                </a:solidFill>
                <a:latin typeface="Times New Roman" panose="02020603050405020304" pitchFamily="18" charset="0"/>
                <a:cs typeface="Times New Roman" panose="02020603050405020304" pitchFamily="18" charset="0"/>
              </a:rPr>
              <a:t> Nam.</a:t>
            </a:r>
            <a:endParaRPr lang="en-US" sz="2400" dirty="0">
              <a:solidFill>
                <a:srgbClr val="002060"/>
              </a:solidFill>
              <a:latin typeface="Times New Roman" panose="02020603050405020304" pitchFamily="18" charset="0"/>
              <a:cs typeface="Times New Roman" panose="02020603050405020304" pitchFamily="18" charset="0"/>
            </a:endParaRPr>
          </a:p>
          <a:p>
            <a:pPr algn="just"/>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CB0C47D-18B3-460E-87BC-FF5E9F5F89F0}"/>
              </a:ext>
            </a:extLst>
          </p:cNvPr>
          <p:cNvSpPr txBox="1"/>
          <p:nvPr/>
        </p:nvSpPr>
        <p:spPr>
          <a:xfrm>
            <a:off x="5675584" y="1644199"/>
            <a:ext cx="6177075" cy="1569660"/>
          </a:xfrm>
          <a:prstGeom prst="rect">
            <a:avLst/>
          </a:prstGeom>
          <a:noFill/>
        </p:spPr>
        <p:txBody>
          <a:bodyPr wrap="square" rtlCol="0">
            <a:spAutoFit/>
          </a:bodyPr>
          <a:lstStyle/>
          <a:p>
            <a:pPr algn="just"/>
            <a:r>
              <a:rPr lang="en-US" sz="2400" b="1" i="1" u="sng"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Đối</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với</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các</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mạng</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thế</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giới</a:t>
            </a:r>
            <a:r>
              <a:rPr lang="en-US" sz="2400" b="1" i="1" u="sng" dirty="0">
                <a:solidFill>
                  <a:srgbClr val="C00000"/>
                </a:solidFill>
                <a:latin typeface="Times New Roman" panose="02020603050405020304" pitchFamily="18" charset="0"/>
                <a:cs typeface="Times New Roman" panose="02020603050405020304" pitchFamily="18" charset="0"/>
              </a:rPr>
              <a:t>:</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góp</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phần</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thành</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công</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cho</a:t>
            </a:r>
            <a:r>
              <a:rPr lang="en-US" sz="2400" dirty="0">
                <a:solidFill>
                  <a:srgbClr val="C00000"/>
                </a:solidFill>
                <a:latin typeface="Times New Roman" panose="02020603050405020304" pitchFamily="18" charset="0"/>
                <a:cs typeface="Times New Roman" panose="02020603050405020304" pitchFamily="18" charset="0"/>
              </a:rPr>
              <a:t> CM </a:t>
            </a:r>
            <a:r>
              <a:rPr lang="en-US" sz="2400" dirty="0" err="1">
                <a:solidFill>
                  <a:srgbClr val="C00000"/>
                </a:solidFill>
                <a:latin typeface="Times New Roman" panose="02020603050405020304" pitchFamily="18" charset="0"/>
                <a:cs typeface="Times New Roman" panose="02020603050405020304" pitchFamily="18" charset="0"/>
              </a:rPr>
              <a:t>tháng</a:t>
            </a:r>
            <a:r>
              <a:rPr lang="en-US" sz="2400" dirty="0">
                <a:solidFill>
                  <a:srgbClr val="C00000"/>
                </a:solidFill>
                <a:latin typeface="Times New Roman" panose="02020603050405020304" pitchFamily="18" charset="0"/>
                <a:cs typeface="Times New Roman" panose="02020603050405020304" pitchFamily="18" charset="0"/>
              </a:rPr>
              <a:t> 10 Nga, song </a:t>
            </a:r>
            <a:r>
              <a:rPr lang="en-US" sz="2400" dirty="0" err="1">
                <a:solidFill>
                  <a:srgbClr val="C00000"/>
                </a:solidFill>
                <a:latin typeface="Times New Roman" panose="02020603050405020304" pitchFamily="18" charset="0"/>
                <a:cs typeface="Times New Roman" panose="02020603050405020304" pitchFamily="18" charset="0"/>
              </a:rPr>
              <a:t>cũng</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vấp</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phải</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thất</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bại</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cần</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lý</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giải</a:t>
            </a:r>
            <a:r>
              <a:rPr lang="en-US" sz="2400" dirty="0">
                <a:solidFill>
                  <a:srgbClr val="C00000"/>
                </a:solidFill>
                <a:latin typeface="Times New Roman" panose="02020603050405020304" pitchFamily="18" charset="0"/>
                <a:cs typeface="Times New Roman" panose="02020603050405020304" pitchFamily="18" charset="0"/>
              </a:rPr>
              <a:t> khoa </a:t>
            </a:r>
            <a:r>
              <a:rPr lang="en-US" sz="2400" dirty="0" err="1">
                <a:solidFill>
                  <a:srgbClr val="C00000"/>
                </a:solidFill>
                <a:latin typeface="Times New Roman" panose="02020603050405020304" pitchFamily="18" charset="0"/>
                <a:cs typeface="Times New Roman" panose="02020603050405020304" pitchFamily="18" charset="0"/>
              </a:rPr>
              <a:t>học</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để</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khắc</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phục</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và</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phát</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triển</a:t>
            </a:r>
            <a:r>
              <a:rPr lang="en-US" sz="2400" dirty="0">
                <a:solidFill>
                  <a:srgbClr val="C00000"/>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4F651EFC-1270-4D28-9DB2-46BCF490AC5B}"/>
              </a:ext>
            </a:extLst>
          </p:cNvPr>
          <p:cNvSpPr txBox="1"/>
          <p:nvPr/>
        </p:nvSpPr>
        <p:spPr>
          <a:xfrm>
            <a:off x="5722881" y="3298503"/>
            <a:ext cx="6177075" cy="1200329"/>
          </a:xfrm>
          <a:prstGeom prst="rect">
            <a:avLst/>
          </a:prstGeom>
          <a:noFill/>
        </p:spPr>
        <p:txBody>
          <a:bodyPr wrap="square" rtlCol="0">
            <a:spAutoFit/>
          </a:bodyPr>
          <a:lstStyle/>
          <a:p>
            <a:r>
              <a:rPr lang="en-US" sz="2400" b="1" i="1" u="sng"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Đối</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với</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sự</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nghiệp</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đổi</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mới</a:t>
            </a:r>
            <a:r>
              <a:rPr lang="en-US" sz="2400" b="1" i="1" u="sng" dirty="0">
                <a:solidFill>
                  <a:srgbClr val="C00000"/>
                </a:solidFill>
                <a:latin typeface="Times New Roman" panose="02020603050405020304" pitchFamily="18" charset="0"/>
                <a:cs typeface="Times New Roman" panose="02020603050405020304" pitchFamily="18" charset="0"/>
              </a:rPr>
              <a:t> ở </a:t>
            </a:r>
            <a:r>
              <a:rPr lang="en-US" sz="2400" b="1" i="1" u="sng" dirty="0" err="1">
                <a:solidFill>
                  <a:srgbClr val="C00000"/>
                </a:solidFill>
                <a:latin typeface="Times New Roman" panose="02020603050405020304" pitchFamily="18" charset="0"/>
                <a:cs typeface="Times New Roman" panose="02020603050405020304" pitchFamily="18" charset="0"/>
              </a:rPr>
              <a:t>Việt</a:t>
            </a:r>
            <a:r>
              <a:rPr lang="en-US" sz="2400" b="1" i="1" u="sng" dirty="0">
                <a:solidFill>
                  <a:srgbClr val="C00000"/>
                </a:solidFill>
                <a:latin typeface="Times New Roman" panose="02020603050405020304" pitchFamily="18" charset="0"/>
                <a:cs typeface="Times New Roman" panose="02020603050405020304" pitchFamily="18" charset="0"/>
              </a:rPr>
              <a:t> Nam.</a:t>
            </a:r>
            <a:endParaRPr lang="en-US" sz="2400" dirty="0">
              <a:solidFill>
                <a:srgbClr val="C00000"/>
              </a:solidFill>
              <a:latin typeface="Times New Roman" panose="02020603050405020304" pitchFamily="18" charset="0"/>
              <a:cs typeface="Times New Roman" panose="02020603050405020304" pitchFamily="18" charset="0"/>
            </a:endParaRPr>
          </a:p>
          <a:p>
            <a:pPr algn="just"/>
            <a:r>
              <a:rPr lang="en-US" sz="2400" i="1" dirty="0" err="1">
                <a:solidFill>
                  <a:srgbClr val="C00000"/>
                </a:solidFill>
                <a:latin typeface="Times New Roman" panose="02020603050405020304" pitchFamily="18" charset="0"/>
                <a:cs typeface="Times New Roman" panose="02020603050405020304" pitchFamily="18" charset="0"/>
              </a:rPr>
              <a:t>Phép</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BCDV</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là</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cơ</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sở</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để</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đổi</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mới</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tư</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duy</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lý</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luận</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phân</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tích</a:t>
            </a:r>
            <a:r>
              <a:rPr lang="en-US" sz="2400" i="1" dirty="0">
                <a:solidFill>
                  <a:srgbClr val="C00000"/>
                </a:solidFill>
                <a:latin typeface="Times New Roman" panose="02020603050405020304" pitchFamily="18" charset="0"/>
                <a:cs typeface="Times New Roman" panose="02020603050405020304" pitchFamily="18" charset="0"/>
              </a:rPr>
              <a:t> con </a:t>
            </a:r>
            <a:r>
              <a:rPr lang="en-US" sz="2400" i="1" dirty="0" err="1">
                <a:solidFill>
                  <a:srgbClr val="C00000"/>
                </a:solidFill>
                <a:latin typeface="Times New Roman" panose="02020603050405020304" pitchFamily="18" charset="0"/>
                <a:cs typeface="Times New Roman" panose="02020603050405020304" pitchFamily="18" charset="0"/>
              </a:rPr>
              <a:t>đường</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đi</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lên</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CNXH</a:t>
            </a:r>
            <a:r>
              <a:rPr lang="en-US" sz="2400" i="1" dirty="0">
                <a:solidFill>
                  <a:srgbClr val="C00000"/>
                </a:solidFill>
                <a:latin typeface="Times New Roman" panose="02020603050405020304" pitchFamily="18" charset="0"/>
                <a:cs typeface="Times New Roman" panose="02020603050405020304" pitchFamily="18" charset="0"/>
              </a:rPr>
              <a:t>, v.v..</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E64349A-0096-465F-978E-188984733C05}"/>
              </a:ext>
            </a:extLst>
          </p:cNvPr>
          <p:cNvSpPr txBox="1"/>
          <p:nvPr/>
        </p:nvSpPr>
        <p:spPr>
          <a:xfrm>
            <a:off x="5639923" y="4791635"/>
            <a:ext cx="6469118" cy="1200329"/>
          </a:xfrm>
          <a:prstGeom prst="rect">
            <a:avLst/>
          </a:prstGeom>
          <a:noFill/>
        </p:spPr>
        <p:txBody>
          <a:bodyPr wrap="square" rtlCol="0">
            <a:spAutoFit/>
          </a:bodyPr>
          <a:lstStyle/>
          <a:p>
            <a:r>
              <a:rPr lang="en-US" sz="2400" i="1"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i="1" dirty="0" err="1">
                <a:solidFill>
                  <a:srgbClr val="C00000"/>
                </a:solidFill>
                <a:latin typeface="Times New Roman" panose="02020603050405020304" pitchFamily="18" charset="0"/>
                <a:cs typeface="Times New Roman" panose="02020603050405020304" pitchFamily="18" charset="0"/>
              </a:rPr>
              <a:t>Về</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phương</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pháp</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luận</a:t>
            </a:r>
            <a:r>
              <a:rPr lang="en-US" sz="2400" i="1" dirty="0">
                <a:solidFill>
                  <a:srgbClr val="C00000"/>
                </a:solidFill>
                <a:latin typeface="Times New Roman" panose="02020603050405020304" pitchFamily="18" charset="0"/>
                <a:cs typeface="Times New Roman" panose="02020603050405020304" pitchFamily="18" charset="0"/>
              </a:rPr>
              <a:t>:</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giúp</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chúng</a:t>
            </a:r>
            <a:r>
              <a:rPr lang="en-US" sz="2400" dirty="0">
                <a:solidFill>
                  <a:srgbClr val="C00000"/>
                </a:solidFill>
                <a:latin typeface="Times New Roman" panose="02020603050405020304" pitchFamily="18" charset="0"/>
                <a:cs typeface="Times New Roman" panose="02020603050405020304" pitchFamily="18" charset="0"/>
              </a:rPr>
              <a:t> ta </a:t>
            </a:r>
            <a:r>
              <a:rPr lang="en-US" sz="2400" b="1" i="1" u="sng" dirty="0" err="1">
                <a:solidFill>
                  <a:srgbClr val="C00000"/>
                </a:solidFill>
                <a:latin typeface="Times New Roman" panose="02020603050405020304" pitchFamily="18" charset="0"/>
                <a:cs typeface="Times New Roman" panose="02020603050405020304" pitchFamily="18" charset="0"/>
              </a:rPr>
              <a:t>giải</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quyết</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đúng</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đắn</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các</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mối</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quan</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hệ</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về</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kinh</a:t>
            </a:r>
            <a:r>
              <a:rPr lang="en-US" sz="2400" b="1" i="1" u="sng" dirty="0">
                <a:solidFill>
                  <a:srgbClr val="C00000"/>
                </a:solidFill>
                <a:latin typeface="Times New Roman" panose="02020603050405020304" pitchFamily="18" charset="0"/>
                <a:cs typeface="Times New Roman" panose="02020603050405020304" pitchFamily="18" charset="0"/>
              </a:rPr>
              <a:t> </a:t>
            </a:r>
            <a:r>
              <a:rPr lang="en-US" sz="2400" b="1" i="1" u="sng" dirty="0" err="1">
                <a:solidFill>
                  <a:srgbClr val="C00000"/>
                </a:solidFill>
                <a:latin typeface="Times New Roman" panose="02020603050405020304" pitchFamily="18" charset="0"/>
                <a:cs typeface="Times New Roman" panose="02020603050405020304" pitchFamily="18" charset="0"/>
              </a:rPr>
              <a:t>tế</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KTTT</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với</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CNXH</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đổi</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mới</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KT</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và</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đổi</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mới</a:t>
            </a:r>
            <a:r>
              <a:rPr lang="en-US" sz="2400" dirty="0">
                <a:solidFill>
                  <a:srgbClr val="C00000"/>
                </a:solidFill>
                <a:latin typeface="Times New Roman" panose="02020603050405020304" pitchFamily="18" charset="0"/>
                <a:cs typeface="Times New Roman" panose="02020603050405020304" pitchFamily="18" charset="0"/>
              </a:rPr>
              <a:t> CT..).</a:t>
            </a:r>
          </a:p>
        </p:txBody>
      </p:sp>
      <p:sp>
        <p:nvSpPr>
          <p:cNvPr id="13" name="TextBox 12">
            <a:extLst>
              <a:ext uri="{FF2B5EF4-FFF2-40B4-BE49-F238E27FC236}">
                <a16:creationId xmlns:a16="http://schemas.microsoft.com/office/drawing/2014/main" id="{4BC6A039-3F26-4FEF-B8EF-078EF96919F5}"/>
              </a:ext>
            </a:extLst>
          </p:cNvPr>
          <p:cNvSpPr txBox="1"/>
          <p:nvPr/>
        </p:nvSpPr>
        <p:spPr>
          <a:xfrm>
            <a:off x="2364828" y="252248"/>
            <a:ext cx="9002109" cy="954107"/>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3. </a:t>
            </a:r>
            <a:r>
              <a:rPr lang="en-US" sz="2800" b="1" dirty="0" err="1">
                <a:solidFill>
                  <a:srgbClr val="FF0000"/>
                </a:solidFill>
                <a:latin typeface="Times New Roman" panose="02020603050405020304" pitchFamily="18" charset="0"/>
                <a:cs typeface="Times New Roman" panose="02020603050405020304" pitchFamily="18" charset="0"/>
              </a:rPr>
              <a:t>Vai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trò</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Mác</a:t>
            </a:r>
            <a:r>
              <a:rPr lang="en-US" sz="2800" b="1" dirty="0">
                <a:solidFill>
                  <a:srgbClr val="FF0000"/>
                </a:solidFill>
                <a:latin typeface="Times New Roman" panose="02020603050405020304" pitchFamily="18" charset="0"/>
                <a:cs typeface="Times New Roman" panose="02020603050405020304" pitchFamily="18" charset="0"/>
              </a:rPr>
              <a:t> – </a:t>
            </a:r>
            <a:r>
              <a:rPr lang="en-US" sz="2800" b="1" dirty="0" err="1">
                <a:solidFill>
                  <a:srgbClr val="FF0000"/>
                </a:solidFill>
                <a:latin typeface="Times New Roman" panose="02020603050405020304" pitchFamily="18" charset="0"/>
                <a:cs typeface="Times New Roman" panose="02020603050405020304" pitchFamily="18" charset="0"/>
              </a:rPr>
              <a:t>Lênin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đời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sống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xã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hội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trong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sự</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nghiệp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đổi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mới</a:t>
            </a:r>
            <a:r>
              <a:rPr lang="en-US" sz="2800" b="1" dirty="0">
                <a:solidFill>
                  <a:srgbClr val="FF0000"/>
                </a:solidFill>
                <a:latin typeface="Times New Roman" panose="02020603050405020304" pitchFamily="18" charset="0"/>
                <a:cs typeface="Times New Roman" panose="02020603050405020304" pitchFamily="18" charset="0"/>
              </a:rPr>
              <a:t> ở </a:t>
            </a:r>
            <a:r>
              <a:rPr lang="en-US" sz="2800" b="1" dirty="0" err="1">
                <a:solidFill>
                  <a:srgbClr val="FF0000"/>
                </a:solidFill>
                <a:latin typeface="Times New Roman" panose="02020603050405020304" pitchFamily="18" charset="0"/>
                <a:cs typeface="Times New Roman" panose="02020603050405020304" pitchFamily="18" charset="0"/>
              </a:rPr>
              <a:t>Việt</a:t>
            </a:r>
            <a:r>
              <a:rPr lang="en-US" sz="2800" b="1" dirty="0">
                <a:solidFill>
                  <a:srgbClr val="FF0000"/>
                </a:solidFill>
                <a:latin typeface="Times New Roman" panose="02020603050405020304" pitchFamily="18" charset="0"/>
                <a:cs typeface="Times New Roman" panose="02020603050405020304" pitchFamily="18" charset="0"/>
              </a:rPr>
              <a:t> Nam </a:t>
            </a:r>
            <a:r>
              <a:rPr lang="en-US" sz="2800" b="1" dirty="0" err="1">
                <a:solidFill>
                  <a:srgbClr val="FF0000"/>
                </a:solidFill>
                <a:latin typeface="Times New Roman" panose="02020603050405020304" pitchFamily="18" charset="0"/>
                <a:cs typeface="Times New Roman" panose="02020603050405020304" pitchFamily="18" charset="0"/>
              </a:rPr>
              <a:t>hiện</a:t>
            </a:r>
            <a:r>
              <a:rPr lang="en-US" sz="2800" b="1" dirty="0">
                <a:solidFill>
                  <a:srgbClr val="FF0000"/>
                </a:solidFill>
                <a:latin typeface="Times New Roman" panose="02020603050405020304" pitchFamily="18" charset="0"/>
                <a:cs typeface="Times New Roman" panose="02020603050405020304" pitchFamily="18" charset="0"/>
              </a:rPr>
              <a:t> nay</a:t>
            </a:r>
          </a:p>
        </p:txBody>
      </p:sp>
      <p:cxnSp>
        <p:nvCxnSpPr>
          <p:cNvPr id="14" name="Straight Connector 13">
            <a:extLst>
              <a:ext uri="{FF2B5EF4-FFF2-40B4-BE49-F238E27FC236}">
                <a16:creationId xmlns:a16="http://schemas.microsoft.com/office/drawing/2014/main" id="{25792F98-4F93-4823-BB77-BFD3B3E1D260}"/>
              </a:ext>
            </a:extLst>
          </p:cNvPr>
          <p:cNvCxnSpPr/>
          <p:nvPr/>
        </p:nvCxnSpPr>
        <p:spPr>
          <a:xfrm>
            <a:off x="2191407" y="1403136"/>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44A4B4-2644-4811-A80D-B0E826DE7E7D}"/>
              </a:ext>
            </a:extLst>
          </p:cNvPr>
          <p:cNvCxnSpPr/>
          <p:nvPr/>
        </p:nvCxnSpPr>
        <p:spPr>
          <a:xfrm>
            <a:off x="2191407" y="1308543"/>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5A7FB44-2DA9-4C8F-969F-BDA309FD06CD}"/>
              </a:ext>
            </a:extLst>
          </p:cNvPr>
          <p:cNvSpPr>
            <a:spLocks noGrp="1"/>
          </p:cNvSpPr>
          <p:nvPr>
            <p:ph type="sldNum" sz="quarter" idx="12"/>
          </p:nvPr>
        </p:nvSpPr>
        <p:spPr/>
        <p:txBody>
          <a:bodyPr/>
          <a:lstStyle/>
          <a:p>
            <a:fld id="{BCA9E365-C2E6-427D-B945-C61DCC8F5720}" type="slidenum">
              <a:rPr lang="en-US" smtClean="0"/>
              <a:t>61</a:t>
            </a:fld>
            <a:endParaRPr lang="en-US"/>
          </a:p>
        </p:txBody>
      </p:sp>
    </p:spTree>
    <p:extLst>
      <p:ext uri="{BB962C8B-B14F-4D97-AF65-F5344CB8AC3E}">
        <p14:creationId xmlns:p14="http://schemas.microsoft.com/office/powerpoint/2010/main" val="21580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A8965E-B885-468F-A10B-DA4BDD478195}"/>
              </a:ext>
            </a:extLst>
          </p:cNvPr>
          <p:cNvSpPr>
            <a:spLocks noGrp="1"/>
          </p:cNvSpPr>
          <p:nvPr>
            <p:ph type="subTitle" idx="1"/>
          </p:nvPr>
        </p:nvSpPr>
        <p:spPr>
          <a:xfrm>
            <a:off x="898634" y="1466194"/>
            <a:ext cx="10673256" cy="4981904"/>
          </a:xfrm>
        </p:spPr>
        <p:txBody>
          <a:bodyPr>
            <a:noAutofit/>
          </a:bodyPr>
          <a:lstStyle/>
          <a:p>
            <a:pPr algn="just"/>
            <a:r>
              <a:rPr lang="en-US" i="1" dirty="0" err="1">
                <a:solidFill>
                  <a:srgbClr val="7030A0"/>
                </a:solidFill>
                <a:latin typeface="Times New Roman" panose="02020603050405020304" pitchFamily="18" charset="0"/>
                <a:cs typeface="Times New Roman" panose="02020603050405020304" pitchFamily="18" charset="0"/>
              </a:rPr>
              <a:t>Câu</a:t>
            </a:r>
            <a:r>
              <a:rPr lang="en-US" i="1" dirty="0">
                <a:solidFill>
                  <a:srgbClr val="7030A0"/>
                </a:solidFill>
                <a:latin typeface="Times New Roman" panose="02020603050405020304" pitchFamily="18" charset="0"/>
                <a:cs typeface="Times New Roman" panose="02020603050405020304" pitchFamily="18" charset="0"/>
              </a:rPr>
              <a:t> 6: </a:t>
            </a:r>
            <a:r>
              <a:rPr lang="en-US" i="1" dirty="0" err="1">
                <a:solidFill>
                  <a:srgbClr val="7030A0"/>
                </a:solidFill>
                <a:latin typeface="Times New Roman" panose="02020603050405020304" pitchFamily="18" charset="0"/>
                <a:cs typeface="Times New Roman" panose="02020603050405020304" pitchFamily="18" charset="0"/>
              </a:rPr>
              <a:t>Phân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tích</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những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điều</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kiện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và</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tiền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đề</a:t>
            </a:r>
            <a:r>
              <a:rPr lang="en-US" i="1" dirty="0">
                <a:solidFill>
                  <a:srgbClr val="7030A0"/>
                </a:solidFill>
                <a:latin typeface="Times New Roman" panose="02020603050405020304" pitchFamily="18" charset="0"/>
                <a:cs typeface="Times New Roman" panose="02020603050405020304" pitchFamily="18" charset="0"/>
              </a:rPr>
              <a:t> ra </a:t>
            </a:r>
            <a:r>
              <a:rPr lang="en-US" i="1" dirty="0" err="1">
                <a:solidFill>
                  <a:srgbClr val="7030A0"/>
                </a:solidFill>
                <a:latin typeface="Times New Roman" panose="02020603050405020304" pitchFamily="18" charset="0"/>
                <a:cs typeface="Times New Roman" panose="02020603050405020304" pitchFamily="18" charset="0"/>
              </a:rPr>
              <a:t>đời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triết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Mác-Lênin</a:t>
            </a:r>
            <a:r>
              <a:rPr lang="en-US" i="1" dirty="0">
                <a:solidFill>
                  <a:srgbClr val="7030A0"/>
                </a:solidFill>
                <a:latin typeface="Times New Roman" panose="02020603050405020304" pitchFamily="18" charset="0"/>
                <a:cs typeface="Times New Roman" panose="02020603050405020304" pitchFamily="18" charset="0"/>
              </a:rPr>
              <a:t>.</a:t>
            </a:r>
          </a:p>
          <a:p>
            <a:pPr algn="just"/>
            <a:r>
              <a:rPr lang="en-US" i="1" dirty="0" err="1">
                <a:solidFill>
                  <a:srgbClr val="7030A0"/>
                </a:solidFill>
                <a:latin typeface="Times New Roman" panose="02020603050405020304" pitchFamily="18" charset="0"/>
                <a:cs typeface="Times New Roman" panose="02020603050405020304" pitchFamily="18" charset="0"/>
              </a:rPr>
              <a:t>Câu</a:t>
            </a:r>
            <a:r>
              <a:rPr lang="en-US" i="1" dirty="0">
                <a:solidFill>
                  <a:srgbClr val="7030A0"/>
                </a:solidFill>
                <a:latin typeface="Times New Roman" panose="02020603050405020304" pitchFamily="18" charset="0"/>
                <a:cs typeface="Times New Roman" panose="02020603050405020304" pitchFamily="18" charset="0"/>
              </a:rPr>
              <a:t> 7: </a:t>
            </a:r>
            <a:r>
              <a:rPr lang="en-US" i="1" dirty="0" err="1">
                <a:solidFill>
                  <a:srgbClr val="7030A0"/>
                </a:solidFill>
                <a:latin typeface="Times New Roman" panose="02020603050405020304" pitchFamily="18" charset="0"/>
                <a:cs typeface="Times New Roman" panose="02020603050405020304" pitchFamily="18" charset="0"/>
              </a:rPr>
              <a:t>Tại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sao</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nói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sự</a:t>
            </a:r>
            <a:r>
              <a:rPr lang="en-US" i="1" dirty="0">
                <a:solidFill>
                  <a:srgbClr val="7030A0"/>
                </a:solidFill>
                <a:latin typeface="Times New Roman" panose="02020603050405020304" pitchFamily="18" charset="0"/>
                <a:cs typeface="Times New Roman" panose="02020603050405020304" pitchFamily="18" charset="0"/>
              </a:rPr>
              <a:t> ra </a:t>
            </a:r>
            <a:r>
              <a:rPr lang="en-US" i="1" dirty="0" err="1">
                <a:solidFill>
                  <a:srgbClr val="7030A0"/>
                </a:solidFill>
                <a:latin typeface="Times New Roman" panose="02020603050405020304" pitchFamily="18" charset="0"/>
                <a:cs typeface="Times New Roman" panose="02020603050405020304" pitchFamily="18" charset="0"/>
              </a:rPr>
              <a:t>đời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triết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Mác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là</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một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cuộc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cách</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mạng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có</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tính</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chất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bước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ngoặt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trong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lịch</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sử</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triết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p>
          <a:p>
            <a:pPr algn="just"/>
            <a:r>
              <a:rPr lang="en-US" i="1" dirty="0" err="1">
                <a:solidFill>
                  <a:srgbClr val="7030A0"/>
                </a:solidFill>
                <a:latin typeface="Times New Roman" panose="02020603050405020304" pitchFamily="18" charset="0"/>
                <a:cs typeface="Times New Roman" panose="02020603050405020304" pitchFamily="18" charset="0"/>
              </a:rPr>
              <a:t>Câu</a:t>
            </a:r>
            <a:r>
              <a:rPr lang="en-US" i="1" dirty="0">
                <a:solidFill>
                  <a:srgbClr val="7030A0"/>
                </a:solidFill>
                <a:latin typeface="Times New Roman" panose="02020603050405020304" pitchFamily="18" charset="0"/>
                <a:cs typeface="Times New Roman" panose="02020603050405020304" pitchFamily="18" charset="0"/>
              </a:rPr>
              <a:t> 8: </a:t>
            </a:r>
            <a:r>
              <a:rPr lang="en-US" i="1" dirty="0" err="1">
                <a:solidFill>
                  <a:srgbClr val="7030A0"/>
                </a:solidFill>
                <a:latin typeface="Times New Roman" panose="02020603050405020304" pitchFamily="18" charset="0"/>
                <a:cs typeface="Times New Roman" panose="02020603050405020304" pitchFamily="18" charset="0"/>
              </a:rPr>
              <a:t>Vai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trò</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V.I. </a:t>
            </a:r>
            <a:r>
              <a:rPr lang="en-US" i="1" dirty="0" err="1">
                <a:solidFill>
                  <a:srgbClr val="7030A0"/>
                </a:solidFill>
                <a:latin typeface="Times New Roman" panose="02020603050405020304" pitchFamily="18" charset="0"/>
                <a:cs typeface="Times New Roman" panose="02020603050405020304" pitchFamily="18" charset="0"/>
              </a:rPr>
              <a:t>Lênin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trong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việc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bảo</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vệ</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và</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phát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triển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triết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Mác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Vận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dụng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vấn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đề</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này</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vào</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đường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lối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đổi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mới</a:t>
            </a:r>
            <a:r>
              <a:rPr lang="en-US" i="1" dirty="0">
                <a:solidFill>
                  <a:srgbClr val="7030A0"/>
                </a:solidFill>
                <a:latin typeface="Times New Roman" panose="02020603050405020304" pitchFamily="18" charset="0"/>
                <a:cs typeface="Times New Roman" panose="02020603050405020304" pitchFamily="18" charset="0"/>
              </a:rPr>
              <a:t> ở </a:t>
            </a:r>
            <a:r>
              <a:rPr lang="en-US" i="1" dirty="0" err="1">
                <a:solidFill>
                  <a:srgbClr val="7030A0"/>
                </a:solidFill>
                <a:latin typeface="Times New Roman" panose="02020603050405020304" pitchFamily="18" charset="0"/>
                <a:cs typeface="Times New Roman" panose="02020603050405020304" pitchFamily="18" charset="0"/>
              </a:rPr>
              <a:t>Việt</a:t>
            </a:r>
            <a:r>
              <a:rPr lang="en-US" i="1" dirty="0">
                <a:solidFill>
                  <a:srgbClr val="7030A0"/>
                </a:solidFill>
                <a:latin typeface="Times New Roman" panose="02020603050405020304" pitchFamily="18" charset="0"/>
                <a:cs typeface="Times New Roman" panose="02020603050405020304" pitchFamily="18" charset="0"/>
              </a:rPr>
              <a:t> Nam </a:t>
            </a:r>
            <a:r>
              <a:rPr lang="en-US" i="1" dirty="0" err="1">
                <a:solidFill>
                  <a:srgbClr val="7030A0"/>
                </a:solidFill>
                <a:latin typeface="Times New Roman" panose="02020603050405020304" pitchFamily="18" charset="0"/>
                <a:cs typeface="Times New Roman" panose="02020603050405020304" pitchFamily="18" charset="0"/>
              </a:rPr>
              <a:t>hiện</a:t>
            </a:r>
            <a:r>
              <a:rPr lang="en-US" i="1" dirty="0">
                <a:solidFill>
                  <a:srgbClr val="7030A0"/>
                </a:solidFill>
                <a:latin typeface="Times New Roman" panose="02020603050405020304" pitchFamily="18" charset="0"/>
                <a:cs typeface="Times New Roman" panose="02020603050405020304" pitchFamily="18" charset="0"/>
              </a:rPr>
              <a:t> nay.</a:t>
            </a:r>
          </a:p>
          <a:p>
            <a:pPr algn="just"/>
            <a:r>
              <a:rPr lang="en-US" i="1" dirty="0" err="1">
                <a:solidFill>
                  <a:srgbClr val="7030A0"/>
                </a:solidFill>
                <a:latin typeface="Times New Roman" panose="02020603050405020304" pitchFamily="18" charset="0"/>
                <a:cs typeface="Times New Roman" panose="02020603050405020304" pitchFamily="18" charset="0"/>
              </a:rPr>
              <a:t>Câu</a:t>
            </a:r>
            <a:r>
              <a:rPr lang="en-US" i="1" dirty="0">
                <a:solidFill>
                  <a:srgbClr val="7030A0"/>
                </a:solidFill>
                <a:latin typeface="Times New Roman" panose="02020603050405020304" pitchFamily="18" charset="0"/>
                <a:cs typeface="Times New Roman" panose="02020603050405020304" pitchFamily="18" charset="0"/>
              </a:rPr>
              <a:t> 9: </a:t>
            </a:r>
            <a:r>
              <a:rPr lang="en-US" i="1" dirty="0" err="1">
                <a:solidFill>
                  <a:srgbClr val="7030A0"/>
                </a:solidFill>
                <a:latin typeface="Times New Roman" panose="02020603050405020304" pitchFamily="18" charset="0"/>
                <a:cs typeface="Times New Roman" panose="02020603050405020304" pitchFamily="18" charset="0"/>
              </a:rPr>
              <a:t>Triết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Mác-Lênin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là</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gì</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Đối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tượng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triết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Mác-Lênin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phân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biệt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đối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tượng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triết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Mác-Lênin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với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đối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tượng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các</a:t>
            </a:r>
            <a:r>
              <a:rPr lang="en-US" i="1" dirty="0">
                <a:solidFill>
                  <a:srgbClr val="7030A0"/>
                </a:solidFill>
                <a:latin typeface="Times New Roman" panose="02020603050405020304" pitchFamily="18" charset="0"/>
                <a:cs typeface="Times New Roman" panose="02020603050405020304" pitchFamily="18" charset="0"/>
              </a:rPr>
              <a:t> khoa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cụ</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thể</a:t>
            </a:r>
            <a:r>
              <a:rPr lang="en-US" i="1" dirty="0">
                <a:solidFill>
                  <a:srgbClr val="7030A0"/>
                </a:solidFill>
                <a:latin typeface="Times New Roman" panose="02020603050405020304" pitchFamily="18" charset="0"/>
                <a:cs typeface="Times New Roman" panose="02020603050405020304" pitchFamily="18" charset="0"/>
              </a:rPr>
              <a:t>. </a:t>
            </a:r>
          </a:p>
          <a:p>
            <a:pPr algn="just"/>
            <a:r>
              <a:rPr lang="en-US" i="1" dirty="0" err="1">
                <a:solidFill>
                  <a:srgbClr val="7030A0"/>
                </a:solidFill>
                <a:latin typeface="Times New Roman" panose="02020603050405020304" pitchFamily="18" charset="0"/>
                <a:cs typeface="Times New Roman" panose="02020603050405020304" pitchFamily="18" charset="0"/>
              </a:rPr>
              <a:t>Câu</a:t>
            </a:r>
            <a:r>
              <a:rPr lang="en-US" i="1" dirty="0">
                <a:solidFill>
                  <a:srgbClr val="7030A0"/>
                </a:solidFill>
                <a:latin typeface="Times New Roman" panose="02020603050405020304" pitchFamily="18" charset="0"/>
                <a:cs typeface="Times New Roman" panose="02020603050405020304" pitchFamily="18" charset="0"/>
              </a:rPr>
              <a:t> 10. </a:t>
            </a:r>
            <a:r>
              <a:rPr lang="en-US" i="1" dirty="0" err="1">
                <a:solidFill>
                  <a:srgbClr val="7030A0"/>
                </a:solidFill>
                <a:latin typeface="Times New Roman" panose="02020603050405020304" pitchFamily="18" charset="0"/>
                <a:cs typeface="Times New Roman" panose="02020603050405020304" pitchFamily="18" charset="0"/>
              </a:rPr>
              <a:t>Chức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năng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triết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Mác-Lênin</a:t>
            </a:r>
            <a:r>
              <a:rPr lang="en-US" i="1" dirty="0">
                <a:solidFill>
                  <a:srgbClr val="7030A0"/>
                </a:solidFill>
                <a:latin typeface="Times New Roman" panose="02020603050405020304" pitchFamily="18" charset="0"/>
                <a:cs typeface="Times New Roman" panose="02020603050405020304" pitchFamily="18" charset="0"/>
              </a:rPr>
              <a:t>.  Ý </a:t>
            </a:r>
            <a:r>
              <a:rPr lang="en-US" i="1" dirty="0" err="1">
                <a:solidFill>
                  <a:srgbClr val="7030A0"/>
                </a:solidFill>
                <a:latin typeface="Times New Roman" panose="02020603050405020304" pitchFamily="18" charset="0"/>
                <a:cs typeface="Times New Roman" panose="02020603050405020304" pitchFamily="18" charset="0"/>
              </a:rPr>
              <a:t>nghĩa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vấn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đề</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này</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đối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với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nhận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thức</a:t>
            </a:r>
            <a:r>
              <a:rPr lang="en-US" i="1" dirty="0">
                <a:solidFill>
                  <a:srgbClr val="7030A0"/>
                </a:solidFill>
                <a:latin typeface="Times New Roman" panose="02020603050405020304" pitchFamily="18" charset="0"/>
                <a:cs typeface="Times New Roman" panose="02020603050405020304" pitchFamily="18" charset="0"/>
              </a:rPr>
              <a:t> khoa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và</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thực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tiễn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xã</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hội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hiện</a:t>
            </a:r>
            <a:r>
              <a:rPr lang="en-US" i="1" dirty="0">
                <a:solidFill>
                  <a:srgbClr val="7030A0"/>
                </a:solidFill>
                <a:latin typeface="Times New Roman" panose="02020603050405020304" pitchFamily="18" charset="0"/>
                <a:cs typeface="Times New Roman" panose="02020603050405020304" pitchFamily="18" charset="0"/>
              </a:rPr>
              <a:t> nay. </a:t>
            </a:r>
          </a:p>
          <a:p>
            <a:pPr algn="just"/>
            <a:r>
              <a:rPr lang="en-US" i="1" dirty="0" err="1">
                <a:solidFill>
                  <a:srgbClr val="7030A0"/>
                </a:solidFill>
                <a:latin typeface="Times New Roman" panose="02020603050405020304" pitchFamily="18" charset="0"/>
                <a:cs typeface="Times New Roman" panose="02020603050405020304" pitchFamily="18" charset="0"/>
              </a:rPr>
              <a:t>Câu</a:t>
            </a:r>
            <a:r>
              <a:rPr lang="en-US" i="1" dirty="0">
                <a:solidFill>
                  <a:srgbClr val="7030A0"/>
                </a:solidFill>
                <a:latin typeface="Times New Roman" panose="02020603050405020304" pitchFamily="18" charset="0"/>
                <a:cs typeface="Times New Roman" panose="02020603050405020304" pitchFamily="18" charset="0"/>
              </a:rPr>
              <a:t> 11: </a:t>
            </a:r>
            <a:r>
              <a:rPr lang="en-US" i="1" dirty="0" err="1">
                <a:solidFill>
                  <a:srgbClr val="7030A0"/>
                </a:solidFill>
                <a:latin typeface="Times New Roman" panose="02020603050405020304" pitchFamily="18" charset="0"/>
                <a:cs typeface="Times New Roman" panose="02020603050405020304" pitchFamily="18" charset="0"/>
              </a:rPr>
              <a:t>Vai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trò</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của</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triết</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học</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Mác-Lênin</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trong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đời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sống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xã</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hội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và</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trong</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sự</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nghiệp</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đổi</a:t>
            </a:r>
            <a:r>
              <a:rPr lang="en-US" i="1" dirty="0">
                <a:solidFill>
                  <a:srgbClr val="7030A0"/>
                </a:solidFill>
                <a:latin typeface="Times New Roman" panose="02020603050405020304" pitchFamily="18" charset="0"/>
                <a:cs typeface="Times New Roman" panose="02020603050405020304" pitchFamily="18" charset="0"/>
              </a:rPr>
              <a:t> </a:t>
            </a:r>
            <a:r>
              <a:rPr lang="en-US" i="1" dirty="0" err="1">
                <a:solidFill>
                  <a:srgbClr val="7030A0"/>
                </a:solidFill>
                <a:latin typeface="Times New Roman" panose="02020603050405020304" pitchFamily="18" charset="0"/>
                <a:cs typeface="Times New Roman" panose="02020603050405020304" pitchFamily="18" charset="0"/>
              </a:rPr>
              <a:t>mới</a:t>
            </a:r>
            <a:r>
              <a:rPr lang="en-US" i="1" dirty="0">
                <a:solidFill>
                  <a:srgbClr val="7030A0"/>
                </a:solidFill>
                <a:latin typeface="Times New Roman" panose="02020603050405020304" pitchFamily="18" charset="0"/>
                <a:cs typeface="Times New Roman" panose="02020603050405020304" pitchFamily="18" charset="0"/>
              </a:rPr>
              <a:t> ở </a:t>
            </a:r>
            <a:r>
              <a:rPr lang="en-US" i="1" dirty="0" err="1">
                <a:solidFill>
                  <a:srgbClr val="7030A0"/>
                </a:solidFill>
                <a:latin typeface="Times New Roman" panose="02020603050405020304" pitchFamily="18" charset="0"/>
                <a:cs typeface="Times New Roman" panose="02020603050405020304" pitchFamily="18" charset="0"/>
              </a:rPr>
              <a:t>Việt</a:t>
            </a:r>
            <a:r>
              <a:rPr lang="en-US" i="1" dirty="0">
                <a:solidFill>
                  <a:srgbClr val="7030A0"/>
                </a:solidFill>
                <a:latin typeface="Times New Roman" panose="02020603050405020304" pitchFamily="18" charset="0"/>
                <a:cs typeface="Times New Roman" panose="02020603050405020304" pitchFamily="18" charset="0"/>
              </a:rPr>
              <a:t> Nam.</a:t>
            </a:r>
          </a:p>
        </p:txBody>
      </p:sp>
      <p:sp>
        <p:nvSpPr>
          <p:cNvPr id="2" name="TextBox 1">
            <a:extLst>
              <a:ext uri="{FF2B5EF4-FFF2-40B4-BE49-F238E27FC236}">
                <a16:creationId xmlns:a16="http://schemas.microsoft.com/office/drawing/2014/main" id="{FBD7E6BF-ECEC-44A4-9E5E-90CA0A1361DB}"/>
              </a:ext>
            </a:extLst>
          </p:cNvPr>
          <p:cNvSpPr txBox="1"/>
          <p:nvPr/>
        </p:nvSpPr>
        <p:spPr>
          <a:xfrm>
            <a:off x="3878317" y="315309"/>
            <a:ext cx="5833241"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Câu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hỏi</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ôn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tập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phần</a:t>
            </a:r>
            <a:r>
              <a:rPr lang="en-US" sz="2800" b="1" dirty="0">
                <a:solidFill>
                  <a:srgbClr val="FF0000"/>
                </a:solidFill>
                <a:latin typeface="Times New Roman" panose="02020603050405020304" pitchFamily="18" charset="0"/>
                <a:cs typeface="Times New Roman" panose="02020603050405020304" pitchFamily="18" charset="0"/>
              </a:rPr>
              <a:t> II</a:t>
            </a:r>
          </a:p>
        </p:txBody>
      </p:sp>
      <p:cxnSp>
        <p:nvCxnSpPr>
          <p:cNvPr id="4" name="Straight Connector 3">
            <a:extLst>
              <a:ext uri="{FF2B5EF4-FFF2-40B4-BE49-F238E27FC236}">
                <a16:creationId xmlns:a16="http://schemas.microsoft.com/office/drawing/2014/main" id="{820CFB2E-3296-4DB0-9E9E-38968B9B3DB7}"/>
              </a:ext>
            </a:extLst>
          </p:cNvPr>
          <p:cNvCxnSpPr/>
          <p:nvPr/>
        </p:nvCxnSpPr>
        <p:spPr>
          <a:xfrm>
            <a:off x="2191407" y="1135119"/>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2D8EB94-F1FC-4DCC-8454-723B2F067867}"/>
              </a:ext>
            </a:extLst>
          </p:cNvPr>
          <p:cNvCxnSpPr/>
          <p:nvPr/>
        </p:nvCxnSpPr>
        <p:spPr>
          <a:xfrm>
            <a:off x="2191407" y="1040526"/>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FA5DF06-40A7-4A52-9D1A-1581A5F53098}"/>
              </a:ext>
            </a:extLst>
          </p:cNvPr>
          <p:cNvSpPr>
            <a:spLocks noGrp="1"/>
          </p:cNvSpPr>
          <p:nvPr>
            <p:ph type="sldNum" sz="quarter" idx="12"/>
          </p:nvPr>
        </p:nvSpPr>
        <p:spPr/>
        <p:txBody>
          <a:bodyPr/>
          <a:lstStyle/>
          <a:p>
            <a:fld id="{BCA9E365-C2E6-427D-B945-C61DCC8F5720}" type="slidenum">
              <a:rPr lang="en-US" smtClean="0"/>
              <a:t>62</a:t>
            </a:fld>
            <a:endParaRPr lang="en-US"/>
          </a:p>
        </p:txBody>
      </p:sp>
    </p:spTree>
    <p:extLst>
      <p:ext uri="{BB962C8B-B14F-4D97-AF65-F5344CB8AC3E}">
        <p14:creationId xmlns:p14="http://schemas.microsoft.com/office/powerpoint/2010/main" val="347919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2400B1-7ACC-4258-82E9-F49C3608D381}"/>
              </a:ext>
            </a:extLst>
          </p:cNvPr>
          <p:cNvSpPr>
            <a:spLocks noGrp="1"/>
          </p:cNvSpPr>
          <p:nvPr>
            <p:ph type="subTitle" idx="1"/>
          </p:nvPr>
        </p:nvSpPr>
        <p:spPr>
          <a:xfrm>
            <a:off x="1776249" y="1151417"/>
            <a:ext cx="9144000" cy="2182991"/>
          </a:xfrm>
        </p:spPr>
        <p:txBody>
          <a:bodyPr>
            <a:normAutofit/>
          </a:bodyPr>
          <a:lstStyle/>
          <a:p>
            <a:r>
              <a:rPr lang="en-US" sz="5400" dirty="0" err="1">
                <a:solidFill>
                  <a:srgbClr val="FF0000"/>
                </a:solidFill>
                <a:latin typeface="Times New Roman" panose="02020603050405020304" pitchFamily="18" charset="0"/>
                <a:cs typeface="Times New Roman" panose="02020603050405020304" pitchFamily="18" charset="0"/>
              </a:rPr>
              <a:t>HẾT</a:t>
            </a:r>
            <a:r>
              <a:rPr lang="en-US" sz="5400" dirty="0">
                <a:solidFill>
                  <a:srgbClr val="FF0000"/>
                </a:solidFill>
                <a:latin typeface="Times New Roman" panose="02020603050405020304" pitchFamily="18" charset="0"/>
                <a:cs typeface="Times New Roman" panose="02020603050405020304" pitchFamily="18" charset="0"/>
              </a:rPr>
              <a:t> CH</a:t>
            </a:r>
            <a:r>
              <a:rPr lang="vi-VN" sz="5400" dirty="0">
                <a:solidFill>
                  <a:srgbClr val="FF0000"/>
                </a:solidFill>
                <a:latin typeface="Times New Roman" panose="02020603050405020304" pitchFamily="18" charset="0"/>
                <a:cs typeface="Times New Roman" panose="02020603050405020304" pitchFamily="18" charset="0"/>
              </a:rPr>
              <a:t>Ư</a:t>
            </a:r>
            <a:r>
              <a:rPr lang="en-US" sz="5400" dirty="0" err="1">
                <a:solidFill>
                  <a:srgbClr val="FF0000"/>
                </a:solidFill>
                <a:latin typeface="Times New Roman" panose="02020603050405020304" pitchFamily="18" charset="0"/>
                <a:cs typeface="Times New Roman" panose="02020603050405020304" pitchFamily="18" charset="0"/>
              </a:rPr>
              <a:t>ƠNG</a:t>
            </a:r>
            <a:r>
              <a:rPr lang="en-US" sz="5400" dirty="0">
                <a:solidFill>
                  <a:srgbClr val="FF0000"/>
                </a:solidFill>
                <a:latin typeface="Times New Roman" panose="02020603050405020304" pitchFamily="18" charset="0"/>
                <a:cs typeface="Times New Roman" panose="02020603050405020304" pitchFamily="18" charset="0"/>
              </a:rPr>
              <a:t> 1</a:t>
            </a:r>
          </a:p>
          <a:p>
            <a:endParaRPr lang="en-US" sz="5400" dirty="0">
              <a:solidFill>
                <a:srgbClr val="FF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C2D46E9-79DE-4C8C-9720-D7DECA56AD2B}"/>
              </a:ext>
            </a:extLst>
          </p:cNvPr>
          <p:cNvPicPr>
            <a:picLocks noChangeAspect="1"/>
          </p:cNvPicPr>
          <p:nvPr/>
        </p:nvPicPr>
        <p:blipFill>
          <a:blip r:embed="rId2"/>
          <a:stretch>
            <a:fillRect/>
          </a:stretch>
        </p:blipFill>
        <p:spPr>
          <a:xfrm>
            <a:off x="2790497" y="2790496"/>
            <a:ext cx="6873765" cy="315310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 name="Slide Number Placeholder 3">
            <a:extLst>
              <a:ext uri="{FF2B5EF4-FFF2-40B4-BE49-F238E27FC236}">
                <a16:creationId xmlns:a16="http://schemas.microsoft.com/office/drawing/2014/main" id="{D8663C96-9748-4930-AB02-23B1E8D42EDF}"/>
              </a:ext>
            </a:extLst>
          </p:cNvPr>
          <p:cNvSpPr>
            <a:spLocks noGrp="1"/>
          </p:cNvSpPr>
          <p:nvPr>
            <p:ph type="sldNum" sz="quarter" idx="12"/>
          </p:nvPr>
        </p:nvSpPr>
        <p:spPr/>
        <p:txBody>
          <a:bodyPr/>
          <a:lstStyle/>
          <a:p>
            <a:fld id="{BCA9E365-C2E6-427D-B945-C61DCC8F5720}" type="slidenum">
              <a:rPr lang="en-US" smtClean="0"/>
              <a:t>63</a:t>
            </a:fld>
            <a:endParaRPr lang="en-US"/>
          </a:p>
        </p:txBody>
      </p:sp>
    </p:spTree>
    <p:extLst>
      <p:ext uri="{BB962C8B-B14F-4D97-AF65-F5344CB8AC3E}">
        <p14:creationId xmlns:p14="http://schemas.microsoft.com/office/powerpoint/2010/main" val="91239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EB0EB6-E668-4877-8A8F-F5F9232A38BE}"/>
              </a:ext>
            </a:extLst>
          </p:cNvPr>
          <p:cNvSpPr>
            <a:spLocks noGrp="1"/>
          </p:cNvSpPr>
          <p:nvPr>
            <p:ph type="subTitle" idx="1"/>
          </p:nvPr>
        </p:nvSpPr>
        <p:spPr>
          <a:xfrm>
            <a:off x="1524000" y="977462"/>
            <a:ext cx="9144000" cy="1608083"/>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CH</a:t>
            </a:r>
            <a:r>
              <a:rPr lang="vi-VN" sz="4000" b="1" dirty="0">
                <a:solidFill>
                  <a:srgbClr val="FF0000"/>
                </a:solidFill>
                <a:latin typeface="Times New Roman" panose="02020603050405020304" pitchFamily="18" charset="0"/>
                <a:cs typeface="Times New Roman" panose="02020603050405020304" pitchFamily="18" charset="0"/>
              </a:rPr>
              <a:t>Ư</a:t>
            </a:r>
            <a:r>
              <a:rPr lang="en-US" sz="4000" b="1" dirty="0" err="1">
                <a:solidFill>
                  <a:srgbClr val="FF0000"/>
                </a:solidFill>
                <a:latin typeface="Times New Roman" panose="02020603050405020304" pitchFamily="18" charset="0"/>
                <a:cs typeface="Times New Roman" panose="02020603050405020304" pitchFamily="18" charset="0"/>
              </a:rPr>
              <a:t>ƠNG</a:t>
            </a:r>
            <a:r>
              <a:rPr lang="en-US" sz="4000" b="1" dirty="0">
                <a:solidFill>
                  <a:srgbClr val="FF0000"/>
                </a:solidFill>
                <a:latin typeface="Times New Roman" panose="02020603050405020304" pitchFamily="18" charset="0"/>
                <a:cs typeface="Times New Roman" panose="02020603050405020304" pitchFamily="18" charset="0"/>
              </a:rPr>
              <a:t> 2</a:t>
            </a:r>
          </a:p>
          <a:p>
            <a:r>
              <a:rPr lang="en-US" sz="4000" b="1" dirty="0" err="1">
                <a:solidFill>
                  <a:srgbClr val="FF0000"/>
                </a:solidFill>
                <a:latin typeface="Times New Roman" panose="02020603050405020304" pitchFamily="18" charset="0"/>
                <a:cs typeface="Times New Roman" panose="02020603050405020304" pitchFamily="18" charset="0"/>
              </a:rPr>
              <a:t>CHỦ</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NGHĨA</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DUY</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VẬT</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BIỆN</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CHỨNG</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CBF08726-DBE3-4CEB-8503-C4F968777715}"/>
              </a:ext>
            </a:extLst>
          </p:cNvPr>
          <p:cNvSpPr/>
          <p:nvPr/>
        </p:nvSpPr>
        <p:spPr>
          <a:xfrm>
            <a:off x="3405349" y="2778663"/>
            <a:ext cx="6637282" cy="677917"/>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VẬT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CHẤT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2FFDB08D-BB06-4902-B6FD-23CA69AF24EE}"/>
              </a:ext>
            </a:extLst>
          </p:cNvPr>
          <p:cNvSpPr/>
          <p:nvPr/>
        </p:nvSpPr>
        <p:spPr>
          <a:xfrm>
            <a:off x="2624955" y="2778663"/>
            <a:ext cx="993227" cy="677917"/>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I</a:t>
            </a:r>
          </a:p>
        </p:txBody>
      </p:sp>
      <p:sp>
        <p:nvSpPr>
          <p:cNvPr id="8" name="Hexagon 7">
            <a:extLst>
              <a:ext uri="{FF2B5EF4-FFF2-40B4-BE49-F238E27FC236}">
                <a16:creationId xmlns:a16="http://schemas.microsoft.com/office/drawing/2014/main" id="{E5D8793F-15EC-47B5-B868-752FC7E5B83B}"/>
              </a:ext>
            </a:extLst>
          </p:cNvPr>
          <p:cNvSpPr/>
          <p:nvPr/>
        </p:nvSpPr>
        <p:spPr>
          <a:xfrm>
            <a:off x="3405349" y="3811298"/>
            <a:ext cx="6637282" cy="677917"/>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PHÉP</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BIỆN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CHỨNG</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DUY</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VẬT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DC34FFC5-CA18-43EF-8F27-E343C3690401}"/>
              </a:ext>
            </a:extLst>
          </p:cNvPr>
          <p:cNvSpPr/>
          <p:nvPr/>
        </p:nvSpPr>
        <p:spPr>
          <a:xfrm>
            <a:off x="3405349" y="4899114"/>
            <a:ext cx="6637282" cy="677917"/>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LÝ</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LUẬN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NHẬN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THỨC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51ADA961-9978-49DC-8850-4CC7F237D38D}"/>
              </a:ext>
            </a:extLst>
          </p:cNvPr>
          <p:cNvSpPr/>
          <p:nvPr/>
        </p:nvSpPr>
        <p:spPr>
          <a:xfrm>
            <a:off x="2624955" y="3775824"/>
            <a:ext cx="993227" cy="677917"/>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II</a:t>
            </a:r>
          </a:p>
        </p:txBody>
      </p:sp>
      <p:sp>
        <p:nvSpPr>
          <p:cNvPr id="11" name="Oval 10">
            <a:extLst>
              <a:ext uri="{FF2B5EF4-FFF2-40B4-BE49-F238E27FC236}">
                <a16:creationId xmlns:a16="http://schemas.microsoft.com/office/drawing/2014/main" id="{F6077BF0-F034-4685-879A-69694D16787E}"/>
              </a:ext>
            </a:extLst>
          </p:cNvPr>
          <p:cNvSpPr/>
          <p:nvPr/>
        </p:nvSpPr>
        <p:spPr>
          <a:xfrm>
            <a:off x="2624954" y="4906997"/>
            <a:ext cx="993227" cy="677917"/>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latin typeface="Times New Roman" panose="02020603050405020304" pitchFamily="18" charset="0"/>
                <a:cs typeface="Times New Roman" panose="02020603050405020304" pitchFamily="18" charset="0"/>
              </a:rPr>
              <a:t>III</a:t>
            </a:r>
          </a:p>
        </p:txBody>
      </p:sp>
      <p:sp>
        <p:nvSpPr>
          <p:cNvPr id="2" name="Slide Number Placeholder 1">
            <a:extLst>
              <a:ext uri="{FF2B5EF4-FFF2-40B4-BE49-F238E27FC236}">
                <a16:creationId xmlns:a16="http://schemas.microsoft.com/office/drawing/2014/main" id="{84AC3375-36B2-4146-BCCE-50023CA6A532}"/>
              </a:ext>
            </a:extLst>
          </p:cNvPr>
          <p:cNvSpPr>
            <a:spLocks noGrp="1"/>
          </p:cNvSpPr>
          <p:nvPr>
            <p:ph type="sldNum" sz="quarter" idx="12"/>
          </p:nvPr>
        </p:nvSpPr>
        <p:spPr/>
        <p:txBody>
          <a:bodyPr/>
          <a:lstStyle/>
          <a:p>
            <a:fld id="{BCA9E365-C2E6-427D-B945-C61DCC8F5720}" type="slidenum">
              <a:rPr lang="en-US" smtClean="0"/>
              <a:t>64</a:t>
            </a:fld>
            <a:endParaRPr lang="en-US"/>
          </a:p>
        </p:txBody>
      </p:sp>
    </p:spTree>
    <p:extLst>
      <p:ext uri="{BB962C8B-B14F-4D97-AF65-F5344CB8AC3E}">
        <p14:creationId xmlns:p14="http://schemas.microsoft.com/office/powerpoint/2010/main" val="12052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22A95C32-1E70-4839-8755-5E12B5585BA0}"/>
              </a:ext>
            </a:extLst>
          </p:cNvPr>
          <p:cNvSpPr/>
          <p:nvPr/>
        </p:nvSpPr>
        <p:spPr>
          <a:xfrm>
            <a:off x="3294998" y="965635"/>
            <a:ext cx="6637282" cy="677917"/>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solidFill>
                  <a:srgbClr val="FF0000"/>
                </a:solidFill>
                <a:latin typeface="Times New Roman" panose="02020603050405020304" pitchFamily="18" charset="0"/>
                <a:cs typeface="Times New Roman" panose="02020603050405020304" pitchFamily="18" charset="0"/>
              </a:rPr>
              <a:t>VẬT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CHẤT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Ý </a:t>
            </a:r>
            <a:r>
              <a:rPr lang="en-US" sz="2800" b="1" dirty="0" err="1">
                <a:solidFill>
                  <a:srgbClr val="FF0000"/>
                </a:solidFill>
                <a:latin typeface="Times New Roman" panose="02020603050405020304" pitchFamily="18" charset="0"/>
                <a:cs typeface="Times New Roman" panose="02020603050405020304" pitchFamily="18" charset="0"/>
              </a:rPr>
              <a:t>THỨC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745BAFE3-B0F0-4CEF-BEC0-7CDC6341E5AD}"/>
              </a:ext>
            </a:extLst>
          </p:cNvPr>
          <p:cNvSpPr/>
          <p:nvPr/>
        </p:nvSpPr>
        <p:spPr>
          <a:xfrm>
            <a:off x="2514604" y="965635"/>
            <a:ext cx="993227" cy="677917"/>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FF0000"/>
                </a:solidFill>
                <a:latin typeface="Times New Roman" panose="02020603050405020304" pitchFamily="18" charset="0"/>
                <a:cs typeface="Times New Roman" panose="02020603050405020304" pitchFamily="18" charset="0"/>
              </a:rPr>
              <a:t>I</a:t>
            </a:r>
          </a:p>
        </p:txBody>
      </p:sp>
      <p:sp>
        <p:nvSpPr>
          <p:cNvPr id="6" name="Diamond 5">
            <a:extLst>
              <a:ext uri="{FF2B5EF4-FFF2-40B4-BE49-F238E27FC236}">
                <a16:creationId xmlns:a16="http://schemas.microsoft.com/office/drawing/2014/main" id="{8A809E2E-914F-441A-8694-BB473CF1004E}"/>
              </a:ext>
            </a:extLst>
          </p:cNvPr>
          <p:cNvSpPr/>
          <p:nvPr/>
        </p:nvSpPr>
        <p:spPr>
          <a:xfrm>
            <a:off x="2577671" y="1970679"/>
            <a:ext cx="930160" cy="906517"/>
          </a:xfrm>
          <a:prstGeom prst="diamond">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a:solidFill>
                  <a:srgbClr val="FFFF00"/>
                </a:solidFill>
              </a:rPr>
              <a:t>1</a:t>
            </a:r>
            <a:endParaRPr lang="en-US" b="1" i="1" dirty="0">
              <a:solidFill>
                <a:srgbClr val="FFFF00"/>
              </a:solidFill>
            </a:endParaRPr>
          </a:p>
        </p:txBody>
      </p:sp>
      <p:cxnSp>
        <p:nvCxnSpPr>
          <p:cNvPr id="9" name="Straight Connector 8">
            <a:extLst>
              <a:ext uri="{FF2B5EF4-FFF2-40B4-BE49-F238E27FC236}">
                <a16:creationId xmlns:a16="http://schemas.microsoft.com/office/drawing/2014/main" id="{4A73795C-B6AC-43E5-A1F5-011189F3B6AC}"/>
              </a:ext>
            </a:extLst>
          </p:cNvPr>
          <p:cNvCxnSpPr>
            <a:cxnSpLocks/>
            <a:stCxn id="6" idx="2"/>
          </p:cNvCxnSpPr>
          <p:nvPr/>
        </p:nvCxnSpPr>
        <p:spPr>
          <a:xfrm>
            <a:off x="3042751" y="2877196"/>
            <a:ext cx="74097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074A46-7E8F-4F3D-A8E4-45C875B09E0E}"/>
              </a:ext>
            </a:extLst>
          </p:cNvPr>
          <p:cNvCxnSpPr>
            <a:cxnSpLocks/>
          </p:cNvCxnSpPr>
          <p:nvPr/>
        </p:nvCxnSpPr>
        <p:spPr>
          <a:xfrm>
            <a:off x="3042751" y="4292148"/>
            <a:ext cx="74097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4A089E-EF4D-4B2E-97BF-AAA9A5E8E89B}"/>
              </a:ext>
            </a:extLst>
          </p:cNvPr>
          <p:cNvCxnSpPr>
            <a:cxnSpLocks/>
          </p:cNvCxnSpPr>
          <p:nvPr/>
        </p:nvCxnSpPr>
        <p:spPr>
          <a:xfrm flipV="1">
            <a:off x="3042751" y="5520882"/>
            <a:ext cx="7409787" cy="52225"/>
          </a:xfrm>
          <a:prstGeom prst="line">
            <a:avLst/>
          </a:prstGeom>
        </p:spPr>
        <p:style>
          <a:lnRef idx="1">
            <a:schemeClr val="accent1"/>
          </a:lnRef>
          <a:fillRef idx="0">
            <a:schemeClr val="accent1"/>
          </a:fillRef>
          <a:effectRef idx="0">
            <a:schemeClr val="accent1"/>
          </a:effectRef>
          <a:fontRef idx="minor">
            <a:schemeClr val="tx1"/>
          </a:fontRef>
        </p:style>
      </p:cxnSp>
      <p:sp>
        <p:nvSpPr>
          <p:cNvPr id="15" name="Diamond 14">
            <a:extLst>
              <a:ext uri="{FF2B5EF4-FFF2-40B4-BE49-F238E27FC236}">
                <a16:creationId xmlns:a16="http://schemas.microsoft.com/office/drawing/2014/main" id="{E8EB625A-7788-4857-89A8-08063B40C20C}"/>
              </a:ext>
            </a:extLst>
          </p:cNvPr>
          <p:cNvSpPr/>
          <p:nvPr/>
        </p:nvSpPr>
        <p:spPr>
          <a:xfrm>
            <a:off x="2577671" y="3385630"/>
            <a:ext cx="930160" cy="906517"/>
          </a:xfrm>
          <a:prstGeom prst="diamond">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2</a:t>
            </a:r>
            <a:endParaRPr lang="en-US" b="1" i="1" dirty="0">
              <a:solidFill>
                <a:srgbClr val="FFFF00"/>
              </a:solidFill>
              <a:latin typeface="Times New Roman" panose="02020603050405020304" pitchFamily="18" charset="0"/>
              <a:cs typeface="Times New Roman" panose="02020603050405020304" pitchFamily="18" charset="0"/>
            </a:endParaRPr>
          </a:p>
        </p:txBody>
      </p:sp>
      <p:sp>
        <p:nvSpPr>
          <p:cNvPr id="16" name="Diamond 15">
            <a:extLst>
              <a:ext uri="{FF2B5EF4-FFF2-40B4-BE49-F238E27FC236}">
                <a16:creationId xmlns:a16="http://schemas.microsoft.com/office/drawing/2014/main" id="{B4F1840F-FC91-465D-9BDB-17D02CC1E7E9}"/>
              </a:ext>
            </a:extLst>
          </p:cNvPr>
          <p:cNvSpPr/>
          <p:nvPr/>
        </p:nvSpPr>
        <p:spPr>
          <a:xfrm>
            <a:off x="2577671" y="4666590"/>
            <a:ext cx="930160" cy="906517"/>
          </a:xfrm>
          <a:prstGeom prst="diamond">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a:solidFill>
                  <a:srgbClr val="FFFF00"/>
                </a:solidFill>
                <a:latin typeface="Times New Roman" panose="02020603050405020304" pitchFamily="18" charset="0"/>
                <a:cs typeface="Times New Roman" panose="02020603050405020304" pitchFamily="18" charset="0"/>
              </a:rPr>
              <a:t>3</a:t>
            </a:r>
            <a:endParaRPr lang="en-US" b="1" i="1" dirty="0">
              <a:solidFill>
                <a:srgbClr val="FFFF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4867E0C0-6459-4C2A-B725-33660C29CBB8}"/>
              </a:ext>
            </a:extLst>
          </p:cNvPr>
          <p:cNvSpPr txBox="1"/>
          <p:nvPr/>
        </p:nvSpPr>
        <p:spPr>
          <a:xfrm>
            <a:off x="3673366" y="2270227"/>
            <a:ext cx="6889531" cy="523220"/>
          </a:xfrm>
          <a:prstGeom prst="rect">
            <a:avLst/>
          </a:prstGeom>
          <a:noFill/>
        </p:spPr>
        <p:txBody>
          <a:bodyPr wrap="square" rtlCol="0">
            <a:spAutoFit/>
          </a:bodyPr>
          <a:lstStyle/>
          <a:p>
            <a:r>
              <a:rPr lang="en-US" sz="2800" b="1" i="1" dirty="0" err="1">
                <a:solidFill>
                  <a:srgbClr val="0070C0"/>
                </a:solidFill>
                <a:latin typeface="Times New Roman" panose="02020603050405020304" pitchFamily="18" charset="0"/>
                <a:cs typeface="Times New Roman" panose="02020603050405020304" pitchFamily="18" charset="0"/>
              </a:rPr>
              <a:t>Vật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chất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và</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phương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thức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tồn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tại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của</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vật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chất</a:t>
            </a:r>
            <a:endParaRPr lang="en-US" sz="2800" b="1" i="1" dirty="0">
              <a:solidFill>
                <a:srgbClr val="0070C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4E2BE7E-4DE0-4258-B487-5DA35ECB4F70}"/>
              </a:ext>
            </a:extLst>
          </p:cNvPr>
          <p:cNvSpPr txBox="1"/>
          <p:nvPr/>
        </p:nvSpPr>
        <p:spPr>
          <a:xfrm>
            <a:off x="3673366" y="3767951"/>
            <a:ext cx="6889531" cy="523220"/>
          </a:xfrm>
          <a:prstGeom prst="rect">
            <a:avLst/>
          </a:prstGeom>
          <a:noFill/>
        </p:spPr>
        <p:txBody>
          <a:bodyPr wrap="square" rtlCol="0">
            <a:spAutoFit/>
          </a:bodyPr>
          <a:lstStyle/>
          <a:p>
            <a:r>
              <a:rPr lang="en-US" sz="2800" b="1" i="1" dirty="0" err="1">
                <a:solidFill>
                  <a:srgbClr val="0070C0"/>
                </a:solidFill>
                <a:latin typeface="Times New Roman" panose="02020603050405020304" pitchFamily="18" charset="0"/>
                <a:cs typeface="Times New Roman" panose="02020603050405020304" pitchFamily="18" charset="0"/>
              </a:rPr>
              <a:t>Nguồn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gốc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bản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chất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và</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kết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cấu</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của</a:t>
            </a:r>
            <a:r>
              <a:rPr lang="en-US" sz="2800" b="1" i="1" dirty="0">
                <a:solidFill>
                  <a:srgbClr val="0070C0"/>
                </a:solidFill>
                <a:latin typeface="Times New Roman" panose="02020603050405020304" pitchFamily="18" charset="0"/>
                <a:cs typeface="Times New Roman" panose="02020603050405020304" pitchFamily="18" charset="0"/>
              </a:rPr>
              <a:t> ý </a:t>
            </a:r>
            <a:r>
              <a:rPr lang="en-US" sz="2800" b="1" i="1" dirty="0" err="1">
                <a:solidFill>
                  <a:srgbClr val="0070C0"/>
                </a:solidFill>
                <a:latin typeface="Times New Roman" panose="02020603050405020304" pitchFamily="18" charset="0"/>
                <a:cs typeface="Times New Roman" panose="02020603050405020304" pitchFamily="18" charset="0"/>
              </a:rPr>
              <a:t>thức</a:t>
            </a:r>
            <a:endParaRPr lang="en-US" sz="2800" b="1" i="1" dirty="0">
              <a:solidFill>
                <a:srgbClr val="0070C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F491814-4B51-42FF-90CD-40AA9C2AFDF3}"/>
              </a:ext>
            </a:extLst>
          </p:cNvPr>
          <p:cNvSpPr txBox="1"/>
          <p:nvPr/>
        </p:nvSpPr>
        <p:spPr>
          <a:xfrm>
            <a:off x="3799490" y="4997662"/>
            <a:ext cx="6983651" cy="523220"/>
          </a:xfrm>
          <a:prstGeom prst="rect">
            <a:avLst/>
          </a:prstGeom>
          <a:noFill/>
        </p:spPr>
        <p:txBody>
          <a:bodyPr wrap="square" rtlCol="0">
            <a:spAutoFit/>
          </a:bodyPr>
          <a:lstStyle/>
          <a:p>
            <a:r>
              <a:rPr lang="en-US" sz="2800" b="1" i="1" dirty="0" err="1">
                <a:solidFill>
                  <a:srgbClr val="0070C0"/>
                </a:solidFill>
                <a:latin typeface="Times New Roman" panose="02020603050405020304" pitchFamily="18" charset="0"/>
                <a:cs typeface="Times New Roman" panose="02020603050405020304" pitchFamily="18" charset="0"/>
              </a:rPr>
              <a:t>Mối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quan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hệ</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giữa</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vật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chất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và</a:t>
            </a:r>
            <a:r>
              <a:rPr lang="en-US" sz="2800" b="1" i="1" dirty="0">
                <a:solidFill>
                  <a:srgbClr val="0070C0"/>
                </a:solidFill>
                <a:latin typeface="Times New Roman" panose="02020603050405020304" pitchFamily="18" charset="0"/>
                <a:cs typeface="Times New Roman" panose="02020603050405020304" pitchFamily="18" charset="0"/>
              </a:rPr>
              <a:t> ý </a:t>
            </a:r>
            <a:r>
              <a:rPr lang="en-US" sz="2800" b="1" i="1" dirty="0" err="1">
                <a:solidFill>
                  <a:srgbClr val="0070C0"/>
                </a:solidFill>
                <a:latin typeface="Times New Roman" panose="02020603050405020304" pitchFamily="18" charset="0"/>
                <a:cs typeface="Times New Roman" panose="02020603050405020304" pitchFamily="18" charset="0"/>
              </a:rPr>
              <a:t>thức</a:t>
            </a:r>
            <a:endParaRPr lang="en-US" sz="2800" b="1" i="1" dirty="0">
              <a:solidFill>
                <a:srgbClr val="0070C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DF5D621-86D7-4A1E-8EF1-A4FADEC1F497}"/>
              </a:ext>
            </a:extLst>
          </p:cNvPr>
          <p:cNvSpPr>
            <a:spLocks noGrp="1"/>
          </p:cNvSpPr>
          <p:nvPr>
            <p:ph type="sldNum" sz="quarter" idx="12"/>
          </p:nvPr>
        </p:nvSpPr>
        <p:spPr/>
        <p:txBody>
          <a:bodyPr/>
          <a:lstStyle/>
          <a:p>
            <a:fld id="{BCA9E365-C2E6-427D-B945-C61DCC8F5720}" type="slidenum">
              <a:rPr lang="en-US" smtClean="0"/>
              <a:t>65</a:t>
            </a:fld>
            <a:endParaRPr lang="en-US"/>
          </a:p>
        </p:txBody>
      </p:sp>
    </p:spTree>
    <p:extLst>
      <p:ext uri="{BB962C8B-B14F-4D97-AF65-F5344CB8AC3E}">
        <p14:creationId xmlns:p14="http://schemas.microsoft.com/office/powerpoint/2010/main" val="94631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5" grpId="0" animBg="1"/>
      <p:bldP spid="16" grpId="0" animBg="1"/>
      <p:bldP spid="17" grpId="0"/>
      <p:bldP spid="18" grpId="0"/>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51EA6A-E2C5-4CB5-920C-EDC0E57B798F}"/>
              </a:ext>
            </a:extLst>
          </p:cNvPr>
          <p:cNvSpPr txBox="1"/>
          <p:nvPr/>
        </p:nvSpPr>
        <p:spPr>
          <a:xfrm>
            <a:off x="2822562" y="312293"/>
            <a:ext cx="8056066"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1.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phương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7" name="Moon 6">
            <a:extLst>
              <a:ext uri="{FF2B5EF4-FFF2-40B4-BE49-F238E27FC236}">
                <a16:creationId xmlns:a16="http://schemas.microsoft.com/office/drawing/2014/main" id="{B9194F21-000B-4636-ADD7-8873FE4D2DD1}"/>
              </a:ext>
            </a:extLst>
          </p:cNvPr>
          <p:cNvSpPr/>
          <p:nvPr/>
        </p:nvSpPr>
        <p:spPr>
          <a:xfrm rot="727838" flipH="1">
            <a:off x="473585" y="2006871"/>
            <a:ext cx="1617499" cy="4679183"/>
          </a:xfrm>
          <a:prstGeom prst="moon">
            <a:avLst>
              <a:gd name="adj" fmla="val 1497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9" name="TextBox 8">
            <a:extLst>
              <a:ext uri="{FF2B5EF4-FFF2-40B4-BE49-F238E27FC236}">
                <a16:creationId xmlns:a16="http://schemas.microsoft.com/office/drawing/2014/main" id="{A145640E-740A-4D6A-A642-146B08F17340}"/>
              </a:ext>
            </a:extLst>
          </p:cNvPr>
          <p:cNvSpPr txBox="1"/>
          <p:nvPr/>
        </p:nvSpPr>
        <p:spPr>
          <a:xfrm>
            <a:off x="2443767" y="2216647"/>
            <a:ext cx="8781281" cy="892552"/>
          </a:xfrm>
          <a:prstGeom prst="rect">
            <a:avLst/>
          </a:prstGeom>
          <a:noFill/>
        </p:spPr>
        <p:txBody>
          <a:bodyPr wrap="square" rtlCol="0">
            <a:spAutoFit/>
          </a:bodyPr>
          <a:lstStyle/>
          <a:p>
            <a:r>
              <a:rPr lang="nl-NL" sz="2600" b="1" i="1" dirty="0">
                <a:solidFill>
                  <a:srgbClr val="7030A0"/>
                </a:solidFill>
                <a:latin typeface="Times New Roman" panose="02020603050405020304" pitchFamily="18" charset="0"/>
                <a:cs typeface="Times New Roman" pitchFamily="18" charset="0"/>
              </a:rPr>
              <a:t>Quan niệm của chủ nghĩa duy vật và chủ nghĩa duy tâm trước Mác về phạm trù vật chất</a:t>
            </a:r>
            <a:endParaRPr lang="en-US" sz="2600" b="1" dirty="0">
              <a:solidFill>
                <a:srgbClr val="7030A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47A4A04-280F-4BEA-91BD-BB3C5F40C3FC}"/>
              </a:ext>
            </a:extLst>
          </p:cNvPr>
          <p:cNvSpPr txBox="1"/>
          <p:nvPr/>
        </p:nvSpPr>
        <p:spPr>
          <a:xfrm>
            <a:off x="2795193" y="3048979"/>
            <a:ext cx="8638970" cy="1292662"/>
          </a:xfrm>
          <a:prstGeom prst="rect">
            <a:avLst/>
          </a:prstGeom>
          <a:noFill/>
        </p:spPr>
        <p:txBody>
          <a:bodyPr wrap="square" rtlCol="0">
            <a:spAutoFit/>
          </a:bodyPr>
          <a:lstStyle/>
          <a:p>
            <a:pPr algn="just"/>
            <a:r>
              <a:rPr lang="nl-NL" sz="2600" b="1" i="1" dirty="0">
                <a:solidFill>
                  <a:srgbClr val="7030A0"/>
                </a:solidFill>
                <a:latin typeface="Times New Roman" panose="02020603050405020304" pitchFamily="18" charset="0"/>
                <a:cs typeface="Times New Roman" pitchFamily="18" charset="0"/>
              </a:rPr>
              <a:t>Cuộc cách mạng trong khoa học tự nhiên cuối thế kỷ XIX - đầu thế kỷ XX và sự phá sản của các quan điểm duy vật siêu hình về vật chất</a:t>
            </a:r>
            <a:endParaRPr lang="en-US" sz="2600" b="1" dirty="0">
              <a:solidFill>
                <a:srgbClr val="7030A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49DA979-618A-4A22-A2DD-E842292B8DF3}"/>
              </a:ext>
            </a:extLst>
          </p:cNvPr>
          <p:cNvSpPr txBox="1"/>
          <p:nvPr/>
        </p:nvSpPr>
        <p:spPr>
          <a:xfrm>
            <a:off x="2822562" y="4347318"/>
            <a:ext cx="7414830" cy="492443"/>
          </a:xfrm>
          <a:prstGeom prst="rect">
            <a:avLst/>
          </a:prstGeom>
          <a:noFill/>
        </p:spPr>
        <p:txBody>
          <a:bodyPr wrap="square" rtlCol="0">
            <a:spAutoFit/>
          </a:bodyPr>
          <a:lstStyle/>
          <a:p>
            <a:r>
              <a:rPr lang="nl-NL" sz="2600" b="1" i="1" dirty="0">
                <a:solidFill>
                  <a:srgbClr val="7030A0"/>
                </a:solidFill>
                <a:latin typeface="Times New Roman" panose="02020603050405020304" pitchFamily="18" charset="0"/>
                <a:cs typeface="Times New Roman" pitchFamily="18" charset="0"/>
              </a:rPr>
              <a:t>Quan niệm của triết học Mác - Lênin về vật chất</a:t>
            </a:r>
            <a:endParaRPr lang="en-US" sz="2600" b="1" dirty="0">
              <a:solidFill>
                <a:srgbClr val="7030A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82FEADC-5168-4220-987C-E0D3C06004CD}"/>
              </a:ext>
            </a:extLst>
          </p:cNvPr>
          <p:cNvSpPr txBox="1"/>
          <p:nvPr/>
        </p:nvSpPr>
        <p:spPr>
          <a:xfrm>
            <a:off x="2548870" y="5045349"/>
            <a:ext cx="5223488" cy="492443"/>
          </a:xfrm>
          <a:prstGeom prst="rect">
            <a:avLst/>
          </a:prstGeom>
          <a:noFill/>
        </p:spPr>
        <p:txBody>
          <a:bodyPr wrap="square" rtlCol="0">
            <a:spAutoFit/>
          </a:bodyPr>
          <a:lstStyle/>
          <a:p>
            <a:r>
              <a:rPr lang="nl-NL" sz="2600" b="1" i="1" dirty="0">
                <a:solidFill>
                  <a:srgbClr val="7030A0"/>
                </a:solidFill>
                <a:latin typeface="Times New Roman" panose="02020603050405020304" pitchFamily="18" charset="0"/>
                <a:cs typeface="Times New Roman" pitchFamily="18" charset="0"/>
              </a:rPr>
              <a:t>Phương thức tồn tại của vật chất</a:t>
            </a:r>
          </a:p>
        </p:txBody>
      </p:sp>
      <p:sp>
        <p:nvSpPr>
          <p:cNvPr id="18" name="TextBox 17">
            <a:extLst>
              <a:ext uri="{FF2B5EF4-FFF2-40B4-BE49-F238E27FC236}">
                <a16:creationId xmlns:a16="http://schemas.microsoft.com/office/drawing/2014/main" id="{1B334FC3-EF14-409B-825E-D3F1676639A2}"/>
              </a:ext>
            </a:extLst>
          </p:cNvPr>
          <p:cNvSpPr txBox="1"/>
          <p:nvPr/>
        </p:nvSpPr>
        <p:spPr>
          <a:xfrm>
            <a:off x="1965053" y="5564094"/>
            <a:ext cx="7189076" cy="492443"/>
          </a:xfrm>
          <a:prstGeom prst="rect">
            <a:avLst/>
          </a:prstGeom>
          <a:noFill/>
        </p:spPr>
        <p:txBody>
          <a:bodyPr wrap="square" rtlCol="0">
            <a:spAutoFit/>
          </a:bodyPr>
          <a:lstStyle/>
          <a:p>
            <a:r>
              <a:rPr lang="nl-NL" sz="2600" b="1" i="1" dirty="0">
                <a:solidFill>
                  <a:srgbClr val="7030A0"/>
                </a:solidFill>
                <a:latin typeface="Times New Roman" panose="02020603050405020304" pitchFamily="18" charset="0"/>
                <a:cs typeface="Times New Roman" pitchFamily="18" charset="0"/>
              </a:rPr>
              <a:t>Tính thống nhất vật chất của thế giới </a:t>
            </a:r>
            <a:endParaRPr lang="en-US" sz="2600" b="1" dirty="0">
              <a:solidFill>
                <a:srgbClr val="7030A0"/>
              </a:solidFill>
              <a:latin typeface="Times New Roman" panose="02020603050405020304" pitchFamily="18" charset="0"/>
              <a:cs typeface="Times New Roman" panose="02020603050405020304" pitchFamily="18" charset="0"/>
            </a:endParaRPr>
          </a:p>
        </p:txBody>
      </p:sp>
      <p:sp>
        <p:nvSpPr>
          <p:cNvPr id="2" name="Diamond 1">
            <a:extLst>
              <a:ext uri="{FF2B5EF4-FFF2-40B4-BE49-F238E27FC236}">
                <a16:creationId xmlns:a16="http://schemas.microsoft.com/office/drawing/2014/main" id="{DD7095CB-1AD8-4545-9D01-8B0608219E19}"/>
              </a:ext>
            </a:extLst>
          </p:cNvPr>
          <p:cNvSpPr/>
          <p:nvPr/>
        </p:nvSpPr>
        <p:spPr>
          <a:xfrm>
            <a:off x="898748" y="2264371"/>
            <a:ext cx="1429758" cy="470361"/>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rPr>
              <a:t>a.</a:t>
            </a:r>
          </a:p>
        </p:txBody>
      </p:sp>
      <p:sp>
        <p:nvSpPr>
          <p:cNvPr id="19" name="Diamond 18">
            <a:extLst>
              <a:ext uri="{FF2B5EF4-FFF2-40B4-BE49-F238E27FC236}">
                <a16:creationId xmlns:a16="http://schemas.microsoft.com/office/drawing/2014/main" id="{E3C877B2-0180-4D0D-A960-29A13B6F49F4}"/>
              </a:ext>
            </a:extLst>
          </p:cNvPr>
          <p:cNvSpPr/>
          <p:nvPr/>
        </p:nvSpPr>
        <p:spPr>
          <a:xfrm>
            <a:off x="1277543" y="3469595"/>
            <a:ext cx="1429758" cy="470361"/>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rPr>
              <a:t>b.</a:t>
            </a:r>
          </a:p>
        </p:txBody>
      </p:sp>
      <p:sp>
        <p:nvSpPr>
          <p:cNvPr id="20" name="Diamond 19">
            <a:extLst>
              <a:ext uri="{FF2B5EF4-FFF2-40B4-BE49-F238E27FC236}">
                <a16:creationId xmlns:a16="http://schemas.microsoft.com/office/drawing/2014/main" id="{C91F079C-E9ED-45CE-9CD0-38DDA6B5C706}"/>
              </a:ext>
            </a:extLst>
          </p:cNvPr>
          <p:cNvSpPr/>
          <p:nvPr/>
        </p:nvSpPr>
        <p:spPr>
          <a:xfrm>
            <a:off x="1250174" y="4302464"/>
            <a:ext cx="1429758" cy="470361"/>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rPr>
              <a:t>c.</a:t>
            </a:r>
          </a:p>
        </p:txBody>
      </p:sp>
      <p:sp>
        <p:nvSpPr>
          <p:cNvPr id="21" name="Diamond 20">
            <a:extLst>
              <a:ext uri="{FF2B5EF4-FFF2-40B4-BE49-F238E27FC236}">
                <a16:creationId xmlns:a16="http://schemas.microsoft.com/office/drawing/2014/main" id="{34ED18FF-2182-4AB9-8059-A935A934C76F}"/>
              </a:ext>
            </a:extLst>
          </p:cNvPr>
          <p:cNvSpPr/>
          <p:nvPr/>
        </p:nvSpPr>
        <p:spPr>
          <a:xfrm>
            <a:off x="974704" y="5019756"/>
            <a:ext cx="1429758" cy="470361"/>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rPr>
              <a:t>d.</a:t>
            </a:r>
          </a:p>
        </p:txBody>
      </p:sp>
      <p:sp>
        <p:nvSpPr>
          <p:cNvPr id="22" name="Diamond 21">
            <a:extLst>
              <a:ext uri="{FF2B5EF4-FFF2-40B4-BE49-F238E27FC236}">
                <a16:creationId xmlns:a16="http://schemas.microsoft.com/office/drawing/2014/main" id="{59961F27-ED7F-49DE-8A77-F4AF741A25E4}"/>
              </a:ext>
            </a:extLst>
          </p:cNvPr>
          <p:cNvSpPr/>
          <p:nvPr/>
        </p:nvSpPr>
        <p:spPr>
          <a:xfrm>
            <a:off x="460425" y="5676579"/>
            <a:ext cx="1429758" cy="470361"/>
          </a:xfrm>
          <a:prstGeom prst="diamond">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FFFF00"/>
                </a:solidFill>
              </a:rPr>
              <a:t>đ.</a:t>
            </a:r>
          </a:p>
        </p:txBody>
      </p:sp>
      <p:sp>
        <p:nvSpPr>
          <p:cNvPr id="3" name="Thought Bubble: Cloud 2">
            <a:extLst>
              <a:ext uri="{FF2B5EF4-FFF2-40B4-BE49-F238E27FC236}">
                <a16:creationId xmlns:a16="http://schemas.microsoft.com/office/drawing/2014/main" id="{B926CE4B-CD2C-490A-B374-2ABC6F828276}"/>
              </a:ext>
            </a:extLst>
          </p:cNvPr>
          <p:cNvSpPr/>
          <p:nvPr/>
        </p:nvSpPr>
        <p:spPr>
          <a:xfrm>
            <a:off x="7299434" y="1228389"/>
            <a:ext cx="4892566" cy="864669"/>
          </a:xfrm>
          <a:prstGeom prst="cloudCallout">
            <a:avLst>
              <a:gd name="adj1" fmla="val -74646"/>
              <a:gd name="adj2" fmla="val 16918"/>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gì</a:t>
            </a:r>
            <a:r>
              <a:rPr lang="en-US" sz="2800" b="1" i="1" dirty="0">
                <a:solidFill>
                  <a:srgbClr val="FF0000"/>
                </a:solidFill>
                <a:latin typeface="Times New Roman" panose="02020603050405020304" pitchFamily="18" charset="0"/>
                <a:cs typeface="Times New Roman" panose="02020603050405020304" pitchFamily="18" charset="0"/>
              </a:rPr>
              <a:t>?</a:t>
            </a:r>
          </a:p>
        </p:txBody>
      </p:sp>
      <p:cxnSp>
        <p:nvCxnSpPr>
          <p:cNvPr id="25" name="Straight Connector 24">
            <a:extLst>
              <a:ext uri="{FF2B5EF4-FFF2-40B4-BE49-F238E27FC236}">
                <a16:creationId xmlns:a16="http://schemas.microsoft.com/office/drawing/2014/main" id="{F50A856A-1906-4E71-A717-04B873785381}"/>
              </a:ext>
            </a:extLst>
          </p:cNvPr>
          <p:cNvCxnSpPr/>
          <p:nvPr/>
        </p:nvCxnSpPr>
        <p:spPr>
          <a:xfrm>
            <a:off x="2191407" y="1056290"/>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E0D62F-4D98-48FF-B409-7E8C0BAD694E}"/>
              </a:ext>
            </a:extLst>
          </p:cNvPr>
          <p:cNvCxnSpPr/>
          <p:nvPr/>
        </p:nvCxnSpPr>
        <p:spPr>
          <a:xfrm>
            <a:off x="2191407" y="961697"/>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E30AD5C-D0CC-4E06-8AAF-C9FD7AB4A321}"/>
              </a:ext>
            </a:extLst>
          </p:cNvPr>
          <p:cNvSpPr>
            <a:spLocks noGrp="1"/>
          </p:cNvSpPr>
          <p:nvPr>
            <p:ph type="sldNum" sz="quarter" idx="12"/>
          </p:nvPr>
        </p:nvSpPr>
        <p:spPr/>
        <p:txBody>
          <a:bodyPr/>
          <a:lstStyle/>
          <a:p>
            <a:fld id="{BCA9E365-C2E6-427D-B945-C61DCC8F5720}" type="slidenum">
              <a:rPr lang="en-US" smtClean="0"/>
              <a:t>66</a:t>
            </a:fld>
            <a:endParaRPr lang="en-US"/>
          </a:p>
        </p:txBody>
      </p:sp>
    </p:spTree>
    <p:extLst>
      <p:ext uri="{BB962C8B-B14F-4D97-AF65-F5344CB8AC3E}">
        <p14:creationId xmlns:p14="http://schemas.microsoft.com/office/powerpoint/2010/main" val="406933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p:bldP spid="16" grpId="0"/>
      <p:bldP spid="17" grpId="0"/>
      <p:bldP spid="18" grpId="0"/>
      <p:bldP spid="2" grpId="0" animBg="1"/>
      <p:bldP spid="19" grpId="0" animBg="1"/>
      <p:bldP spid="20" grpId="0" animBg="1"/>
      <p:bldP spid="21" grpId="0" animBg="1"/>
      <p:bldP spid="22" grpId="0" animBg="1"/>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EB0EB6-E668-4877-8A8F-F5F9232A38BE}"/>
              </a:ext>
            </a:extLst>
          </p:cNvPr>
          <p:cNvSpPr>
            <a:spLocks noGrp="1"/>
          </p:cNvSpPr>
          <p:nvPr>
            <p:ph type="subTitle" idx="1"/>
          </p:nvPr>
        </p:nvSpPr>
        <p:spPr>
          <a:xfrm>
            <a:off x="3042745" y="2130421"/>
            <a:ext cx="8198069" cy="3940354"/>
          </a:xfrm>
        </p:spPr>
        <p:txBody>
          <a:bodyPr>
            <a:normAutofit/>
          </a:bodyPr>
          <a:lstStyle/>
          <a:p>
            <a:pPr marL="457200" indent="-457200" algn="just">
              <a:lnSpc>
                <a:spcPct val="100000"/>
              </a:lnSpc>
              <a:spcBef>
                <a:spcPts val="0"/>
              </a:spcBef>
              <a:buFont typeface="Wingdings" panose="05000000000000000000" pitchFamily="2" charset="2"/>
              <a:buChar char="Ø"/>
            </a:pPr>
            <a:r>
              <a:rPr lang="en-US" sz="2800" b="1" i="1" u="sng" dirty="0" err="1">
                <a:solidFill>
                  <a:srgbClr val="7030A0"/>
                </a:solidFill>
                <a:latin typeface="Times New Roman" panose="02020603050405020304" pitchFamily="18" charset="0"/>
                <a:cs typeface="Times New Roman" panose="02020603050405020304" pitchFamily="18" charset="0"/>
              </a:rPr>
              <a:t>Thừa</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nhận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sự</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tồn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tại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của</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sự</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vật</a:t>
            </a:r>
            <a:r>
              <a:rPr lang="en-US" sz="2800" i="1" u="sng" dirty="0">
                <a:solidFill>
                  <a:srgbClr val="7030A0"/>
                </a:solidFill>
                <a:latin typeface="Times New Roman" panose="02020603050405020304" pitchFamily="18" charset="0"/>
                <a:cs typeface="Times New Roman" panose="02020603050405020304" pitchFamily="18" charset="0"/>
              </a:rPr>
              <a:t>, </a:t>
            </a:r>
            <a:r>
              <a:rPr lang="en-US" sz="2800" i="1" u="sng" dirty="0" err="1">
                <a:solidFill>
                  <a:srgbClr val="7030A0"/>
                </a:solidFill>
                <a:latin typeface="Times New Roman" panose="02020603050405020304" pitchFamily="18" charset="0"/>
                <a:cs typeface="Times New Roman" panose="02020603050405020304" pitchFamily="18" charset="0"/>
              </a:rPr>
              <a:t>hiện</a:t>
            </a:r>
            <a:r>
              <a:rPr lang="en-US" sz="2800" i="1" u="sng" dirty="0">
                <a:solidFill>
                  <a:srgbClr val="7030A0"/>
                </a:solidFill>
                <a:latin typeface="Times New Roman" panose="02020603050405020304" pitchFamily="18" charset="0"/>
                <a:cs typeface="Times New Roman" panose="02020603050405020304" pitchFamily="18" charset="0"/>
              </a:rPr>
              <a:t> </a:t>
            </a:r>
            <a:r>
              <a:rPr lang="en-US" sz="2800" i="1" u="sng" dirty="0" err="1">
                <a:solidFill>
                  <a:srgbClr val="7030A0"/>
                </a:solidFill>
                <a:latin typeface="Times New Roman" panose="02020603050405020304" pitchFamily="18" charset="0"/>
                <a:cs typeface="Times New Roman" panose="02020603050405020304" pitchFamily="18" charset="0"/>
              </a:rPr>
              <a:t>tượng</a:t>
            </a:r>
            <a:r>
              <a:rPr lang="en-US" sz="2800" i="1" u="sng" dirty="0">
                <a:solidFill>
                  <a:srgbClr val="7030A0"/>
                </a:solidFill>
                <a:latin typeface="Times New Roman" panose="02020603050405020304" pitchFamily="18" charset="0"/>
                <a:cs typeface="Times New Roman" panose="02020603050405020304" pitchFamily="18" charset="0"/>
              </a:rPr>
              <a:t> </a:t>
            </a:r>
            <a:r>
              <a:rPr lang="en-US" sz="2800" i="1" u="sng" dirty="0" err="1">
                <a:solidFill>
                  <a:srgbClr val="7030A0"/>
                </a:solidFill>
                <a:latin typeface="Times New Roman" panose="02020603050405020304" pitchFamily="18" charset="0"/>
                <a:cs typeface="Times New Roman" panose="02020603050405020304" pitchFamily="18" charset="0"/>
              </a:rPr>
              <a:t>của</a:t>
            </a:r>
            <a:r>
              <a:rPr lang="en-US" sz="2800" i="1" u="sng" dirty="0">
                <a:solidFill>
                  <a:srgbClr val="7030A0"/>
                </a:solidFill>
                <a:latin typeface="Times New Roman" panose="02020603050405020304" pitchFamily="18" charset="0"/>
                <a:cs typeface="Times New Roman" panose="02020603050405020304" pitchFamily="18" charset="0"/>
              </a:rPr>
              <a:t> </a:t>
            </a:r>
            <a:r>
              <a:rPr lang="en-US" sz="2800" i="1" u="sng" dirty="0" err="1">
                <a:solidFill>
                  <a:srgbClr val="7030A0"/>
                </a:solidFill>
                <a:latin typeface="Times New Roman" panose="02020603050405020304" pitchFamily="18" charset="0"/>
                <a:cs typeface="Times New Roman" panose="02020603050405020304" pitchFamily="18" charset="0"/>
              </a:rPr>
              <a:t>thế</a:t>
            </a:r>
            <a:r>
              <a:rPr lang="en-US" sz="2800" i="1" u="sng" dirty="0">
                <a:solidFill>
                  <a:srgbClr val="7030A0"/>
                </a:solidFill>
                <a:latin typeface="Times New Roman" panose="02020603050405020304" pitchFamily="18" charset="0"/>
                <a:cs typeface="Times New Roman" panose="02020603050405020304" pitchFamily="18" charset="0"/>
              </a:rPr>
              <a:t> </a:t>
            </a:r>
            <a:r>
              <a:rPr lang="en-US" sz="2800" i="1" u="sng" dirty="0" err="1">
                <a:solidFill>
                  <a:srgbClr val="7030A0"/>
                </a:solidFill>
                <a:latin typeface="Times New Roman" panose="02020603050405020304" pitchFamily="18" charset="0"/>
                <a:cs typeface="Times New Roman" panose="02020603050405020304" pitchFamily="18" charset="0"/>
              </a:rPr>
              <a:t>giới</a:t>
            </a:r>
            <a:r>
              <a:rPr lang="en-US" sz="2800" i="1" u="sng" dirty="0">
                <a:solidFill>
                  <a:srgbClr val="7030A0"/>
                </a:solidFill>
                <a:latin typeface="Times New Roman" panose="02020603050405020304" pitchFamily="18" charset="0"/>
                <a:cs typeface="Times New Roman" panose="02020603050405020304" pitchFamily="18" charset="0"/>
              </a:rPr>
              <a:t>, </a:t>
            </a:r>
            <a:r>
              <a:rPr lang="en-US" sz="2800" i="1" u="sng" dirty="0" err="1">
                <a:solidFill>
                  <a:srgbClr val="7030A0"/>
                </a:solidFill>
                <a:latin typeface="Times New Roman" panose="02020603050405020304" pitchFamily="18" charset="0"/>
                <a:cs typeface="Times New Roman" panose="02020603050405020304" pitchFamily="18" charset="0"/>
              </a:rPr>
              <a:t>nhưng</a:t>
            </a:r>
            <a:r>
              <a:rPr lang="en-US" sz="2800" i="1" u="sng" dirty="0">
                <a:solidFill>
                  <a:srgbClr val="7030A0"/>
                </a:solidFill>
                <a:latin typeface="Times New Roman" panose="02020603050405020304" pitchFamily="18" charset="0"/>
                <a:cs typeface="Times New Roman" panose="02020603050405020304" pitchFamily="18" charset="0"/>
              </a:rPr>
              <a:t> </a:t>
            </a:r>
            <a:r>
              <a:rPr lang="en-US" sz="2800" i="1" u="sng" dirty="0" err="1">
                <a:solidFill>
                  <a:srgbClr val="7030A0"/>
                </a:solidFill>
                <a:latin typeface="Times New Roman" panose="02020603050405020304" pitchFamily="18" charset="0"/>
                <a:cs typeface="Times New Roman" panose="02020603050405020304" pitchFamily="18" charset="0"/>
              </a:rPr>
              <a:t>lại</a:t>
            </a:r>
            <a:r>
              <a:rPr lang="en-US" sz="2800"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phủ</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nhận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đặc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trưng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tồn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tại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khách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quan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i="1" u="sng" dirty="0" err="1">
                <a:solidFill>
                  <a:srgbClr val="7030A0"/>
                </a:solidFill>
                <a:latin typeface="Times New Roman" panose="02020603050405020304" pitchFamily="18" charset="0"/>
                <a:cs typeface="Times New Roman" panose="02020603050405020304" pitchFamily="18" charset="0"/>
              </a:rPr>
              <a:t>của</a:t>
            </a:r>
            <a:r>
              <a:rPr lang="en-US" sz="2800" i="1" u="sng" dirty="0">
                <a:solidFill>
                  <a:srgbClr val="7030A0"/>
                </a:solidFill>
                <a:latin typeface="Times New Roman" panose="02020603050405020304" pitchFamily="18" charset="0"/>
                <a:cs typeface="Times New Roman" panose="02020603050405020304" pitchFamily="18" charset="0"/>
              </a:rPr>
              <a:t> </a:t>
            </a:r>
            <a:r>
              <a:rPr lang="en-US" sz="2800" i="1" u="sng" dirty="0" err="1">
                <a:solidFill>
                  <a:srgbClr val="7030A0"/>
                </a:solidFill>
                <a:latin typeface="Times New Roman" panose="02020603050405020304" pitchFamily="18" charset="0"/>
                <a:cs typeface="Times New Roman" panose="02020603050405020304" pitchFamily="18" charset="0"/>
              </a:rPr>
              <a:t>chúng</a:t>
            </a:r>
            <a:r>
              <a:rPr lang="en-US" sz="2800" i="1" u="sng" dirty="0">
                <a:solidFill>
                  <a:srgbClr val="7030A0"/>
                </a:solidFill>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Ø"/>
            </a:pPr>
            <a:r>
              <a:rPr lang="en-US" sz="2800" b="1" i="1" dirty="0" err="1">
                <a:solidFill>
                  <a:srgbClr val="7030A0"/>
                </a:solidFill>
                <a:latin typeface="Times New Roman" panose="02020603050405020304" pitchFamily="18" charset="0"/>
                <a:cs typeface="Times New Roman" panose="02020603050405020304" pitchFamily="18" charset="0"/>
              </a:rPr>
              <a:t>Về</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mặt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nhận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thức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luận</a:t>
            </a:r>
            <a:r>
              <a:rPr lang="en-US" sz="2800" b="1" i="1" dirty="0">
                <a:solidFill>
                  <a:srgbClr val="7030A0"/>
                </a:solidFill>
                <a:latin typeface="Times New Roman" panose="02020603050405020304" pitchFamily="18" charset="0"/>
                <a:cs typeface="Times New Roman" panose="02020603050405020304" pitchFamily="18" charset="0"/>
              </a:rPr>
              <a:t>:</a:t>
            </a:r>
            <a:r>
              <a:rPr lang="en-US" sz="2800" b="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thì</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coi</a:t>
            </a:r>
            <a:r>
              <a:rPr lang="en-US" sz="2800" dirty="0">
                <a:solidFill>
                  <a:srgbClr val="7030A0"/>
                </a:solidFill>
                <a:latin typeface="Times New Roman" panose="02020603050405020304" pitchFamily="18" charset="0"/>
                <a:cs typeface="Times New Roman" panose="02020603050405020304" pitchFamily="18" charset="0"/>
              </a:rPr>
              <a:t> </a:t>
            </a:r>
            <a:r>
              <a:rPr lang="en-US" sz="2800" i="1" dirty="0">
                <a:solidFill>
                  <a:srgbClr val="7030A0"/>
                </a:solidFill>
                <a:latin typeface="Times New Roman" panose="02020603050405020304" pitchFamily="18" charset="0"/>
                <a:cs typeface="Times New Roman" panose="02020603050405020304" pitchFamily="18" charset="0"/>
              </a:rPr>
              <a:t>con </a:t>
            </a:r>
            <a:r>
              <a:rPr lang="en-US" sz="2800" i="1" dirty="0" err="1">
                <a:solidFill>
                  <a:srgbClr val="7030A0"/>
                </a:solidFill>
                <a:latin typeface="Times New Roman" panose="02020603050405020304" pitchFamily="18" charset="0"/>
                <a:cs typeface="Times New Roman" panose="02020603050405020304" pitchFamily="18" charset="0"/>
              </a:rPr>
              <a:t>người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không</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thể</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hoặc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chỉ</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nhận</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thức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được</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cái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bề</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ngoài</a:t>
            </a:r>
            <a:r>
              <a:rPr lang="en-US" sz="2800" i="1" dirty="0">
                <a:solidFill>
                  <a:srgbClr val="7030A0"/>
                </a:solidFill>
                <a:latin typeface="Times New Roman" panose="02020603050405020304" pitchFamily="18" charset="0"/>
                <a:cs typeface="Times New Roman" panose="02020603050405020304" pitchFamily="18" charset="0"/>
              </a:rPr>
              <a:t> </a:t>
            </a:r>
            <a:r>
              <a:rPr lang="en-US" sz="2800" i="1" dirty="0" err="1">
                <a:solidFill>
                  <a:srgbClr val="7030A0"/>
                </a:solidFill>
                <a:latin typeface="Times New Roman" panose="02020603050405020304" pitchFamily="18" charset="0"/>
                <a:cs typeface="Times New Roman" panose="02020603050405020304" pitchFamily="18" charset="0"/>
              </a:rPr>
              <a:t>của</a:t>
            </a:r>
            <a:r>
              <a:rPr lang="en-US" sz="2800" i="1" dirty="0">
                <a:solidFill>
                  <a:srgbClr val="7030A0"/>
                </a:solidFill>
                <a:latin typeface="Times New Roman" panose="02020603050405020304" pitchFamily="18" charset="0"/>
                <a:cs typeface="Times New Roman" panose="02020603050405020304" pitchFamily="18" charset="0"/>
              </a:rPr>
              <a:t> SV, HT.</a:t>
            </a:r>
            <a:endParaRPr lang="en-US" sz="2800" dirty="0">
              <a:solidFill>
                <a:srgbClr val="7030A0"/>
              </a:solidFill>
              <a:latin typeface="Times New Roman" panose="02020603050405020304" pitchFamily="18" charset="0"/>
              <a:cs typeface="Times New Roman" panose="02020603050405020304" pitchFamily="18" charset="0"/>
            </a:endParaRPr>
          </a:p>
          <a:p>
            <a:pPr algn="just">
              <a:lnSpc>
                <a:spcPct val="100000"/>
              </a:lnSpc>
              <a:spcBef>
                <a:spcPts val="0"/>
              </a:spcBef>
            </a:pPr>
            <a:r>
              <a:rPr lang="en-US" sz="2800" dirty="0">
                <a:solidFill>
                  <a:srgbClr val="7030A0"/>
                </a:solidFill>
                <a:latin typeface="Times New Roman" panose="02020603050405020304" pitchFamily="18" charset="0"/>
                <a:cs typeface="Times New Roman" panose="02020603050405020304" pitchFamily="18" charset="0"/>
              </a:rPr>
              <a:t>	KL: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thừa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nhận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phạm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trù</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xem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gốc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mọi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tại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bản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nguyên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thần</a:t>
            </a:r>
            <a:r>
              <a:rPr lang="en-US" sz="2800" dirty="0">
                <a:solidFill>
                  <a:srgbClr val="7030A0"/>
                </a:solidFill>
                <a:latin typeface="Times New Roman" panose="02020603050405020304" pitchFamily="18" charset="0"/>
                <a:cs typeface="Times New Roman" panose="02020603050405020304" pitchFamily="18" charset="0"/>
              </a:rPr>
              <a:t>. </a:t>
            </a:r>
          </a:p>
          <a:p>
            <a:pPr algn="just">
              <a:lnSpc>
                <a:spcPct val="100000"/>
              </a:lnSpc>
              <a:spcBef>
                <a:spcPts val="0"/>
              </a:spcBef>
            </a:pPr>
            <a:endParaRPr lang="en-US" sz="2800" dirty="0">
              <a:solidFill>
                <a:srgbClr val="7030A0"/>
              </a:solidFill>
              <a:latin typeface="Times New Roman" panose="02020603050405020304" pitchFamily="18" charset="0"/>
              <a:cs typeface="Times New Roman" panose="02020603050405020304" pitchFamily="18" charset="0"/>
            </a:endParaRPr>
          </a:p>
          <a:p>
            <a:pPr algn="just">
              <a:lnSpc>
                <a:spcPct val="100000"/>
              </a:lnSpc>
              <a:spcBef>
                <a:spcPts val="0"/>
              </a:spcBef>
            </a:pP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FA604D7-C71D-4F81-9DAB-DE1F7221A04E}"/>
              </a:ext>
            </a:extLst>
          </p:cNvPr>
          <p:cNvSpPr txBox="1"/>
          <p:nvPr/>
        </p:nvSpPr>
        <p:spPr>
          <a:xfrm>
            <a:off x="2238705" y="293245"/>
            <a:ext cx="9522371" cy="954107"/>
          </a:xfrm>
          <a:prstGeom prst="rect">
            <a:avLst/>
          </a:prstGeom>
          <a:noFill/>
        </p:spPr>
        <p:txBody>
          <a:bodyPr wrap="square" rtlCol="0">
            <a:spAutoFit/>
          </a:bodyPr>
          <a:lstStyle/>
          <a:p>
            <a:pPr algn="ctr"/>
            <a:r>
              <a:rPr lang="nl-NL" sz="2800" b="1" i="1" dirty="0">
                <a:solidFill>
                  <a:srgbClr val="FF0000"/>
                </a:solidFill>
                <a:latin typeface="Times New Roman" panose="02020603050405020304" pitchFamily="18" charset="0"/>
                <a:cs typeface="Times New Roman" pitchFamily="18" charset="0"/>
              </a:rPr>
              <a:t>a. Quan niệm của chủ nghĩa duy vật và chủ nghĩa duy tâm trước Mác về phạm trù vật chất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0A197A8-424B-47C1-98DE-6E26E62093E6}"/>
              </a:ext>
            </a:extLst>
          </p:cNvPr>
          <p:cNvSpPr txBox="1"/>
          <p:nvPr/>
        </p:nvSpPr>
        <p:spPr>
          <a:xfrm>
            <a:off x="1860335" y="1516844"/>
            <a:ext cx="6416562"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Quan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tâm</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6" name="Star: 4 Points 5">
            <a:extLst>
              <a:ext uri="{FF2B5EF4-FFF2-40B4-BE49-F238E27FC236}">
                <a16:creationId xmlns:a16="http://schemas.microsoft.com/office/drawing/2014/main" id="{B8DA2EF6-202D-4C46-9416-28AFEE2183A4}"/>
              </a:ext>
            </a:extLst>
          </p:cNvPr>
          <p:cNvSpPr/>
          <p:nvPr/>
        </p:nvSpPr>
        <p:spPr>
          <a:xfrm>
            <a:off x="1388682" y="1516844"/>
            <a:ext cx="407276" cy="523220"/>
          </a:xfrm>
          <a:prstGeom prst="star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F064125-991F-4EFE-AED9-DAE03C8470E1}"/>
              </a:ext>
            </a:extLst>
          </p:cNvPr>
          <p:cNvCxnSpPr/>
          <p:nvPr/>
        </p:nvCxnSpPr>
        <p:spPr>
          <a:xfrm>
            <a:off x="2191407" y="1261247"/>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37BA62-658D-455E-B9C0-1335187F7932}"/>
              </a:ext>
            </a:extLst>
          </p:cNvPr>
          <p:cNvCxnSpPr/>
          <p:nvPr/>
        </p:nvCxnSpPr>
        <p:spPr>
          <a:xfrm>
            <a:off x="2191407" y="1166654"/>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83429B8-B3C1-4F4C-A997-C155B1409A97}"/>
              </a:ext>
            </a:extLst>
          </p:cNvPr>
          <p:cNvPicPr>
            <a:picLocks noChangeAspect="1"/>
          </p:cNvPicPr>
          <p:nvPr/>
        </p:nvPicPr>
        <p:blipFill>
          <a:blip r:embed="rId2"/>
          <a:stretch>
            <a:fillRect/>
          </a:stretch>
        </p:blipFill>
        <p:spPr>
          <a:xfrm>
            <a:off x="381491" y="2804333"/>
            <a:ext cx="2287643" cy="2531679"/>
          </a:xfrm>
          <a:prstGeom prst="rect">
            <a:avLst/>
          </a:prstGeom>
        </p:spPr>
      </p:pic>
      <p:sp>
        <p:nvSpPr>
          <p:cNvPr id="4" name="TextBox 3">
            <a:extLst>
              <a:ext uri="{FF2B5EF4-FFF2-40B4-BE49-F238E27FC236}">
                <a16:creationId xmlns:a16="http://schemas.microsoft.com/office/drawing/2014/main" id="{23F70214-B703-4F0C-8D67-7C86FE13B7D7}"/>
              </a:ext>
            </a:extLst>
          </p:cNvPr>
          <p:cNvSpPr txBox="1"/>
          <p:nvPr/>
        </p:nvSpPr>
        <p:spPr>
          <a:xfrm>
            <a:off x="409903" y="5596753"/>
            <a:ext cx="2238704" cy="400110"/>
          </a:xfrm>
          <a:prstGeom prst="rect">
            <a:avLst/>
          </a:prstGeom>
          <a:noFill/>
        </p:spPr>
        <p:txBody>
          <a:bodyPr wrap="square" rtlCol="0">
            <a:spAutoFit/>
          </a:bodyPr>
          <a:lstStyle/>
          <a:p>
            <a:pPr algn="ctr"/>
            <a:r>
              <a:rPr lang="en-US" sz="2000" b="1" dirty="0" err="1"/>
              <a:t>Platon</a:t>
            </a:r>
            <a:r>
              <a:rPr lang="en-US" sz="2000" b="1" dirty="0"/>
              <a:t> </a:t>
            </a:r>
          </a:p>
        </p:txBody>
      </p:sp>
      <p:sp>
        <p:nvSpPr>
          <p:cNvPr id="7" name="Slide Number Placeholder 6">
            <a:extLst>
              <a:ext uri="{FF2B5EF4-FFF2-40B4-BE49-F238E27FC236}">
                <a16:creationId xmlns:a16="http://schemas.microsoft.com/office/drawing/2014/main" id="{B9F922FC-12DB-40FB-84CE-72286521CB2C}"/>
              </a:ext>
            </a:extLst>
          </p:cNvPr>
          <p:cNvSpPr>
            <a:spLocks noGrp="1"/>
          </p:cNvSpPr>
          <p:nvPr>
            <p:ph type="sldNum" sz="quarter" idx="12"/>
          </p:nvPr>
        </p:nvSpPr>
        <p:spPr/>
        <p:txBody>
          <a:bodyPr/>
          <a:lstStyle/>
          <a:p>
            <a:fld id="{BCA9E365-C2E6-427D-B945-C61DCC8F5720}" type="slidenum">
              <a:rPr lang="en-US" smtClean="0"/>
              <a:t>67</a:t>
            </a:fld>
            <a:endParaRPr lang="en-US"/>
          </a:p>
        </p:txBody>
      </p:sp>
    </p:spTree>
    <p:extLst>
      <p:ext uri="{BB962C8B-B14F-4D97-AF65-F5344CB8AC3E}">
        <p14:creationId xmlns:p14="http://schemas.microsoft.com/office/powerpoint/2010/main" val="159306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1000"/>
                                        <p:tgtEl>
                                          <p:spTgt spid="3">
                                            <p:txEl>
                                              <p:pRg st="0" end="0"/>
                                            </p:txEl>
                                          </p:spTgt>
                                        </p:tgtEl>
                                      </p:cBhvr>
                                    </p:animEffect>
                                    <p:anim calcmode="lin" valueType="num">
                                      <p:cBhvr>
                                        <p:cTn id="2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1000"/>
                                        <p:tgtEl>
                                          <p:spTgt spid="3">
                                            <p:txEl>
                                              <p:pRg st="1" end="1"/>
                                            </p:txEl>
                                          </p:spTgt>
                                        </p:tgtEl>
                                      </p:cBhvr>
                                    </p:animEffect>
                                    <p:anim calcmode="lin" valueType="num">
                                      <p:cBhvr>
                                        <p:cTn id="3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fade">
                                      <p:cBhvr>
                                        <p:cTn id="40" dur="1000"/>
                                        <p:tgtEl>
                                          <p:spTgt spid="3">
                                            <p:txEl>
                                              <p:pRg st="2" end="2"/>
                                            </p:txEl>
                                          </p:spTgt>
                                        </p:tgtEl>
                                      </p:cBhvr>
                                    </p:animEffect>
                                    <p:anim calcmode="lin" valueType="num">
                                      <p:cBhvr>
                                        <p:cTn id="4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EB0EB6-E668-4877-8A8F-F5F9232A38BE}"/>
              </a:ext>
            </a:extLst>
          </p:cNvPr>
          <p:cNvSpPr>
            <a:spLocks noGrp="1"/>
          </p:cNvSpPr>
          <p:nvPr>
            <p:ph type="subTitle" idx="1"/>
          </p:nvPr>
        </p:nvSpPr>
        <p:spPr>
          <a:xfrm>
            <a:off x="1007628" y="2850814"/>
            <a:ext cx="3469730" cy="3202847"/>
          </a:xfrm>
        </p:spPr>
        <p:style>
          <a:lnRef idx="2">
            <a:schemeClr val="accent1"/>
          </a:lnRef>
          <a:fillRef idx="1">
            <a:schemeClr val="lt1"/>
          </a:fillRef>
          <a:effectRef idx="0">
            <a:schemeClr val="accent1"/>
          </a:effectRef>
          <a:fontRef idx="minor">
            <a:schemeClr val="dk1"/>
          </a:fontRef>
        </p:style>
        <p:txBody>
          <a:bodyPr>
            <a:normAutofit/>
          </a:bodyPr>
          <a:lstStyle/>
          <a:p>
            <a:pPr algn="just">
              <a:lnSpc>
                <a:spcPct val="100000"/>
              </a:lnSpc>
              <a:spcBef>
                <a:spcPts val="0"/>
              </a:spcBef>
            </a:pPr>
            <a:r>
              <a:rPr lang="en-US"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nhà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triết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học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duy</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cổ</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đại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quy</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vật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chất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về</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một</a:t>
            </a:r>
            <a:r>
              <a:rPr lang="en-US" sz="2800" b="1" i="1" u="sng" dirty="0">
                <a:solidFill>
                  <a:srgbClr val="002060"/>
                </a:solidFill>
                <a:latin typeface="Times New Roman" panose="02020603050405020304" pitchFamily="18" charset="0"/>
                <a:cs typeface="Times New Roman" panose="02020603050405020304" pitchFamily="18" charset="0"/>
              </a:rPr>
              <a:t> hay </a:t>
            </a:r>
            <a:r>
              <a:rPr lang="en-US" sz="2800" b="1" i="1" u="sng" dirty="0" err="1">
                <a:solidFill>
                  <a:srgbClr val="002060"/>
                </a:solidFill>
                <a:latin typeface="Times New Roman" panose="02020603050405020304" pitchFamily="18" charset="0"/>
                <a:cs typeface="Times New Roman" panose="02020603050405020304" pitchFamily="18" charset="0"/>
              </a:rPr>
              <a:t>một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số</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dạng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vật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chất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cụ</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thể</a:t>
            </a:r>
            <a:r>
              <a:rPr lang="en-US" sz="2800" b="1" i="1" u="sng" dirty="0">
                <a:solidFill>
                  <a:srgbClr val="002060"/>
                </a:solidFill>
                <a:latin typeface="Times New Roman" panose="02020603050405020304" pitchFamily="18" charset="0"/>
                <a:cs typeface="Times New Roman" panose="02020603050405020304" pitchFamily="18" charset="0"/>
              </a:rPr>
              <a: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cảm</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tính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xem</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khởi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nguyên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thế</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giới</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a:p>
            <a:pPr>
              <a:lnSpc>
                <a:spcPct val="100000"/>
              </a:lnSpc>
              <a:spcBef>
                <a:spcPts val="0"/>
              </a:spcBef>
            </a:pPr>
            <a:endParaRPr lang="en-US" sz="2000" dirty="0">
              <a:solidFill>
                <a:srgbClr val="002060"/>
              </a:solidFill>
            </a:endParaRPr>
          </a:p>
        </p:txBody>
      </p:sp>
      <p:sp>
        <p:nvSpPr>
          <p:cNvPr id="6" name="TextBox 5">
            <a:extLst>
              <a:ext uri="{FF2B5EF4-FFF2-40B4-BE49-F238E27FC236}">
                <a16:creationId xmlns:a16="http://schemas.microsoft.com/office/drawing/2014/main" id="{4782C8F3-4773-4C28-828B-D9DCC3A2C1EE}"/>
              </a:ext>
            </a:extLst>
          </p:cNvPr>
          <p:cNvSpPr txBox="1"/>
          <p:nvPr/>
        </p:nvSpPr>
        <p:spPr>
          <a:xfrm>
            <a:off x="2367540" y="1313249"/>
            <a:ext cx="9585431" cy="523220"/>
          </a:xfrm>
          <a:prstGeom prst="rect">
            <a:avLst/>
          </a:prstGeom>
          <a:noFill/>
        </p:spPr>
        <p:txBody>
          <a:bodyPr wrap="square" rtlCol="0">
            <a:spAutoFit/>
          </a:bodyPr>
          <a:lstStyle/>
          <a:p>
            <a:r>
              <a:rPr lang="en-US" sz="2800" b="1" i="1" dirty="0">
                <a:solidFill>
                  <a:srgbClr val="FF0000"/>
                </a:solidFill>
                <a:latin typeface="Times New Roman" panose="02020603050405020304" pitchFamily="18" charset="0"/>
                <a:cs typeface="Times New Roman" panose="02020603050405020304" pitchFamily="18" charset="0"/>
              </a:rPr>
              <a:t>Quan </a:t>
            </a:r>
            <a:r>
              <a:rPr lang="en-US" sz="2800" b="1" i="1" dirty="0" err="1">
                <a:solidFill>
                  <a:srgbClr val="FF0000"/>
                </a:solidFill>
                <a:latin typeface="Times New Roman" panose="02020603050405020304" pitchFamily="18" charset="0"/>
                <a:cs typeface="Times New Roman" panose="02020603050405020304" pitchFamily="18" charset="0"/>
              </a:rPr>
              <a:t>niệm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tr</a:t>
            </a:r>
            <a:r>
              <a:rPr lang="vi-VN" sz="2800" b="1" i="1" dirty="0">
                <a:solidFill>
                  <a:srgbClr val="FF0000"/>
                </a:solidFill>
                <a:latin typeface="Times New Roman" panose="02020603050405020304" pitchFamily="18" charset="0"/>
                <a:cs typeface="Times New Roman" panose="02020603050405020304" pitchFamily="18" charset="0"/>
              </a:rPr>
              <a:t>ư</a:t>
            </a:r>
            <a:r>
              <a:rPr lang="en-US" sz="2800" b="1" i="1" dirty="0" err="1">
                <a:solidFill>
                  <a:srgbClr val="FF0000"/>
                </a:solidFill>
                <a:latin typeface="Times New Roman" panose="02020603050405020304" pitchFamily="18" charset="0"/>
                <a:cs typeface="Times New Roman" panose="02020603050405020304" pitchFamily="18" charset="0"/>
              </a:rPr>
              <a:t>ớc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F7FBE59-BACC-4D60-A3E3-923BF85D8770}"/>
              </a:ext>
            </a:extLst>
          </p:cNvPr>
          <p:cNvSpPr txBox="1"/>
          <p:nvPr/>
        </p:nvSpPr>
        <p:spPr>
          <a:xfrm>
            <a:off x="842137" y="2085463"/>
            <a:ext cx="4235666" cy="461665"/>
          </a:xfrm>
          <a:prstGeom prst="rect">
            <a:avLst/>
          </a:prstGeom>
          <a:solidFill>
            <a:srgbClr val="FFFF00"/>
          </a:solidFill>
        </p:spPr>
        <p:txBody>
          <a:bodyPr wrap="square" rtlCol="0">
            <a:spAutoFit/>
          </a:bodyPr>
          <a:lstStyle/>
          <a:p>
            <a:r>
              <a:rPr lang="en-US" sz="2400" b="1" i="1" dirty="0" err="1">
                <a:solidFill>
                  <a:srgbClr val="FF0000"/>
                </a:solidFill>
                <a:latin typeface="Times New Roman" panose="02020603050405020304" pitchFamily="18" charset="0"/>
                <a:cs typeface="Times New Roman" panose="02020603050405020304" pitchFamily="18" charset="0"/>
              </a:rPr>
              <a:t>Chủ</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nghĩa</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duy</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vật</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thời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cổ</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đại</a:t>
            </a:r>
            <a:endParaRPr lang="en-US" sz="2400" b="1" i="1" dirty="0">
              <a:solidFill>
                <a:srgbClr val="FF000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BC925487-884A-43D6-AD7C-441DF8EF312D}"/>
              </a:ext>
            </a:extLst>
          </p:cNvPr>
          <p:cNvSpPr txBox="1"/>
          <p:nvPr/>
        </p:nvSpPr>
        <p:spPr>
          <a:xfrm>
            <a:off x="6174834" y="2259404"/>
            <a:ext cx="5665076" cy="461665"/>
          </a:xfrm>
          <a:prstGeom prst="rect">
            <a:avLst/>
          </a:prstGeom>
          <a:noFill/>
        </p:spPr>
        <p:txBody>
          <a:bodyPr wrap="square" rtlCol="0">
            <a:spAutoFit/>
          </a:bodyPr>
          <a:lstStyle/>
          <a:p>
            <a:r>
              <a:rPr lang="en-US" sz="2400" dirty="0">
                <a:solidFill>
                  <a:srgbClr val="002060"/>
                </a:solidFill>
                <a:latin typeface="Times New Roman" panose="02020603050405020304" pitchFamily="18" charset="0"/>
                <a:cs typeface="Times New Roman" panose="02020603050405020304" pitchFamily="18" charset="0"/>
              </a:rPr>
              <a:t>Hy </a:t>
            </a:r>
            <a:r>
              <a:rPr lang="en-US" sz="2400" dirty="0" err="1">
                <a:solidFill>
                  <a:srgbClr val="002060"/>
                </a:solidFill>
                <a:latin typeface="Times New Roman" panose="02020603050405020304" pitchFamily="18" charset="0"/>
                <a:cs typeface="Times New Roman" panose="02020603050405020304" pitchFamily="18" charset="0"/>
              </a:rPr>
              <a:t>Lạp</a:t>
            </a:r>
            <a:r>
              <a:rPr lang="en-US" sz="2400" dirty="0">
                <a:solidFill>
                  <a:srgbClr val="002060"/>
                </a:solidFill>
                <a:latin typeface="Times New Roman" panose="02020603050405020304" pitchFamily="18" charset="0"/>
                <a:cs typeface="Times New Roman" panose="02020603050405020304" pitchFamily="18" charset="0"/>
              </a:rPr>
              <a:t>: N</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ớc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Không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khí</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lửa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VC …</a:t>
            </a:r>
          </a:p>
        </p:txBody>
      </p:sp>
      <p:sp>
        <p:nvSpPr>
          <p:cNvPr id="22" name="TextBox 21">
            <a:extLst>
              <a:ext uri="{FF2B5EF4-FFF2-40B4-BE49-F238E27FC236}">
                <a16:creationId xmlns:a16="http://schemas.microsoft.com/office/drawing/2014/main" id="{673C6669-B61B-4832-BAAD-D942E06043A1}"/>
              </a:ext>
            </a:extLst>
          </p:cNvPr>
          <p:cNvSpPr txBox="1"/>
          <p:nvPr/>
        </p:nvSpPr>
        <p:spPr>
          <a:xfrm>
            <a:off x="6174833" y="2741810"/>
            <a:ext cx="5160579" cy="461665"/>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TQ</a:t>
            </a:r>
            <a:r>
              <a:rPr lang="en-US" sz="2400" dirty="0">
                <a:solidFill>
                  <a:srgbClr val="002060"/>
                </a:solidFill>
                <a:latin typeface="Times New Roman" panose="02020603050405020304" pitchFamily="18" charset="0"/>
                <a:cs typeface="Times New Roman" panose="02020603050405020304" pitchFamily="18" charset="0"/>
              </a:rPr>
              <a:t>: Kim, </a:t>
            </a:r>
            <a:r>
              <a:rPr lang="en-US" sz="2400" dirty="0" err="1">
                <a:solidFill>
                  <a:srgbClr val="002060"/>
                </a:solidFill>
                <a:latin typeface="Times New Roman" panose="02020603050405020304" pitchFamily="18" charset="0"/>
                <a:cs typeface="Times New Roman" panose="02020603050405020304" pitchFamily="18" charset="0"/>
              </a:rPr>
              <a:t>mộc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thuỷ</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hoả</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thổ</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E221866-DA2C-4FF6-8A0A-BD0CC996D29A}"/>
              </a:ext>
            </a:extLst>
          </p:cNvPr>
          <p:cNvSpPr txBox="1"/>
          <p:nvPr/>
        </p:nvSpPr>
        <p:spPr>
          <a:xfrm>
            <a:off x="6132792" y="3327507"/>
            <a:ext cx="5391807" cy="461665"/>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Ấn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Độ</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Đất</a:t>
            </a:r>
            <a:r>
              <a:rPr lang="en-US" sz="2400" dirty="0">
                <a:solidFill>
                  <a:srgbClr val="002060"/>
                </a:solidFill>
                <a:latin typeface="Times New Roman" panose="02020603050405020304" pitchFamily="18" charset="0"/>
                <a:cs typeface="Times New Roman" panose="02020603050405020304" pitchFamily="18" charset="0"/>
              </a:rPr>
              <a:t>, n</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ớc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lửa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không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khí</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0F9455C1-6FC1-4099-9B3A-15E7E30CB16D}"/>
              </a:ext>
            </a:extLst>
          </p:cNvPr>
          <p:cNvSpPr txBox="1"/>
          <p:nvPr/>
        </p:nvSpPr>
        <p:spPr>
          <a:xfrm>
            <a:off x="6180086" y="4002433"/>
            <a:ext cx="5665075" cy="461665"/>
          </a:xfrm>
          <a:prstGeom prst="rect">
            <a:avLst/>
          </a:prstGeom>
          <a:noFill/>
        </p:spPr>
        <p:txBody>
          <a:bodyPr wrap="square" rtlCol="0">
            <a:spAutoFit/>
          </a:bodyPr>
          <a:lstStyle/>
          <a:p>
            <a:r>
              <a:rPr lang="en-US" sz="2400" dirty="0">
                <a:solidFill>
                  <a:srgbClr val="002060"/>
                </a:solidFill>
                <a:latin typeface="Times New Roman" panose="02020603050405020304" pitchFamily="18" charset="0"/>
                <a:cs typeface="Times New Roman" panose="02020603050405020304" pitchFamily="18" charset="0"/>
              </a:rPr>
              <a:t>B</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ớc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tiến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mới</a:t>
            </a:r>
            <a:r>
              <a:rPr lang="en-US" sz="2400" dirty="0">
                <a:solidFill>
                  <a:srgbClr val="002060"/>
                </a:solidFill>
                <a:latin typeface="Times New Roman" panose="02020603050405020304" pitchFamily="18" charset="0"/>
                <a:cs typeface="Times New Roman" panose="02020603050405020304" pitchFamily="18" charset="0"/>
              </a:rPr>
              <a:t> : </a:t>
            </a:r>
            <a:r>
              <a:rPr lang="en-US" sz="2400" dirty="0" err="1">
                <a:solidFill>
                  <a:srgbClr val="002060"/>
                </a:solidFill>
                <a:latin typeface="Times New Roman" panose="02020603050405020304" pitchFamily="18" charset="0"/>
                <a:cs typeface="Times New Roman" panose="02020603050405020304" pitchFamily="18" charset="0"/>
              </a:rPr>
              <a:t>Anaximender</a:t>
            </a:r>
            <a:r>
              <a:rPr lang="en-US" sz="2400" dirty="0">
                <a:solidFill>
                  <a:srgbClr val="002060"/>
                </a:solidFill>
                <a:latin typeface="Times New Roman" panose="02020603050405020304" pitchFamily="18" charset="0"/>
                <a:cs typeface="Times New Roman" panose="02020603050405020304" pitchFamily="18" charset="0"/>
              </a:rPr>
              <a:t>: VC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Aperon</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7A5D5619-2F81-4E11-A927-959DA43E8F88}"/>
              </a:ext>
            </a:extLst>
          </p:cNvPr>
          <p:cNvSpPr txBox="1"/>
          <p:nvPr/>
        </p:nvSpPr>
        <p:spPr>
          <a:xfrm>
            <a:off x="6180082" y="4734988"/>
            <a:ext cx="5665075"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Bước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tiến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quan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trọng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nhất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vật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chất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nguyên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tử</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 name="Arrow: Striped Right 1">
            <a:extLst>
              <a:ext uri="{FF2B5EF4-FFF2-40B4-BE49-F238E27FC236}">
                <a16:creationId xmlns:a16="http://schemas.microsoft.com/office/drawing/2014/main" id="{6AFE8D66-C9EC-4D75-8979-07725D6040E6}"/>
              </a:ext>
            </a:extLst>
          </p:cNvPr>
          <p:cNvSpPr/>
          <p:nvPr/>
        </p:nvSpPr>
        <p:spPr>
          <a:xfrm>
            <a:off x="5219693" y="2585538"/>
            <a:ext cx="455893" cy="3202847"/>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Arrow: Notched Right 6">
            <a:extLst>
              <a:ext uri="{FF2B5EF4-FFF2-40B4-BE49-F238E27FC236}">
                <a16:creationId xmlns:a16="http://schemas.microsoft.com/office/drawing/2014/main" id="{CE28F07F-04B9-44AC-96C3-A9235B51068C}"/>
              </a:ext>
            </a:extLst>
          </p:cNvPr>
          <p:cNvSpPr/>
          <p:nvPr/>
        </p:nvSpPr>
        <p:spPr>
          <a:xfrm rot="5400000">
            <a:off x="7965229" y="4870600"/>
            <a:ext cx="830997" cy="2440942"/>
          </a:xfrm>
          <a:prstGeom prst="notch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Star: 4 Points 15">
            <a:extLst>
              <a:ext uri="{FF2B5EF4-FFF2-40B4-BE49-F238E27FC236}">
                <a16:creationId xmlns:a16="http://schemas.microsoft.com/office/drawing/2014/main" id="{AC72C3D6-FF9A-47D7-B7CA-44A55C63489A}"/>
              </a:ext>
            </a:extLst>
          </p:cNvPr>
          <p:cNvSpPr/>
          <p:nvPr/>
        </p:nvSpPr>
        <p:spPr>
          <a:xfrm>
            <a:off x="1690846" y="1367646"/>
            <a:ext cx="551793" cy="516826"/>
          </a:xfrm>
          <a:prstGeom prst="star4">
            <a:avLst>
              <a:gd name="adj" fmla="val 125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7" name="TextBox 16">
            <a:extLst>
              <a:ext uri="{FF2B5EF4-FFF2-40B4-BE49-F238E27FC236}">
                <a16:creationId xmlns:a16="http://schemas.microsoft.com/office/drawing/2014/main" id="{1C01D21A-F201-4B56-9393-9D1896AA8041}"/>
              </a:ext>
            </a:extLst>
          </p:cNvPr>
          <p:cNvSpPr txBox="1"/>
          <p:nvPr/>
        </p:nvSpPr>
        <p:spPr>
          <a:xfrm>
            <a:off x="2238705" y="245948"/>
            <a:ext cx="9522371" cy="954107"/>
          </a:xfrm>
          <a:prstGeom prst="rect">
            <a:avLst/>
          </a:prstGeom>
          <a:noFill/>
        </p:spPr>
        <p:txBody>
          <a:bodyPr wrap="square" rtlCol="0">
            <a:spAutoFit/>
          </a:bodyPr>
          <a:lstStyle/>
          <a:p>
            <a:pPr algn="ctr"/>
            <a:r>
              <a:rPr lang="nl-NL" sz="2800" b="1" i="1" dirty="0">
                <a:solidFill>
                  <a:srgbClr val="FF0000"/>
                </a:solidFill>
                <a:latin typeface="Times New Roman" panose="02020603050405020304" pitchFamily="18" charset="0"/>
                <a:cs typeface="Times New Roman" pitchFamily="18" charset="0"/>
              </a:rPr>
              <a:t>a. Quan niệm của chủ nghĩa duy vật và chủ nghĩa duy tâm trước Mác về phạm trù vật chất</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F43D1777-7A26-4552-8C0D-80B9BB1C6B17}"/>
              </a:ext>
            </a:extLst>
          </p:cNvPr>
          <p:cNvCxnSpPr/>
          <p:nvPr/>
        </p:nvCxnSpPr>
        <p:spPr>
          <a:xfrm>
            <a:off x="2191407" y="1261247"/>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5B30FC-42DB-4D3D-B604-51FC8043372E}"/>
              </a:ext>
            </a:extLst>
          </p:cNvPr>
          <p:cNvCxnSpPr/>
          <p:nvPr/>
        </p:nvCxnSpPr>
        <p:spPr>
          <a:xfrm>
            <a:off x="2191407" y="1166654"/>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F91B324-43FF-4A3C-994D-83C31EC45956}"/>
              </a:ext>
            </a:extLst>
          </p:cNvPr>
          <p:cNvSpPr>
            <a:spLocks noGrp="1"/>
          </p:cNvSpPr>
          <p:nvPr>
            <p:ph type="sldNum" sz="quarter" idx="12"/>
          </p:nvPr>
        </p:nvSpPr>
        <p:spPr/>
        <p:txBody>
          <a:bodyPr/>
          <a:lstStyle/>
          <a:p>
            <a:fld id="{BCA9E365-C2E6-427D-B945-C61DCC8F5720}" type="slidenum">
              <a:rPr lang="en-US" smtClean="0"/>
              <a:t>68</a:t>
            </a:fld>
            <a:endParaRPr lang="en-US"/>
          </a:p>
        </p:txBody>
      </p:sp>
    </p:spTree>
    <p:extLst>
      <p:ext uri="{BB962C8B-B14F-4D97-AF65-F5344CB8AC3E}">
        <p14:creationId xmlns:p14="http://schemas.microsoft.com/office/powerpoint/2010/main" val="323924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bg/>
                                          </p:spTgt>
                                        </p:tgtEl>
                                        <p:attrNameLst>
                                          <p:attrName>style.visibility</p:attrName>
                                        </p:attrNameLst>
                                      </p:cBhvr>
                                      <p:to>
                                        <p:strVal val="visible"/>
                                      </p:to>
                                    </p:set>
                                    <p:animEffect transition="in" filter="fade">
                                      <p:cBhvr>
                                        <p:cTn id="26" dur="1000"/>
                                        <p:tgtEl>
                                          <p:spTgt spid="3">
                                            <p:bg/>
                                          </p:spTgt>
                                        </p:tgtEl>
                                      </p:cBhvr>
                                    </p:animEffect>
                                    <p:anim calcmode="lin" valueType="num">
                                      <p:cBhvr>
                                        <p:cTn id="27" dur="1000" fill="hold"/>
                                        <p:tgtEl>
                                          <p:spTgt spid="3">
                                            <p:bg/>
                                          </p:spTgt>
                                        </p:tgtEl>
                                        <p:attrNameLst>
                                          <p:attrName>ppt_x</p:attrName>
                                        </p:attrNameLst>
                                      </p:cBhvr>
                                      <p:tavLst>
                                        <p:tav tm="0">
                                          <p:val>
                                            <p:strVal val="#ppt_x"/>
                                          </p:val>
                                        </p:tav>
                                        <p:tav tm="100000">
                                          <p:val>
                                            <p:strVal val="#ppt_x"/>
                                          </p:val>
                                        </p:tav>
                                      </p:tavLst>
                                    </p:anim>
                                    <p:anim calcmode="lin" valueType="num">
                                      <p:cBhvr>
                                        <p:cTn id="28"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1000"/>
                                        <p:tgtEl>
                                          <p:spTgt spid="3">
                                            <p:txEl>
                                              <p:pRg st="0" end="0"/>
                                            </p:txEl>
                                          </p:spTgt>
                                        </p:tgtEl>
                                      </p:cBhvr>
                                    </p:animEffect>
                                    <p:anim calcmode="lin" valueType="num">
                                      <p:cBhvr>
                                        <p:cTn id="3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anim calcmode="lin" valueType="num">
                                      <p:cBhvr>
                                        <p:cTn id="55" dur="1000" fill="hold"/>
                                        <p:tgtEl>
                                          <p:spTgt spid="22"/>
                                        </p:tgtEl>
                                        <p:attrNameLst>
                                          <p:attrName>ppt_x</p:attrName>
                                        </p:attrNameLst>
                                      </p:cBhvr>
                                      <p:tavLst>
                                        <p:tav tm="0">
                                          <p:val>
                                            <p:strVal val="#ppt_x"/>
                                          </p:val>
                                        </p:tav>
                                        <p:tav tm="100000">
                                          <p:val>
                                            <p:strVal val="#ppt_x"/>
                                          </p:val>
                                        </p:tav>
                                      </p:tavLst>
                                    </p:anim>
                                    <p:anim calcmode="lin" valueType="num">
                                      <p:cBhvr>
                                        <p:cTn id="5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1000"/>
                                        <p:tgtEl>
                                          <p:spTgt spid="33"/>
                                        </p:tgtEl>
                                      </p:cBhvr>
                                    </p:animEffect>
                                    <p:anim calcmode="lin" valueType="num">
                                      <p:cBhvr>
                                        <p:cTn id="76" dur="1000" fill="hold"/>
                                        <p:tgtEl>
                                          <p:spTgt spid="33"/>
                                        </p:tgtEl>
                                        <p:attrNameLst>
                                          <p:attrName>ppt_x</p:attrName>
                                        </p:attrNameLst>
                                      </p:cBhvr>
                                      <p:tavLst>
                                        <p:tav tm="0">
                                          <p:val>
                                            <p:strVal val="#ppt_x"/>
                                          </p:val>
                                        </p:tav>
                                        <p:tav tm="100000">
                                          <p:val>
                                            <p:strVal val="#ppt_x"/>
                                          </p:val>
                                        </p:tav>
                                      </p:tavLst>
                                    </p:anim>
                                    <p:anim calcmode="lin" valueType="num">
                                      <p:cBhvr>
                                        <p:cTn id="7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1000"/>
                                        <p:tgtEl>
                                          <p:spTgt spid="7"/>
                                        </p:tgtEl>
                                      </p:cBhvr>
                                    </p:animEffect>
                                    <p:anim calcmode="lin" valueType="num">
                                      <p:cBhvr>
                                        <p:cTn id="83" dur="1000" fill="hold"/>
                                        <p:tgtEl>
                                          <p:spTgt spid="7"/>
                                        </p:tgtEl>
                                        <p:attrNameLst>
                                          <p:attrName>ppt_x</p:attrName>
                                        </p:attrNameLst>
                                      </p:cBhvr>
                                      <p:tavLst>
                                        <p:tav tm="0">
                                          <p:val>
                                            <p:strVal val="#ppt_x"/>
                                          </p:val>
                                        </p:tav>
                                        <p:tav tm="100000">
                                          <p:val>
                                            <p:strVal val="#ppt_x"/>
                                          </p:val>
                                        </p:tav>
                                      </p:tavLst>
                                    </p:anim>
                                    <p:anim calcmode="lin" valueType="num">
                                      <p:cBhvr>
                                        <p:cTn id="8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p:bldP spid="11" grpId="0" animBg="1"/>
      <p:bldP spid="21" grpId="0"/>
      <p:bldP spid="22" grpId="0"/>
      <p:bldP spid="26" grpId="0"/>
      <p:bldP spid="30" grpId="0"/>
      <p:bldP spid="33" grpId="0"/>
      <p:bldP spid="2" grpId="0" animBg="1"/>
      <p:bldP spid="7"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688755-8761-490A-9385-54C815780BFB}"/>
              </a:ext>
            </a:extLst>
          </p:cNvPr>
          <p:cNvSpPr txBox="1"/>
          <p:nvPr/>
        </p:nvSpPr>
        <p:spPr>
          <a:xfrm>
            <a:off x="6999890" y="1279455"/>
            <a:ext cx="4051740"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Hạn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chế</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1F72D2F-7DD5-42A9-ACEA-BE9BCE3E19A1}"/>
              </a:ext>
            </a:extLst>
          </p:cNvPr>
          <p:cNvSpPr txBox="1"/>
          <p:nvPr/>
        </p:nvSpPr>
        <p:spPr>
          <a:xfrm>
            <a:off x="1119351" y="1334409"/>
            <a:ext cx="4051740" cy="523220"/>
          </a:xfrm>
          <a:prstGeom prst="rect">
            <a:avLst/>
          </a:prstGeom>
          <a:noFill/>
        </p:spPr>
        <p:txBody>
          <a:bodyPr wrap="square" rtlCol="0">
            <a:spAutoFit/>
          </a:bodyPr>
          <a:lstStyle/>
          <a:p>
            <a:pPr algn="ctr"/>
            <a:r>
              <a:rPr lang="en-US" sz="2800" b="1" dirty="0" err="1">
                <a:solidFill>
                  <a:srgbClr val="FF0000"/>
                </a:solidFill>
                <a:latin typeface="Times New Roman" panose="02020603050405020304" pitchFamily="18" charset="0"/>
                <a:cs typeface="Times New Roman" panose="02020603050405020304" pitchFamily="18" charset="0"/>
              </a:rPr>
              <a:t>Tích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cực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8" name="Rectangle: Diagonal Corners Rounded 7">
            <a:extLst>
              <a:ext uri="{FF2B5EF4-FFF2-40B4-BE49-F238E27FC236}">
                <a16:creationId xmlns:a16="http://schemas.microsoft.com/office/drawing/2014/main" id="{46CDFCC6-825B-4F8B-8BE1-89F46AAD331A}"/>
              </a:ext>
            </a:extLst>
          </p:cNvPr>
          <p:cNvSpPr/>
          <p:nvPr/>
        </p:nvSpPr>
        <p:spPr>
          <a:xfrm>
            <a:off x="6763408" y="1939150"/>
            <a:ext cx="4524704" cy="4130567"/>
          </a:xfrm>
          <a:prstGeom prst="round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Quy</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vật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về</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các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dạng</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cụ</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thể</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của</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vật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chất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xem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gốc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để</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thích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toàn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bộ</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thế</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giới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a:t>
            </a:r>
          </a:p>
          <a:p>
            <a:pPr algn="just"/>
            <a:r>
              <a:rPr lang="en-US" sz="2800"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Các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yếu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tố</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khởi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nguyên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đều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là</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giả</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định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trực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kiến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a:t>
            </a:r>
            <a:r>
              <a:rPr lang="vi-VN" sz="2800" dirty="0">
                <a:solidFill>
                  <a:srgbClr val="7030A0"/>
                </a:solidFill>
                <a:latin typeface="Times New Roman" panose="02020603050405020304" pitchFamily="18" charset="0"/>
                <a:cs typeface="Times New Roman" panose="02020603050405020304" pitchFamily="18" charset="0"/>
              </a:rPr>
              <a:t>ư</a:t>
            </a:r>
            <a:r>
              <a:rPr lang="en-US" sz="2800" dirty="0">
                <a:solidFill>
                  <a:srgbClr val="7030A0"/>
                </a:solidFill>
                <a:latin typeface="Times New Roman" panose="02020603050405020304" pitchFamily="18" charset="0"/>
                <a:cs typeface="Times New Roman" panose="02020603050405020304" pitchFamily="18" charset="0"/>
              </a:rPr>
              <a:t>a đ</a:t>
            </a:r>
            <a:r>
              <a:rPr lang="vi-VN" sz="2800" dirty="0">
                <a:solidFill>
                  <a:srgbClr val="7030A0"/>
                </a:solidFill>
                <a:latin typeface="Times New Roman" panose="02020603050405020304" pitchFamily="18" charset="0"/>
                <a:cs typeface="Times New Roman" panose="02020603050405020304" pitchFamily="18" charset="0"/>
              </a:rPr>
              <a:t>ư</a:t>
            </a:r>
            <a:r>
              <a:rPr lang="en-US" sz="2800" dirty="0" err="1">
                <a:solidFill>
                  <a:srgbClr val="7030A0"/>
                </a:solidFill>
                <a:latin typeface="Times New Roman" panose="02020603050405020304" pitchFamily="18" charset="0"/>
                <a:cs typeface="Times New Roman" panose="02020603050405020304" pitchFamily="18" charset="0"/>
              </a:rPr>
              <a:t>ợc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minh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bằng</a:t>
            </a:r>
            <a:r>
              <a:rPr lang="en-US" sz="2800" dirty="0">
                <a:solidFill>
                  <a:srgbClr val="7030A0"/>
                </a:solidFill>
                <a:latin typeface="Times New Roman" panose="02020603050405020304" pitchFamily="18" charset="0"/>
                <a:cs typeface="Times New Roman" panose="02020603050405020304" pitchFamily="18" charset="0"/>
              </a:rPr>
              <a:t> khoa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9" name="Rectangle: Diagonal Corners Rounded 8">
            <a:extLst>
              <a:ext uri="{FF2B5EF4-FFF2-40B4-BE49-F238E27FC236}">
                <a16:creationId xmlns:a16="http://schemas.microsoft.com/office/drawing/2014/main" id="{61461561-0B2A-4972-861B-B74F1700A163}"/>
              </a:ext>
            </a:extLst>
          </p:cNvPr>
          <p:cNvSpPr/>
          <p:nvPr/>
        </p:nvSpPr>
        <p:spPr>
          <a:xfrm>
            <a:off x="1284078" y="2050606"/>
            <a:ext cx="4696309" cy="4019111"/>
          </a:xfrm>
          <a:prstGeom prst="round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a:solidFill>
                  <a:srgbClr val="7030A0"/>
                </a:solidFill>
                <a:latin typeface="Times New Roman" panose="02020603050405020304" pitchFamily="18" charset="0"/>
                <a:cs typeface="Times New Roman" panose="02020603050405020304" pitchFamily="18" charset="0"/>
              </a:rPr>
              <a:t>	</a:t>
            </a:r>
          </a:p>
          <a:p>
            <a:pPr algn="just"/>
            <a:r>
              <a:rPr lang="en-US" sz="2800" dirty="0">
                <a:solidFill>
                  <a:srgbClr val="7030A0"/>
                </a:solidFill>
                <a:latin typeface="Times New Roman" panose="02020603050405020304" pitchFamily="18" charset="0"/>
                <a:cs typeface="Times New Roman" panose="02020603050405020304" pitchFamily="18" charset="0"/>
              </a:rPr>
              <a:t>	- </a:t>
            </a:r>
            <a:r>
              <a:rPr lang="en-US" sz="2800" dirty="0" err="1">
                <a:solidFill>
                  <a:srgbClr val="7030A0"/>
                </a:solidFill>
                <a:latin typeface="Times New Roman" panose="02020603050405020304" pitchFamily="18" charset="0"/>
                <a:cs typeface="Times New Roman" panose="02020603050405020304" pitchFamily="18" charset="0"/>
              </a:rPr>
              <a:t>Đó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là</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xuất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phát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từ</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thế</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giới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vật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chất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để</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giải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thích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thế</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giới</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vật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chất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mang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tính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khách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 </a:t>
            </a:r>
          </a:p>
          <a:p>
            <a:pPr algn="just"/>
            <a:r>
              <a:rPr lang="en-US" sz="2800" dirty="0">
                <a:solidFill>
                  <a:srgbClr val="7030A0"/>
                </a:solidFill>
                <a:latin typeface="Times New Roman" panose="02020603050405020304" pitchFamily="18" charset="0"/>
                <a:cs typeface="Times New Roman" panose="02020603050405020304" pitchFamily="18" charset="0"/>
              </a:rPr>
              <a:t>	- </a:t>
            </a:r>
            <a:r>
              <a:rPr lang="en-US" sz="2800" b="1" i="1" dirty="0" err="1">
                <a:solidFill>
                  <a:srgbClr val="7030A0"/>
                </a:solidFill>
                <a:latin typeface="Times New Roman" panose="02020603050405020304" pitchFamily="18" charset="0"/>
                <a:cs typeface="Times New Roman" panose="02020603050405020304" pitchFamily="18" charset="0"/>
              </a:rPr>
              <a:t>Học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thuyết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nguyên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tử</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là</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một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bước</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phát</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triển</a:t>
            </a:r>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dirty="0" err="1">
                <a:solidFill>
                  <a:srgbClr val="7030A0"/>
                </a:solidFill>
                <a:latin typeface="Times New Roman" panose="02020603050405020304" pitchFamily="18" charset="0"/>
                <a:cs typeface="Times New Roman" panose="02020603050405020304" pitchFamily="18" charset="0"/>
              </a:rPr>
              <a:t>mới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cho</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thành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phạm</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trù</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chất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triết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học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sau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này</a:t>
            </a:r>
            <a:r>
              <a:rPr lang="en-US" sz="2800" dirty="0">
                <a:solidFill>
                  <a:srgbClr val="7030A0"/>
                </a:solidFill>
                <a:latin typeface="Times New Roman" panose="02020603050405020304" pitchFamily="18" charset="0"/>
                <a:cs typeface="Times New Roman" panose="02020603050405020304" pitchFamily="18" charset="0"/>
              </a:rPr>
              <a:t>.</a:t>
            </a:r>
          </a:p>
          <a:p>
            <a:pPr algn="just"/>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61A7848-448B-4C0B-AB39-543C51AC8E32}"/>
              </a:ext>
            </a:extLst>
          </p:cNvPr>
          <p:cNvSpPr txBox="1"/>
          <p:nvPr/>
        </p:nvSpPr>
        <p:spPr>
          <a:xfrm>
            <a:off x="2238705" y="245948"/>
            <a:ext cx="9522371" cy="954107"/>
          </a:xfrm>
          <a:prstGeom prst="rect">
            <a:avLst/>
          </a:prstGeom>
          <a:noFill/>
        </p:spPr>
        <p:txBody>
          <a:bodyPr wrap="square" rtlCol="0">
            <a:spAutoFit/>
          </a:bodyPr>
          <a:lstStyle/>
          <a:p>
            <a:pPr algn="ctr"/>
            <a:r>
              <a:rPr lang="nl-NL" sz="2800" b="1" i="1" dirty="0">
                <a:solidFill>
                  <a:srgbClr val="FF0000"/>
                </a:solidFill>
                <a:latin typeface="Times New Roman" panose="02020603050405020304" pitchFamily="18" charset="0"/>
                <a:cs typeface="Times New Roman" pitchFamily="18" charset="0"/>
              </a:rPr>
              <a:t>a. Quan niệm của chủ nghĩa duy vật và chủ nghĩa duy tâm trước Mác về phạm trù vật chất</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193260DE-5850-4377-B5F6-D93671450FAB}"/>
              </a:ext>
            </a:extLst>
          </p:cNvPr>
          <p:cNvCxnSpPr/>
          <p:nvPr/>
        </p:nvCxnSpPr>
        <p:spPr>
          <a:xfrm>
            <a:off x="2191407" y="1261247"/>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395A83-8264-4616-9DBD-DB25F772C682}"/>
              </a:ext>
            </a:extLst>
          </p:cNvPr>
          <p:cNvCxnSpPr/>
          <p:nvPr/>
        </p:nvCxnSpPr>
        <p:spPr>
          <a:xfrm>
            <a:off x="2191407" y="1166654"/>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853BBF4-4C3D-4DB2-B7B0-D7F08F87756F}"/>
              </a:ext>
            </a:extLst>
          </p:cNvPr>
          <p:cNvSpPr>
            <a:spLocks noGrp="1"/>
          </p:cNvSpPr>
          <p:nvPr>
            <p:ph type="sldNum" sz="quarter" idx="12"/>
          </p:nvPr>
        </p:nvSpPr>
        <p:spPr/>
        <p:txBody>
          <a:bodyPr/>
          <a:lstStyle/>
          <a:p>
            <a:fld id="{BCA9E365-C2E6-427D-B945-C61DCC8F5720}" type="slidenum">
              <a:rPr lang="en-US" smtClean="0"/>
              <a:t>69</a:t>
            </a:fld>
            <a:endParaRPr lang="en-US"/>
          </a:p>
        </p:txBody>
      </p:sp>
    </p:spTree>
    <p:extLst>
      <p:ext uri="{BB962C8B-B14F-4D97-AF65-F5344CB8AC3E}">
        <p14:creationId xmlns:p14="http://schemas.microsoft.com/office/powerpoint/2010/main" val="354922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F3906A-760E-40F9-8A02-5DE2ADEB7D7F}"/>
              </a:ext>
            </a:extLst>
          </p:cNvPr>
          <p:cNvSpPr>
            <a:spLocks noGrp="1"/>
          </p:cNvSpPr>
          <p:nvPr>
            <p:ph type="subTitle" idx="1"/>
          </p:nvPr>
        </p:nvSpPr>
        <p:spPr>
          <a:xfrm>
            <a:off x="1445173" y="2413026"/>
            <a:ext cx="9222827" cy="2563413"/>
          </a:xfrm>
        </p:spPr>
        <p:txBody>
          <a:bodyPr>
            <a:normAutofit/>
          </a:bodyPr>
          <a:lstStyle/>
          <a:p>
            <a:pPr algn="just"/>
            <a:r>
              <a:rPr lang="en-US" sz="3200" b="1" i="1" dirty="0">
                <a:solidFill>
                  <a:srgbClr val="7030A0"/>
                </a:solidFill>
                <a:latin typeface="Times New Roman" panose="02020603050405020304" pitchFamily="18" charset="0"/>
                <a:cs typeface="Times New Roman" panose="02020603050405020304" pitchFamily="18" charset="0"/>
              </a:rPr>
              <a:t>a) </a:t>
            </a:r>
            <a:r>
              <a:rPr lang="en-US" sz="3200" b="1" i="1" dirty="0" err="1">
                <a:solidFill>
                  <a:srgbClr val="7030A0"/>
                </a:solidFill>
                <a:latin typeface="Times New Roman" panose="02020603050405020304" pitchFamily="18" charset="0"/>
                <a:cs typeface="Times New Roman" panose="02020603050405020304" pitchFamily="18" charset="0"/>
              </a:rPr>
              <a:t>Nguồn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gốc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triết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học</a:t>
            </a:r>
            <a:endParaRPr lang="en-US" sz="3200" b="1" i="1" dirty="0">
              <a:solidFill>
                <a:srgbClr val="7030A0"/>
              </a:solidFill>
              <a:latin typeface="Times New Roman" panose="02020603050405020304" pitchFamily="18" charset="0"/>
              <a:cs typeface="Times New Roman" panose="02020603050405020304" pitchFamily="18" charset="0"/>
            </a:endParaRPr>
          </a:p>
          <a:p>
            <a:pPr algn="just"/>
            <a:r>
              <a:rPr lang="en-US" sz="3200" b="1" i="1" dirty="0">
                <a:solidFill>
                  <a:srgbClr val="7030A0"/>
                </a:solidFill>
                <a:latin typeface="Times New Roman" panose="02020603050405020304" pitchFamily="18" charset="0"/>
                <a:cs typeface="Times New Roman" panose="02020603050405020304" pitchFamily="18" charset="0"/>
              </a:rPr>
              <a:t>b) </a:t>
            </a:r>
            <a:r>
              <a:rPr lang="en-US" sz="3200" b="1" i="1" dirty="0" err="1">
                <a:solidFill>
                  <a:srgbClr val="7030A0"/>
                </a:solidFill>
                <a:latin typeface="Times New Roman" panose="02020603050405020304" pitchFamily="18" charset="0"/>
                <a:cs typeface="Times New Roman" panose="02020603050405020304" pitchFamily="18" charset="0"/>
              </a:rPr>
              <a:t>Khái</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niệm</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triết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học</a:t>
            </a:r>
            <a:endParaRPr lang="en-US" sz="3200" b="1" i="1" dirty="0">
              <a:solidFill>
                <a:srgbClr val="7030A0"/>
              </a:solidFill>
              <a:latin typeface="Times New Roman" panose="02020603050405020304" pitchFamily="18" charset="0"/>
              <a:cs typeface="Times New Roman" panose="02020603050405020304" pitchFamily="18" charset="0"/>
            </a:endParaRPr>
          </a:p>
          <a:p>
            <a:pPr algn="just"/>
            <a:r>
              <a:rPr lang="en-US" sz="3200" b="1" i="1" dirty="0">
                <a:solidFill>
                  <a:srgbClr val="7030A0"/>
                </a:solidFill>
                <a:latin typeface="Times New Roman" panose="02020603050405020304" pitchFamily="18" charset="0"/>
                <a:cs typeface="Times New Roman" panose="02020603050405020304" pitchFamily="18" charset="0"/>
              </a:rPr>
              <a:t>c) </a:t>
            </a:r>
            <a:r>
              <a:rPr lang="en-US" sz="3200" b="1" i="1" dirty="0" err="1">
                <a:solidFill>
                  <a:srgbClr val="7030A0"/>
                </a:solidFill>
                <a:latin typeface="Times New Roman" panose="02020603050405020304" pitchFamily="18" charset="0"/>
                <a:cs typeface="Times New Roman" panose="02020603050405020304" pitchFamily="18" charset="0"/>
              </a:rPr>
              <a:t>Vấn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đề</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đối</a:t>
            </a:r>
            <a:r>
              <a:rPr lang="en-US" sz="3200" b="1" i="1" dirty="0">
                <a:solidFill>
                  <a:srgbClr val="7030A0"/>
                </a:solidFill>
                <a:latin typeface="Times New Roman" panose="02020603050405020304" pitchFamily="18" charset="0"/>
                <a:cs typeface="Times New Roman" panose="02020603050405020304" pitchFamily="18" charset="0"/>
              </a:rPr>
              <a:t> t</a:t>
            </a:r>
            <a:r>
              <a:rPr lang="vi-VN" sz="3200" b="1" i="1" dirty="0">
                <a:solidFill>
                  <a:srgbClr val="7030A0"/>
                </a:solidFill>
                <a:latin typeface="Times New Roman" panose="02020603050405020304" pitchFamily="18" charset="0"/>
                <a:cs typeface="Times New Roman" panose="02020603050405020304" pitchFamily="18" charset="0"/>
              </a:rPr>
              <a:t>ư</a:t>
            </a:r>
            <a:r>
              <a:rPr lang="en-US" sz="3200" b="1" i="1" dirty="0" err="1">
                <a:solidFill>
                  <a:srgbClr val="7030A0"/>
                </a:solidFill>
                <a:latin typeface="Times New Roman" panose="02020603050405020304" pitchFamily="18" charset="0"/>
                <a:cs typeface="Times New Roman" panose="02020603050405020304" pitchFamily="18" charset="0"/>
              </a:rPr>
              <a:t>ợng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triết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học</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trong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lịch</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sử</a:t>
            </a:r>
            <a:endParaRPr lang="en-US" sz="3200" b="1" i="1" dirty="0">
              <a:solidFill>
                <a:srgbClr val="7030A0"/>
              </a:solidFill>
              <a:latin typeface="Times New Roman" panose="02020603050405020304" pitchFamily="18" charset="0"/>
              <a:cs typeface="Times New Roman" panose="02020603050405020304" pitchFamily="18" charset="0"/>
            </a:endParaRPr>
          </a:p>
          <a:p>
            <a:pPr algn="just"/>
            <a:r>
              <a:rPr lang="en-US" sz="3200" b="1" i="1" dirty="0">
                <a:solidFill>
                  <a:srgbClr val="7030A0"/>
                </a:solidFill>
                <a:latin typeface="Times New Roman" panose="02020603050405020304" pitchFamily="18" charset="0"/>
                <a:cs typeface="Times New Roman" panose="02020603050405020304" pitchFamily="18" charset="0"/>
              </a:rPr>
              <a:t>d) </a:t>
            </a:r>
            <a:r>
              <a:rPr lang="en-GB" altLang="en-US" sz="3200" b="1" i="1" dirty="0" err="1">
                <a:solidFill>
                  <a:srgbClr val="7030A0"/>
                </a:solidFill>
                <a:latin typeface="Times New Roman" panose="02020603050405020304" pitchFamily="18" charset="0"/>
                <a:cs typeface="Times New Roman" panose="02020603050405020304" pitchFamily="18" charset="0"/>
              </a:rPr>
              <a:t>Triết</a:t>
            </a:r>
            <a:r>
              <a:rPr lang="en-GB" altLang="en-US" sz="3200" b="1" i="1" dirty="0">
                <a:solidFill>
                  <a:srgbClr val="7030A0"/>
                </a:solidFill>
                <a:latin typeface="Times New Roman" panose="02020603050405020304" pitchFamily="18" charset="0"/>
                <a:cs typeface="Times New Roman" panose="02020603050405020304" pitchFamily="18" charset="0"/>
              </a:rPr>
              <a:t> </a:t>
            </a:r>
            <a:r>
              <a:rPr lang="en-GB" altLang="en-US" sz="3200" b="1" i="1" dirty="0" err="1">
                <a:solidFill>
                  <a:srgbClr val="7030A0"/>
                </a:solidFill>
                <a:latin typeface="Times New Roman" panose="02020603050405020304" pitchFamily="18" charset="0"/>
                <a:cs typeface="Times New Roman" panose="02020603050405020304" pitchFamily="18" charset="0"/>
              </a:rPr>
              <a:t>học</a:t>
            </a:r>
            <a:r>
              <a:rPr lang="en-GB" altLang="en-US" sz="3200" b="1" i="1" dirty="0">
                <a:solidFill>
                  <a:srgbClr val="7030A0"/>
                </a:solidFill>
                <a:latin typeface="Times New Roman" panose="02020603050405020304" pitchFamily="18" charset="0"/>
                <a:cs typeface="Times New Roman" panose="02020603050405020304" pitchFamily="18" charset="0"/>
              </a:rPr>
              <a:t> - </a:t>
            </a:r>
            <a:r>
              <a:rPr lang="en-GB" altLang="en-US" sz="3200" b="1" i="1" dirty="0" err="1">
                <a:solidFill>
                  <a:srgbClr val="7030A0"/>
                </a:solidFill>
                <a:latin typeface="Times New Roman" panose="02020603050405020304" pitchFamily="18" charset="0"/>
                <a:cs typeface="Times New Roman" panose="02020603050405020304" pitchFamily="18" charset="0"/>
              </a:rPr>
              <a:t>hạt</a:t>
            </a:r>
            <a:r>
              <a:rPr lang="en-GB" altLang="en-US" sz="3200" b="1" i="1" dirty="0">
                <a:solidFill>
                  <a:srgbClr val="7030A0"/>
                </a:solidFill>
                <a:latin typeface="Times New Roman" panose="02020603050405020304" pitchFamily="18" charset="0"/>
                <a:cs typeface="Times New Roman" panose="02020603050405020304" pitchFamily="18" charset="0"/>
              </a:rPr>
              <a:t> </a:t>
            </a:r>
            <a:r>
              <a:rPr lang="en-GB" altLang="en-US" sz="3200" b="1" i="1" dirty="0" err="1">
                <a:solidFill>
                  <a:srgbClr val="7030A0"/>
                </a:solidFill>
                <a:latin typeface="Times New Roman" panose="02020603050405020304" pitchFamily="18" charset="0"/>
                <a:cs typeface="Times New Roman" panose="02020603050405020304" pitchFamily="18" charset="0"/>
              </a:rPr>
              <a:t>nhân</a:t>
            </a:r>
            <a:r>
              <a:rPr lang="en-GB" altLang="en-US" sz="3200" b="1" i="1" dirty="0">
                <a:solidFill>
                  <a:srgbClr val="7030A0"/>
                </a:solidFill>
                <a:latin typeface="Times New Roman" panose="02020603050405020304" pitchFamily="18" charset="0"/>
                <a:cs typeface="Times New Roman" panose="02020603050405020304" pitchFamily="18" charset="0"/>
              </a:rPr>
              <a:t> </a:t>
            </a:r>
            <a:r>
              <a:rPr lang="en-GB" altLang="en-US" sz="3200" b="1" i="1" dirty="0" err="1">
                <a:solidFill>
                  <a:srgbClr val="7030A0"/>
                </a:solidFill>
                <a:latin typeface="Times New Roman" panose="02020603050405020304" pitchFamily="18" charset="0"/>
                <a:cs typeface="Times New Roman" panose="02020603050405020304" pitchFamily="18" charset="0"/>
              </a:rPr>
              <a:t>lý</a:t>
            </a:r>
            <a:r>
              <a:rPr lang="en-GB" altLang="en-US" sz="3200" b="1" i="1" dirty="0">
                <a:solidFill>
                  <a:srgbClr val="7030A0"/>
                </a:solidFill>
                <a:latin typeface="Times New Roman" panose="02020603050405020304" pitchFamily="18" charset="0"/>
                <a:cs typeface="Times New Roman" panose="02020603050405020304" pitchFamily="18" charset="0"/>
              </a:rPr>
              <a:t> </a:t>
            </a:r>
            <a:r>
              <a:rPr lang="en-GB" altLang="en-US" sz="3200" b="1" i="1" dirty="0" err="1">
                <a:solidFill>
                  <a:srgbClr val="7030A0"/>
                </a:solidFill>
                <a:latin typeface="Times New Roman" panose="02020603050405020304" pitchFamily="18" charset="0"/>
                <a:cs typeface="Times New Roman" panose="02020603050405020304" pitchFamily="18" charset="0"/>
              </a:rPr>
              <a:t>luận</a:t>
            </a:r>
            <a:r>
              <a:rPr lang="en-GB" altLang="en-US" sz="3200" b="1" i="1" dirty="0">
                <a:solidFill>
                  <a:srgbClr val="7030A0"/>
                </a:solidFill>
                <a:latin typeface="Times New Roman" panose="02020603050405020304" pitchFamily="18" charset="0"/>
                <a:cs typeface="Times New Roman" panose="02020603050405020304" pitchFamily="18" charset="0"/>
              </a:rPr>
              <a:t> </a:t>
            </a:r>
            <a:r>
              <a:rPr lang="en-GB" altLang="en-US" sz="3200" b="1" i="1" dirty="0" err="1">
                <a:solidFill>
                  <a:srgbClr val="7030A0"/>
                </a:solidFill>
                <a:latin typeface="Times New Roman" panose="02020603050405020304" pitchFamily="18" charset="0"/>
                <a:cs typeface="Times New Roman" panose="02020603050405020304" pitchFamily="18" charset="0"/>
              </a:rPr>
              <a:t>của</a:t>
            </a:r>
            <a:r>
              <a:rPr lang="en-GB" altLang="en-US" sz="3200" b="1" i="1" dirty="0">
                <a:solidFill>
                  <a:srgbClr val="7030A0"/>
                </a:solidFill>
                <a:latin typeface="Times New Roman" panose="02020603050405020304" pitchFamily="18" charset="0"/>
                <a:cs typeface="Times New Roman" panose="02020603050405020304" pitchFamily="18" charset="0"/>
              </a:rPr>
              <a:t> </a:t>
            </a:r>
            <a:r>
              <a:rPr lang="en-GB" altLang="en-US" sz="3200" b="1" i="1" dirty="0" err="1">
                <a:solidFill>
                  <a:srgbClr val="7030A0"/>
                </a:solidFill>
                <a:latin typeface="Times New Roman" panose="02020603050405020304" pitchFamily="18" charset="0"/>
                <a:cs typeface="Times New Roman" panose="02020603050405020304" pitchFamily="18" charset="0"/>
              </a:rPr>
              <a:t>thế</a:t>
            </a:r>
            <a:r>
              <a:rPr lang="en-GB" altLang="en-US" sz="3200" b="1" i="1" dirty="0">
                <a:solidFill>
                  <a:srgbClr val="7030A0"/>
                </a:solidFill>
                <a:latin typeface="Times New Roman" panose="02020603050405020304" pitchFamily="18" charset="0"/>
                <a:cs typeface="Times New Roman" panose="02020603050405020304" pitchFamily="18" charset="0"/>
              </a:rPr>
              <a:t> </a:t>
            </a:r>
            <a:r>
              <a:rPr lang="en-GB" altLang="en-US" sz="3200" b="1" i="1" dirty="0" err="1">
                <a:solidFill>
                  <a:srgbClr val="7030A0"/>
                </a:solidFill>
                <a:latin typeface="Times New Roman" panose="02020603050405020304" pitchFamily="18" charset="0"/>
                <a:cs typeface="Times New Roman" panose="02020603050405020304" pitchFamily="18" charset="0"/>
              </a:rPr>
              <a:t>giới</a:t>
            </a:r>
            <a:r>
              <a:rPr lang="en-GB" altLang="en-US" sz="3200" b="1" i="1" dirty="0">
                <a:solidFill>
                  <a:srgbClr val="7030A0"/>
                </a:solidFill>
                <a:latin typeface="Times New Roman" panose="02020603050405020304" pitchFamily="18" charset="0"/>
                <a:cs typeface="Times New Roman" panose="02020603050405020304" pitchFamily="18" charset="0"/>
              </a:rPr>
              <a:t> </a:t>
            </a:r>
            <a:r>
              <a:rPr lang="en-GB" altLang="en-US" sz="3200" b="1" i="1" dirty="0" err="1">
                <a:solidFill>
                  <a:srgbClr val="7030A0"/>
                </a:solidFill>
                <a:latin typeface="Times New Roman" panose="02020603050405020304" pitchFamily="18" charset="0"/>
                <a:cs typeface="Times New Roman" panose="02020603050405020304" pitchFamily="18" charset="0"/>
              </a:rPr>
              <a:t>quan</a:t>
            </a:r>
            <a:endParaRPr lang="en-US" sz="3200" b="1" i="1" dirty="0">
              <a:solidFill>
                <a:srgbClr val="7030A0"/>
              </a:solidFill>
              <a:latin typeface="Times New Roman" panose="02020603050405020304" pitchFamily="18" charset="0"/>
              <a:cs typeface="Times New Roman" panose="02020603050405020304" pitchFamily="18" charset="0"/>
            </a:endParaRPr>
          </a:p>
          <a:p>
            <a:pPr algn="just"/>
            <a:endParaRPr lang="en-US" sz="3200" b="1" i="1" dirty="0">
              <a:solidFill>
                <a:srgbClr val="7030A0"/>
              </a:solidFill>
              <a:latin typeface="Times New Roman" panose="02020603050405020304" pitchFamily="18" charset="0"/>
              <a:cs typeface="Times New Roman" panose="02020603050405020304" pitchFamily="18" charset="0"/>
            </a:endParaRPr>
          </a:p>
        </p:txBody>
      </p:sp>
      <p:sp>
        <p:nvSpPr>
          <p:cNvPr id="5" name="Diamond 4">
            <a:extLst>
              <a:ext uri="{FF2B5EF4-FFF2-40B4-BE49-F238E27FC236}">
                <a16:creationId xmlns:a16="http://schemas.microsoft.com/office/drawing/2014/main" id="{94E38D85-F196-48A5-94A4-487638784913}"/>
              </a:ext>
            </a:extLst>
          </p:cNvPr>
          <p:cNvSpPr/>
          <p:nvPr/>
        </p:nvSpPr>
        <p:spPr>
          <a:xfrm>
            <a:off x="2355188" y="1426459"/>
            <a:ext cx="705136" cy="634624"/>
          </a:xfrm>
          <a:prstGeom prst="diamond">
            <a:avLst/>
          </a:prstGeom>
          <a:solidFill>
            <a:srgbClr val="FFFF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rgbClr val="FF0000"/>
                </a:solidFill>
              </a:rPr>
              <a:t>1</a:t>
            </a:r>
            <a:endParaRPr lang="en-US" b="1" dirty="0">
              <a:solidFill>
                <a:srgbClr val="FF0000"/>
              </a:solidFill>
            </a:endParaRPr>
          </a:p>
        </p:txBody>
      </p:sp>
      <p:sp>
        <p:nvSpPr>
          <p:cNvPr id="6" name="Hexagon 5">
            <a:extLst>
              <a:ext uri="{FF2B5EF4-FFF2-40B4-BE49-F238E27FC236}">
                <a16:creationId xmlns:a16="http://schemas.microsoft.com/office/drawing/2014/main" id="{9F9F4DE1-0ED3-47B0-B9AA-2D324295B07F}"/>
              </a:ext>
            </a:extLst>
          </p:cNvPr>
          <p:cNvSpPr/>
          <p:nvPr/>
        </p:nvSpPr>
        <p:spPr>
          <a:xfrm>
            <a:off x="3060324" y="1505292"/>
            <a:ext cx="4477557" cy="524259"/>
          </a:xfrm>
          <a:prstGeom prst="hexagon">
            <a:avLst/>
          </a:prstGeom>
          <a:solidFill>
            <a:srgbClr val="FFFF00"/>
          </a:solidFill>
          <a:ln>
            <a:solidFill>
              <a:srgbClr val="002060"/>
            </a:solidFill>
          </a:ln>
        </p:spPr>
        <p:style>
          <a:lnRef idx="2">
            <a:schemeClr val="accent4"/>
          </a:lnRef>
          <a:fillRef idx="1">
            <a:schemeClr val="lt1"/>
          </a:fillRef>
          <a:effectRef idx="0">
            <a:schemeClr val="accent4"/>
          </a:effectRef>
          <a:fontRef idx="minor">
            <a:schemeClr val="dk1"/>
          </a:fontRef>
        </p:style>
        <p:txBody>
          <a:bodyPr rtlCol="0" anchor="ctr"/>
          <a:lstStyle/>
          <a:p>
            <a:r>
              <a:rPr lang="en-US" sz="2800" b="1" dirty="0" err="1">
                <a:solidFill>
                  <a:srgbClr val="FF0000"/>
                </a:solidFill>
                <a:latin typeface="Times New Roman" panose="02020603050405020304" pitchFamily="18" charset="0"/>
                <a:cs typeface="Times New Roman" panose="02020603050405020304" pitchFamily="18" charset="0"/>
              </a:rPr>
              <a:t>Khái</a:t>
            </a:r>
            <a:r>
              <a:rPr lang="en-US" sz="2800" b="1" dirty="0">
                <a:solidFill>
                  <a:srgbClr val="FF0000"/>
                </a:solidFill>
                <a:latin typeface="Times New Roman" panose="02020603050405020304" pitchFamily="18" charset="0"/>
                <a:cs typeface="Times New Roman" panose="02020603050405020304" pitchFamily="18" charset="0"/>
              </a:rPr>
              <a:t> l</a:t>
            </a:r>
            <a:r>
              <a:rPr lang="vi-VN" sz="2800" b="1" dirty="0">
                <a:solidFill>
                  <a:srgbClr val="FF0000"/>
                </a:solidFill>
                <a:latin typeface="Times New Roman" panose="02020603050405020304" pitchFamily="18" charset="0"/>
                <a:cs typeface="Times New Roman" panose="02020603050405020304" pitchFamily="18" charset="0"/>
              </a:rPr>
              <a:t>ư</a:t>
            </a:r>
            <a:r>
              <a:rPr lang="en-US" sz="2800" b="1" dirty="0" err="1">
                <a:solidFill>
                  <a:srgbClr val="FF0000"/>
                </a:solidFill>
                <a:latin typeface="Times New Roman" panose="02020603050405020304" pitchFamily="18" charset="0"/>
                <a:cs typeface="Times New Roman" panose="02020603050405020304" pitchFamily="18" charset="0"/>
              </a:rPr>
              <a:t>ợc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về</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4546F96-4FBD-48E3-99DB-410157ADCDA8}"/>
              </a:ext>
            </a:extLst>
          </p:cNvPr>
          <p:cNvSpPr txBox="1"/>
          <p:nvPr/>
        </p:nvSpPr>
        <p:spPr>
          <a:xfrm>
            <a:off x="1992574" y="268014"/>
            <a:ext cx="9563549" cy="523220"/>
          </a:xfrm>
          <a:prstGeom prst="rect">
            <a:avLst/>
          </a:prstGeom>
          <a:noFill/>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I.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VẤN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ĐỀ</a:t>
            </a:r>
            <a:r>
              <a:rPr lang="en-US" sz="2800" b="1" dirty="0">
                <a:solidFill>
                  <a:srgbClr val="FF0000"/>
                </a:solidFill>
                <a:latin typeface="Times New Roman" panose="02020603050405020304" pitchFamily="18" charset="0"/>
                <a:cs typeface="Times New Roman" panose="02020603050405020304" pitchFamily="18" charset="0"/>
              </a:rPr>
              <a:t> C</a:t>
            </a:r>
            <a:r>
              <a:rPr lang="vi-VN" sz="2800" b="1" dirty="0">
                <a:solidFill>
                  <a:srgbClr val="FF0000"/>
                </a:solidFill>
                <a:latin typeface="Times New Roman" panose="02020603050405020304" pitchFamily="18" charset="0"/>
                <a:cs typeface="Times New Roman" panose="02020603050405020304" pitchFamily="18" charset="0"/>
              </a:rPr>
              <a:t>Ơ</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BẢN</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CỦA</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TRIẾT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HỌC</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FAFF34D5-AF69-4D84-A11C-0BCA8180170D}"/>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C3581C-0E37-47E1-978A-71441538E6FB}"/>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26C63C4-52DD-44B2-A0CA-E7D310100796}"/>
              </a:ext>
            </a:extLst>
          </p:cNvPr>
          <p:cNvPicPr>
            <a:picLocks noChangeAspect="1"/>
          </p:cNvPicPr>
          <p:nvPr/>
        </p:nvPicPr>
        <p:blipFill>
          <a:blip r:embed="rId2"/>
          <a:stretch>
            <a:fillRect/>
          </a:stretch>
        </p:blipFill>
        <p:spPr>
          <a:xfrm>
            <a:off x="2485696" y="4576195"/>
            <a:ext cx="7220607" cy="2013792"/>
          </a:xfrm>
          <a:prstGeom prst="rect">
            <a:avLst/>
          </a:prstGeom>
        </p:spPr>
      </p:pic>
      <p:sp>
        <p:nvSpPr>
          <p:cNvPr id="7" name="Slide Number Placeholder 6">
            <a:extLst>
              <a:ext uri="{FF2B5EF4-FFF2-40B4-BE49-F238E27FC236}">
                <a16:creationId xmlns:a16="http://schemas.microsoft.com/office/drawing/2014/main" id="{04358520-E852-4C7C-975D-0FE51930D7B1}"/>
              </a:ext>
            </a:extLst>
          </p:cNvPr>
          <p:cNvSpPr>
            <a:spLocks noGrp="1"/>
          </p:cNvSpPr>
          <p:nvPr>
            <p:ph type="sldNum" sz="quarter" idx="12"/>
          </p:nvPr>
        </p:nvSpPr>
        <p:spPr/>
        <p:txBody>
          <a:bodyPr/>
          <a:lstStyle/>
          <a:p>
            <a:fld id="{BCA9E365-C2E6-427D-B945-C61DCC8F5720}" type="slidenum">
              <a:rPr lang="en-US" smtClean="0"/>
              <a:t>7</a:t>
            </a:fld>
            <a:endParaRPr lang="en-US"/>
          </a:p>
        </p:txBody>
      </p:sp>
    </p:spTree>
    <p:extLst>
      <p:ext uri="{BB962C8B-B14F-4D97-AF65-F5344CB8AC3E}">
        <p14:creationId xmlns:p14="http://schemas.microsoft.com/office/powerpoint/2010/main" val="854896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967952-735E-4FFB-9211-E9028B1C22B8}"/>
              </a:ext>
            </a:extLst>
          </p:cNvPr>
          <p:cNvSpPr txBox="1"/>
          <p:nvPr/>
        </p:nvSpPr>
        <p:spPr>
          <a:xfrm>
            <a:off x="624634" y="1531617"/>
            <a:ext cx="11309864" cy="523220"/>
          </a:xfrm>
          <a:prstGeom prst="rect">
            <a:avLst/>
          </a:prstGeom>
          <a:solidFill>
            <a:srgbClr val="FFFF00"/>
          </a:solidFill>
        </p:spPr>
        <p:txBody>
          <a:bodyPr wrap="square" rtlCol="0">
            <a:spAutoFit/>
          </a:bodyPr>
          <a:lstStyle/>
          <a:p>
            <a:r>
              <a:rPr lang="en-US" sz="2800" b="1" i="1" dirty="0" err="1">
                <a:solidFill>
                  <a:srgbClr val="FF0000"/>
                </a:solidFill>
                <a:latin typeface="Times New Roman" panose="02020603050405020304" pitchFamily="18" charset="0"/>
                <a:cs typeface="Times New Roman" panose="02020603050405020304" pitchFamily="18" charset="0"/>
              </a:rPr>
              <a:t>Chủ</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nghĩa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siêu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kỷ</a:t>
            </a:r>
            <a:r>
              <a:rPr lang="en-US" sz="2800" b="1" i="1" dirty="0">
                <a:solidFill>
                  <a:srgbClr val="FF0000"/>
                </a:solidFill>
                <a:latin typeface="Times New Roman" panose="02020603050405020304" pitchFamily="18" charset="0"/>
                <a:cs typeface="Times New Roman" panose="02020603050405020304" pitchFamily="18" charset="0"/>
              </a:rPr>
              <a:t> XV – XVIII (</a:t>
            </a:r>
            <a:r>
              <a:rPr lang="en-US" sz="2800" b="1" i="1" dirty="0" err="1">
                <a:solidFill>
                  <a:srgbClr val="FF0000"/>
                </a:solidFill>
                <a:latin typeface="Times New Roman" panose="02020603050405020304" pitchFamily="18" charset="0"/>
                <a:cs typeface="Times New Roman" panose="02020603050405020304" pitchFamily="18" charset="0"/>
              </a:rPr>
              <a:t>Đỉnh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cao</a:t>
            </a:r>
            <a:r>
              <a:rPr lang="en-US" sz="2800" b="1" i="1" dirty="0">
                <a:solidFill>
                  <a:srgbClr val="FF0000"/>
                </a:solidFill>
                <a:latin typeface="Times New Roman" panose="02020603050405020304" pitchFamily="18" charset="0"/>
                <a:cs typeface="Times New Roman" panose="02020603050405020304" pitchFamily="18" charset="0"/>
              </a:rPr>
              <a:t> XVII – XVIII)</a:t>
            </a:r>
          </a:p>
        </p:txBody>
      </p:sp>
      <p:sp>
        <p:nvSpPr>
          <p:cNvPr id="2" name="Rectangle: Diagonal Corners Rounded 1">
            <a:extLst>
              <a:ext uri="{FF2B5EF4-FFF2-40B4-BE49-F238E27FC236}">
                <a16:creationId xmlns:a16="http://schemas.microsoft.com/office/drawing/2014/main" id="{0CD2E6D8-6A6E-4E2E-9B4B-2CAF6CAC83EC}"/>
              </a:ext>
            </a:extLst>
          </p:cNvPr>
          <p:cNvSpPr/>
          <p:nvPr/>
        </p:nvSpPr>
        <p:spPr>
          <a:xfrm>
            <a:off x="539967" y="2427703"/>
            <a:ext cx="3737744" cy="3689132"/>
          </a:xfrm>
          <a:prstGeom prst="round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Thuyết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nguyên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tử</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tiếp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tục</a:t>
            </a:r>
            <a:r>
              <a:rPr lang="en-US" sz="2800" dirty="0">
                <a:solidFill>
                  <a:srgbClr val="0070C0"/>
                </a:solidFill>
                <a:latin typeface="Times New Roman" panose="02020603050405020304" pitchFamily="18" charset="0"/>
                <a:cs typeface="Times New Roman" panose="02020603050405020304" pitchFamily="18" charset="0"/>
              </a:rPr>
              <a:t> đ</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ợc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phát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triển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Họ</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chứng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minh</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tồn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tại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thực</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nguyên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tử</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là</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những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phần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tử</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nhỏ</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nhất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thể</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phân</a:t>
            </a:r>
            <a:r>
              <a:rPr lang="en-US" sz="2800" dirty="0">
                <a:solidFill>
                  <a:srgbClr val="0070C0"/>
                </a:solidFill>
                <a:latin typeface="Times New Roman" panose="02020603050405020304" pitchFamily="18" charset="0"/>
                <a:cs typeface="Times New Roman" panose="02020603050405020304" pitchFamily="18" charset="0"/>
              </a:rPr>
              <a:t> chia đ</a:t>
            </a:r>
            <a:r>
              <a:rPr lang="vi-VN" sz="2800" dirty="0">
                <a:solidFill>
                  <a:srgbClr val="0070C0"/>
                </a:solidFill>
                <a:latin typeface="Times New Roman" panose="02020603050405020304" pitchFamily="18" charset="0"/>
                <a:cs typeface="Times New Roman" panose="02020603050405020304" pitchFamily="18" charset="0"/>
              </a:rPr>
              <a:t>ư</a:t>
            </a:r>
            <a:r>
              <a:rPr lang="en-US" sz="2800" dirty="0" err="1">
                <a:solidFill>
                  <a:srgbClr val="0070C0"/>
                </a:solidFill>
                <a:latin typeface="Times New Roman" panose="02020603050405020304" pitchFamily="18" charset="0"/>
                <a:cs typeface="Times New Roman" panose="02020603050405020304" pitchFamily="18" charset="0"/>
              </a:rPr>
              <a:t>ợc</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9" name="Rectangle: Diagonal Corners Rounded 8">
            <a:extLst>
              <a:ext uri="{FF2B5EF4-FFF2-40B4-BE49-F238E27FC236}">
                <a16:creationId xmlns:a16="http://schemas.microsoft.com/office/drawing/2014/main" id="{3A7F5996-7EC1-45BB-B118-7AB09794096E}"/>
              </a:ext>
            </a:extLst>
          </p:cNvPr>
          <p:cNvSpPr/>
          <p:nvPr/>
        </p:nvSpPr>
        <p:spPr>
          <a:xfrm>
            <a:off x="4973363" y="2427703"/>
            <a:ext cx="3737744" cy="3689132"/>
          </a:xfrm>
          <a:prstGeom prst="round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Họ</a:t>
            </a:r>
            <a:r>
              <a:rPr lang="en-US" sz="2800"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đồng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nhất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vật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chất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với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khối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lượng</a:t>
            </a:r>
            <a:r>
              <a:rPr lang="en-US" sz="2800" b="1" i="1" u="sng" dirty="0">
                <a:solidFill>
                  <a:srgbClr val="0070C0"/>
                </a:solidFill>
                <a:latin typeface="Times New Roman" panose="02020603050405020304" pitchFamily="18" charset="0"/>
                <a:cs typeface="Times New Roman" panose="02020603050405020304" pitchFamily="18" charset="0"/>
              </a:rPr>
              <a:t>,</a:t>
            </a:r>
            <a:r>
              <a:rPr lang="en-US" sz="2800"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coi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vận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động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vật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chất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chỉ</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là</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vận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động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cơ</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học</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tách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rời</a:t>
            </a:r>
            <a:r>
              <a:rPr lang="en-US" sz="2800" b="1" i="1" u="sng" dirty="0">
                <a:solidFill>
                  <a:srgbClr val="0070C0"/>
                </a:solidFill>
                <a:latin typeface="Times New Roman" panose="02020603050405020304" pitchFamily="18" charset="0"/>
                <a:cs typeface="Times New Roman" panose="02020603050405020304" pitchFamily="18" charset="0"/>
              </a:rPr>
              <a:t> VC </a:t>
            </a:r>
            <a:r>
              <a:rPr lang="en-US" sz="2800" b="1" i="1" u="sng" dirty="0" err="1">
                <a:solidFill>
                  <a:srgbClr val="0070C0"/>
                </a:solidFill>
                <a:latin typeface="Times New Roman" panose="02020603050405020304" pitchFamily="18" charset="0"/>
                <a:cs typeface="Times New Roman" panose="02020603050405020304" pitchFamily="18" charset="0"/>
              </a:rPr>
              <a:t>với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vận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động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không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gian</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và</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thời</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gian</a:t>
            </a:r>
            <a:r>
              <a:rPr lang="en-US" sz="2800" b="1" i="1" u="sng" dirty="0">
                <a:solidFill>
                  <a:srgbClr val="0070C0"/>
                </a:solidFill>
                <a:latin typeface="Times New Roman" panose="02020603050405020304" pitchFamily="18" charset="0"/>
                <a:cs typeface="Times New Roman" panose="02020603050405020304" pitchFamily="18" charset="0"/>
              </a:rPr>
              <a:t>.</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11" name="Cross 10">
            <a:extLst>
              <a:ext uri="{FF2B5EF4-FFF2-40B4-BE49-F238E27FC236}">
                <a16:creationId xmlns:a16="http://schemas.microsoft.com/office/drawing/2014/main" id="{6023D82B-23C5-4F08-A368-66342FF545B1}"/>
              </a:ext>
            </a:extLst>
          </p:cNvPr>
          <p:cNvSpPr/>
          <p:nvPr/>
        </p:nvSpPr>
        <p:spPr>
          <a:xfrm>
            <a:off x="4277711" y="3594538"/>
            <a:ext cx="695652" cy="756745"/>
          </a:xfrm>
          <a:prstGeom prst="plu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Arrow: Chevron 11">
            <a:extLst>
              <a:ext uri="{FF2B5EF4-FFF2-40B4-BE49-F238E27FC236}">
                <a16:creationId xmlns:a16="http://schemas.microsoft.com/office/drawing/2014/main" id="{B8FDDB3C-CC3A-457A-8461-06C68DB0B3F3}"/>
              </a:ext>
            </a:extLst>
          </p:cNvPr>
          <p:cNvSpPr/>
          <p:nvPr/>
        </p:nvSpPr>
        <p:spPr>
          <a:xfrm>
            <a:off x="8711106" y="3429000"/>
            <a:ext cx="695652" cy="922269"/>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3" name="Rectangle: Diagonal Corners Rounded 12">
            <a:extLst>
              <a:ext uri="{FF2B5EF4-FFF2-40B4-BE49-F238E27FC236}">
                <a16:creationId xmlns:a16="http://schemas.microsoft.com/office/drawing/2014/main" id="{5EB81091-85B4-4124-BF19-E0F66DEF81F3}"/>
              </a:ext>
            </a:extLst>
          </p:cNvPr>
          <p:cNvSpPr/>
          <p:nvPr/>
        </p:nvSpPr>
        <p:spPr>
          <a:xfrm>
            <a:off x="9406759" y="2427703"/>
            <a:ext cx="2527739" cy="3559241"/>
          </a:xfrm>
          <a:prstGeom prst="round2Diag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600" b="1" i="1"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Không</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đưa</a:t>
            </a:r>
            <a:r>
              <a:rPr lang="en-US" sz="2600" b="1" i="1" u="sng" dirty="0">
                <a:solidFill>
                  <a:srgbClr val="0070C0"/>
                </a:solidFill>
                <a:latin typeface="Times New Roman" panose="02020603050405020304" pitchFamily="18" charset="0"/>
                <a:cs typeface="Times New Roman" panose="02020603050405020304" pitchFamily="18" charset="0"/>
              </a:rPr>
              <a:t> ra </a:t>
            </a:r>
            <a:r>
              <a:rPr lang="en-US" sz="2600" b="1" i="1" u="sng" dirty="0" err="1">
                <a:solidFill>
                  <a:srgbClr val="0070C0"/>
                </a:solidFill>
                <a:latin typeface="Times New Roman" panose="02020603050405020304" pitchFamily="18" charset="0"/>
                <a:cs typeface="Times New Roman" panose="02020603050405020304" pitchFamily="18" charset="0"/>
              </a:rPr>
              <a:t>được</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những</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khái</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quát</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triết</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học</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đúng</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đắn</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về</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vật</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b="1" i="1" u="sng" dirty="0" err="1">
                <a:solidFill>
                  <a:srgbClr val="0070C0"/>
                </a:solidFill>
                <a:latin typeface="Times New Roman" panose="02020603050405020304" pitchFamily="18" charset="0"/>
                <a:cs typeface="Times New Roman" panose="02020603050405020304" pitchFamily="18" charset="0"/>
              </a:rPr>
              <a:t>chất</a:t>
            </a:r>
            <a:r>
              <a:rPr lang="en-US" sz="2600" b="1" i="1" u="sng" dirty="0">
                <a:solidFill>
                  <a:srgbClr val="0070C0"/>
                </a:solidFill>
                <a:latin typeface="Times New Roman" panose="02020603050405020304" pitchFamily="18" charset="0"/>
                <a:cs typeface="Times New Roman" panose="02020603050405020304" pitchFamily="18" charset="0"/>
              </a:rPr>
              <a:t>, </a:t>
            </a:r>
            <a:r>
              <a:rPr lang="en-US" sz="2600"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i="1" dirty="0">
                <a:solidFill>
                  <a:srgbClr val="0070C0"/>
                </a:solidFill>
                <a:latin typeface="Times New Roman" panose="02020603050405020304" pitchFamily="18" charset="0"/>
                <a:cs typeface="Times New Roman" panose="02020603050405020304" pitchFamily="18" charset="0"/>
              </a:rPr>
              <a:t> do </a:t>
            </a:r>
            <a:r>
              <a:rPr lang="en-US" sz="2600" i="1" dirty="0" err="1">
                <a:solidFill>
                  <a:srgbClr val="0070C0"/>
                </a:solidFill>
                <a:latin typeface="Times New Roman" panose="02020603050405020304" pitchFamily="18" charset="0"/>
                <a:cs typeface="Times New Roman" panose="02020603050405020304" pitchFamily="18" charset="0"/>
              </a:rPr>
              <a:t>phương</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pháp</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tư</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duy</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siêu</a:t>
            </a:r>
            <a:r>
              <a:rPr lang="en-US" sz="2600" i="1" dirty="0">
                <a:solidFill>
                  <a:srgbClr val="0070C0"/>
                </a:solidFill>
                <a:latin typeface="Times New Roman" panose="02020603050405020304" pitchFamily="18" charset="0"/>
                <a:cs typeface="Times New Roman" panose="02020603050405020304" pitchFamily="18" charset="0"/>
              </a:rPr>
              <a:t> </a:t>
            </a:r>
            <a:r>
              <a:rPr lang="en-US" sz="2600" i="1" dirty="0" err="1">
                <a:solidFill>
                  <a:srgbClr val="0070C0"/>
                </a:solidFill>
                <a:latin typeface="Times New Roman" panose="02020603050405020304" pitchFamily="18" charset="0"/>
                <a:cs typeface="Times New Roman" panose="02020603050405020304" pitchFamily="18" charset="0"/>
              </a:rPr>
              <a:t>hình</a:t>
            </a:r>
            <a:r>
              <a:rPr lang="en-US" sz="2600" i="1" dirty="0">
                <a:solidFill>
                  <a:srgbClr val="0070C0"/>
                </a:solidFill>
                <a:latin typeface="Times New Roman" panose="02020603050405020304" pitchFamily="18" charset="0"/>
                <a:cs typeface="Times New Roman" panose="02020603050405020304" pitchFamily="18" charset="0"/>
              </a:rPr>
              <a:t>.</a:t>
            </a:r>
            <a:endParaRPr lang="en-US" sz="2600" dirty="0">
              <a:solidFill>
                <a:srgbClr val="0070C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5039D01-D177-4AD2-9F19-6D84C0F9021A}"/>
              </a:ext>
            </a:extLst>
          </p:cNvPr>
          <p:cNvSpPr txBox="1"/>
          <p:nvPr/>
        </p:nvSpPr>
        <p:spPr>
          <a:xfrm>
            <a:off x="2238705" y="245948"/>
            <a:ext cx="9522371" cy="954107"/>
          </a:xfrm>
          <a:prstGeom prst="rect">
            <a:avLst/>
          </a:prstGeom>
          <a:noFill/>
        </p:spPr>
        <p:txBody>
          <a:bodyPr wrap="square" rtlCol="0">
            <a:spAutoFit/>
          </a:bodyPr>
          <a:lstStyle/>
          <a:p>
            <a:pPr algn="ctr"/>
            <a:r>
              <a:rPr lang="nl-NL" sz="2800" b="1" i="1" dirty="0">
                <a:solidFill>
                  <a:srgbClr val="FF0000"/>
                </a:solidFill>
                <a:latin typeface="Times New Roman" panose="02020603050405020304" pitchFamily="18" charset="0"/>
                <a:cs typeface="Times New Roman" pitchFamily="18" charset="0"/>
              </a:rPr>
              <a:t>a. Quan niệm của chủ nghĩa duy vật và chủ nghĩa duy tâm trước Mác về phạm trù vật chất</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DB8CEC21-45E7-43CE-9A6F-6CA1A3577C78}"/>
              </a:ext>
            </a:extLst>
          </p:cNvPr>
          <p:cNvCxnSpPr/>
          <p:nvPr/>
        </p:nvCxnSpPr>
        <p:spPr>
          <a:xfrm>
            <a:off x="2191407" y="1261247"/>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57AF3-DFC4-44B0-853F-C7469538328A}"/>
              </a:ext>
            </a:extLst>
          </p:cNvPr>
          <p:cNvCxnSpPr/>
          <p:nvPr/>
        </p:nvCxnSpPr>
        <p:spPr>
          <a:xfrm>
            <a:off x="2191407" y="1166654"/>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F474768-0CDB-4149-B98F-1DFE9A67DA93}"/>
              </a:ext>
            </a:extLst>
          </p:cNvPr>
          <p:cNvSpPr>
            <a:spLocks noGrp="1"/>
          </p:cNvSpPr>
          <p:nvPr>
            <p:ph type="sldNum" sz="quarter" idx="12"/>
          </p:nvPr>
        </p:nvSpPr>
        <p:spPr/>
        <p:txBody>
          <a:bodyPr/>
          <a:lstStyle/>
          <a:p>
            <a:fld id="{BCA9E365-C2E6-427D-B945-C61DCC8F5720}" type="slidenum">
              <a:rPr lang="en-US" smtClean="0"/>
              <a:t>70</a:t>
            </a:fld>
            <a:endParaRPr lang="en-US"/>
          </a:p>
        </p:txBody>
      </p:sp>
    </p:spTree>
    <p:extLst>
      <p:ext uri="{BB962C8B-B14F-4D97-AF65-F5344CB8AC3E}">
        <p14:creationId xmlns:p14="http://schemas.microsoft.com/office/powerpoint/2010/main" val="249758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9"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E4C3B9-EFDB-4036-910E-AAD720A949E2}"/>
              </a:ext>
            </a:extLst>
          </p:cNvPr>
          <p:cNvSpPr txBox="1"/>
          <p:nvPr/>
        </p:nvSpPr>
        <p:spPr>
          <a:xfrm>
            <a:off x="2333294" y="299539"/>
            <a:ext cx="8860221" cy="1384995"/>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Cuộc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mạng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khoa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cuối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kỷ</a:t>
            </a:r>
            <a:r>
              <a:rPr lang="en-US" sz="2800" b="1" i="1" dirty="0">
                <a:solidFill>
                  <a:srgbClr val="FF0000"/>
                </a:solidFill>
                <a:latin typeface="Times New Roman" panose="02020603050405020304" pitchFamily="18" charset="0"/>
                <a:cs typeface="Times New Roman" panose="02020603050405020304" pitchFamily="18" charset="0"/>
              </a:rPr>
              <a:t> XIX, </a:t>
            </a:r>
            <a:r>
              <a:rPr lang="en-US" sz="2800" b="1" i="1" dirty="0" err="1">
                <a:solidFill>
                  <a:srgbClr val="FF0000"/>
                </a:solidFill>
                <a:latin typeface="Times New Roman" panose="02020603050405020304" pitchFamily="18" charset="0"/>
                <a:cs typeface="Times New Roman" panose="02020603050405020304" pitchFamily="18" charset="0"/>
              </a:rPr>
              <a:t>đầu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thế</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kỷ</a:t>
            </a:r>
            <a:r>
              <a:rPr lang="en-US" sz="2800" b="1" i="1" dirty="0">
                <a:solidFill>
                  <a:srgbClr val="FF0000"/>
                </a:solidFill>
                <a:latin typeface="Times New Roman" panose="02020603050405020304" pitchFamily="18" charset="0"/>
                <a:cs typeface="Times New Roman" panose="02020603050405020304" pitchFamily="18" charset="0"/>
              </a:rPr>
              <a:t> XX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điểm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duy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siêu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hình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về</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27" name="Shape 26">
            <a:extLst>
              <a:ext uri="{FF2B5EF4-FFF2-40B4-BE49-F238E27FC236}">
                <a16:creationId xmlns:a16="http://schemas.microsoft.com/office/drawing/2014/main" id="{6F61E23E-ADBF-4AF5-AC8C-50996ADAC254}"/>
              </a:ext>
            </a:extLst>
          </p:cNvPr>
          <p:cNvSpPr/>
          <p:nvPr/>
        </p:nvSpPr>
        <p:spPr>
          <a:xfrm>
            <a:off x="1569784" y="2843330"/>
            <a:ext cx="10229389" cy="3352513"/>
          </a:xfrm>
          <a:prstGeom prst="swooshArrow">
            <a:avLst>
              <a:gd name="adj1" fmla="val 11065"/>
              <a:gd name="adj2" fmla="val 36433"/>
            </a:avLst>
          </a:prstGeom>
          <a:solidFill>
            <a:srgbClr val="FF0000"/>
          </a:solidFill>
          <a:ln>
            <a:solidFill>
              <a:srgbClr val="00B050"/>
            </a:solidFill>
          </a:ln>
        </p:spPr>
        <p:style>
          <a:lnRef idx="2">
            <a:schemeClr val="accent2"/>
          </a:lnRef>
          <a:fillRef idx="1">
            <a:schemeClr val="lt1"/>
          </a:fillRef>
          <a:effectRef idx="0">
            <a:schemeClr val="accent2"/>
          </a:effectRef>
          <a:fontRef idx="minor">
            <a:schemeClr val="dk1"/>
          </a:fontRef>
        </p:style>
      </p:sp>
      <p:sp>
        <p:nvSpPr>
          <p:cNvPr id="33" name="Star: 4 Points 32">
            <a:extLst>
              <a:ext uri="{FF2B5EF4-FFF2-40B4-BE49-F238E27FC236}">
                <a16:creationId xmlns:a16="http://schemas.microsoft.com/office/drawing/2014/main" id="{9A677568-F68E-42DB-821A-253D9C3EE735}"/>
              </a:ext>
            </a:extLst>
          </p:cNvPr>
          <p:cNvSpPr/>
          <p:nvPr/>
        </p:nvSpPr>
        <p:spPr>
          <a:xfrm>
            <a:off x="1802977" y="5297464"/>
            <a:ext cx="691056" cy="665107"/>
          </a:xfrm>
          <a:prstGeom prst="star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4 Points 33">
            <a:extLst>
              <a:ext uri="{FF2B5EF4-FFF2-40B4-BE49-F238E27FC236}">
                <a16:creationId xmlns:a16="http://schemas.microsoft.com/office/drawing/2014/main" id="{94DED18E-EFF7-4D81-933C-5EC51381272A}"/>
              </a:ext>
            </a:extLst>
          </p:cNvPr>
          <p:cNvSpPr/>
          <p:nvPr/>
        </p:nvSpPr>
        <p:spPr>
          <a:xfrm>
            <a:off x="3553769" y="4348022"/>
            <a:ext cx="592562" cy="728463"/>
          </a:xfrm>
          <a:prstGeom prst="star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4 Points 34">
            <a:extLst>
              <a:ext uri="{FF2B5EF4-FFF2-40B4-BE49-F238E27FC236}">
                <a16:creationId xmlns:a16="http://schemas.microsoft.com/office/drawing/2014/main" id="{0C559E24-54BE-47C6-9C7A-561FD710C009}"/>
              </a:ext>
            </a:extLst>
          </p:cNvPr>
          <p:cNvSpPr/>
          <p:nvPr/>
        </p:nvSpPr>
        <p:spPr>
          <a:xfrm>
            <a:off x="5284369" y="3832040"/>
            <a:ext cx="691056" cy="665107"/>
          </a:xfrm>
          <a:prstGeom prst="star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tar: 4 Points 35">
            <a:extLst>
              <a:ext uri="{FF2B5EF4-FFF2-40B4-BE49-F238E27FC236}">
                <a16:creationId xmlns:a16="http://schemas.microsoft.com/office/drawing/2014/main" id="{06C69B37-FD4C-4003-B4FE-8A9185B96D6B}"/>
              </a:ext>
            </a:extLst>
          </p:cNvPr>
          <p:cNvSpPr/>
          <p:nvPr/>
        </p:nvSpPr>
        <p:spPr>
          <a:xfrm>
            <a:off x="7452651" y="3379582"/>
            <a:ext cx="691056" cy="665107"/>
          </a:xfrm>
          <a:prstGeom prst="star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tar: 4 Points 36">
            <a:extLst>
              <a:ext uri="{FF2B5EF4-FFF2-40B4-BE49-F238E27FC236}">
                <a16:creationId xmlns:a16="http://schemas.microsoft.com/office/drawing/2014/main" id="{9B9323C4-CBF6-4F14-911C-866FC5CE0AB4}"/>
              </a:ext>
            </a:extLst>
          </p:cNvPr>
          <p:cNvSpPr/>
          <p:nvPr/>
        </p:nvSpPr>
        <p:spPr>
          <a:xfrm>
            <a:off x="9570981" y="3128243"/>
            <a:ext cx="691056" cy="665107"/>
          </a:xfrm>
          <a:prstGeom prst="star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978FAD0-36DD-4AAA-9D6D-9E8E9D35D74C}"/>
              </a:ext>
            </a:extLst>
          </p:cNvPr>
          <p:cNvGrpSpPr/>
          <p:nvPr/>
        </p:nvGrpSpPr>
        <p:grpSpPr>
          <a:xfrm>
            <a:off x="2148505" y="5723599"/>
            <a:ext cx="1063265" cy="398304"/>
            <a:chOff x="464413" y="3624660"/>
            <a:chExt cx="1063265" cy="398304"/>
          </a:xfrm>
        </p:grpSpPr>
        <p:sp>
          <p:nvSpPr>
            <p:cNvPr id="39" name="Rectangle 38">
              <a:extLst>
                <a:ext uri="{FF2B5EF4-FFF2-40B4-BE49-F238E27FC236}">
                  <a16:creationId xmlns:a16="http://schemas.microsoft.com/office/drawing/2014/main" id="{6B25A09D-1B16-41A8-A7C0-DE0F18EA9A6A}"/>
                </a:ext>
              </a:extLst>
            </p:cNvPr>
            <p:cNvSpPr/>
            <p:nvPr/>
          </p:nvSpPr>
          <p:spPr>
            <a:xfrm>
              <a:off x="464413" y="3624660"/>
              <a:ext cx="1063265" cy="3983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TextBox 39">
              <a:extLst>
                <a:ext uri="{FF2B5EF4-FFF2-40B4-BE49-F238E27FC236}">
                  <a16:creationId xmlns:a16="http://schemas.microsoft.com/office/drawing/2014/main" id="{3C493AB3-662B-4505-91E5-331B7F4676A7}"/>
                </a:ext>
              </a:extLst>
            </p:cNvPr>
            <p:cNvSpPr txBox="1"/>
            <p:nvPr/>
          </p:nvSpPr>
          <p:spPr>
            <a:xfrm>
              <a:off x="464413" y="3624660"/>
              <a:ext cx="1063265" cy="3983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1930"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solidFill>
                    <a:srgbClr val="FF0000"/>
                  </a:solidFill>
                  <a:latin typeface="Times New Roman" panose="02020603050405020304" pitchFamily="18" charset="0"/>
                  <a:cs typeface="Times New Roman" panose="02020603050405020304" pitchFamily="18" charset="0"/>
                </a:rPr>
                <a:t>1895</a:t>
              </a:r>
            </a:p>
          </p:txBody>
        </p:sp>
      </p:grpSp>
      <p:grpSp>
        <p:nvGrpSpPr>
          <p:cNvPr id="41" name="Group 40">
            <a:extLst>
              <a:ext uri="{FF2B5EF4-FFF2-40B4-BE49-F238E27FC236}">
                <a16:creationId xmlns:a16="http://schemas.microsoft.com/office/drawing/2014/main" id="{83709532-474F-40B9-B7E4-861B94B62141}"/>
              </a:ext>
            </a:extLst>
          </p:cNvPr>
          <p:cNvGrpSpPr/>
          <p:nvPr/>
        </p:nvGrpSpPr>
        <p:grpSpPr>
          <a:xfrm>
            <a:off x="3405736" y="4899966"/>
            <a:ext cx="1481697" cy="714530"/>
            <a:chOff x="1729121" y="2795431"/>
            <a:chExt cx="1481697" cy="714530"/>
          </a:xfrm>
        </p:grpSpPr>
        <p:sp>
          <p:nvSpPr>
            <p:cNvPr id="42" name="Rectangle 41">
              <a:extLst>
                <a:ext uri="{FF2B5EF4-FFF2-40B4-BE49-F238E27FC236}">
                  <a16:creationId xmlns:a16="http://schemas.microsoft.com/office/drawing/2014/main" id="{32A4089C-51F4-451F-B601-BDB99C6BBF66}"/>
                </a:ext>
              </a:extLst>
            </p:cNvPr>
            <p:cNvSpPr/>
            <p:nvPr/>
          </p:nvSpPr>
          <p:spPr>
            <a:xfrm>
              <a:off x="1958652" y="2795431"/>
              <a:ext cx="1252166" cy="53801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TextBox 42">
              <a:extLst>
                <a:ext uri="{FF2B5EF4-FFF2-40B4-BE49-F238E27FC236}">
                  <a16:creationId xmlns:a16="http://schemas.microsoft.com/office/drawing/2014/main" id="{C03FA56A-AC95-463F-8572-6EA14CA1485E}"/>
                </a:ext>
              </a:extLst>
            </p:cNvPr>
            <p:cNvSpPr txBox="1"/>
            <p:nvPr/>
          </p:nvSpPr>
          <p:spPr>
            <a:xfrm>
              <a:off x="1729121" y="2971950"/>
              <a:ext cx="1252166" cy="53801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3891"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solidFill>
                    <a:srgbClr val="FF0000"/>
                  </a:solidFill>
                  <a:latin typeface="Times New Roman" panose="02020603050405020304" pitchFamily="18" charset="0"/>
                  <a:cs typeface="Times New Roman" panose="02020603050405020304" pitchFamily="18" charset="0"/>
                </a:rPr>
                <a:t>1896</a:t>
              </a:r>
            </a:p>
          </p:txBody>
        </p:sp>
      </p:grpSp>
      <p:grpSp>
        <p:nvGrpSpPr>
          <p:cNvPr id="44" name="Group 43">
            <a:extLst>
              <a:ext uri="{FF2B5EF4-FFF2-40B4-BE49-F238E27FC236}">
                <a16:creationId xmlns:a16="http://schemas.microsoft.com/office/drawing/2014/main" id="{CD693EEA-CC98-4C83-B1B3-FC13FD69C5C1}"/>
              </a:ext>
            </a:extLst>
          </p:cNvPr>
          <p:cNvGrpSpPr/>
          <p:nvPr/>
        </p:nvGrpSpPr>
        <p:grpSpPr>
          <a:xfrm>
            <a:off x="5041022" y="4451320"/>
            <a:ext cx="1455832" cy="607172"/>
            <a:chOff x="3758762" y="2243641"/>
            <a:chExt cx="1455832" cy="953383"/>
          </a:xfrm>
        </p:grpSpPr>
        <p:sp>
          <p:nvSpPr>
            <p:cNvPr id="45" name="Rectangle 44">
              <a:extLst>
                <a:ext uri="{FF2B5EF4-FFF2-40B4-BE49-F238E27FC236}">
                  <a16:creationId xmlns:a16="http://schemas.microsoft.com/office/drawing/2014/main" id="{CE2DF3EA-3C96-4CBA-AAA9-E82316315C13}"/>
                </a:ext>
              </a:extLst>
            </p:cNvPr>
            <p:cNvSpPr/>
            <p:nvPr/>
          </p:nvSpPr>
          <p:spPr>
            <a:xfrm>
              <a:off x="3758762" y="2243641"/>
              <a:ext cx="1455832" cy="95338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176B92D1-3A93-4948-855C-02E3B51D5220}"/>
                </a:ext>
              </a:extLst>
            </p:cNvPr>
            <p:cNvSpPr txBox="1"/>
            <p:nvPr/>
          </p:nvSpPr>
          <p:spPr>
            <a:xfrm>
              <a:off x="3758762" y="2243641"/>
              <a:ext cx="1455832" cy="95338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1855" tIns="0" rIns="0" bIns="0" numCol="1" spcCol="1270" anchor="t" anchorCtr="0">
              <a:noAutofit/>
            </a:bodyPr>
            <a:lstStyle/>
            <a:p>
              <a:pPr marL="0" lvl="0" indent="0" algn="l" defTabSz="1422400">
                <a:lnSpc>
                  <a:spcPct val="90000"/>
                </a:lnSpc>
                <a:spcBef>
                  <a:spcPct val="0"/>
                </a:spcBef>
                <a:spcAft>
                  <a:spcPct val="35000"/>
                </a:spcAft>
                <a:buNone/>
              </a:pPr>
              <a:r>
                <a:rPr lang="en-US" sz="3200" kern="1200" dirty="0">
                  <a:solidFill>
                    <a:srgbClr val="FF0000"/>
                  </a:solidFill>
                  <a:latin typeface="Times New Roman" panose="02020603050405020304" pitchFamily="18" charset="0"/>
                  <a:cs typeface="Times New Roman" panose="02020603050405020304" pitchFamily="18" charset="0"/>
                </a:rPr>
                <a:t>1897</a:t>
              </a:r>
            </a:p>
          </p:txBody>
        </p:sp>
      </p:grpSp>
      <p:grpSp>
        <p:nvGrpSpPr>
          <p:cNvPr id="47" name="Group 46">
            <a:extLst>
              <a:ext uri="{FF2B5EF4-FFF2-40B4-BE49-F238E27FC236}">
                <a16:creationId xmlns:a16="http://schemas.microsoft.com/office/drawing/2014/main" id="{3F71B528-9F5B-4A56-847C-CE14CB2363CC}"/>
              </a:ext>
            </a:extLst>
          </p:cNvPr>
          <p:cNvGrpSpPr/>
          <p:nvPr/>
        </p:nvGrpSpPr>
        <p:grpSpPr>
          <a:xfrm>
            <a:off x="6748951" y="4050257"/>
            <a:ext cx="1760730" cy="820441"/>
            <a:chOff x="5477823" y="1724295"/>
            <a:chExt cx="1760730" cy="820441"/>
          </a:xfrm>
        </p:grpSpPr>
        <p:sp>
          <p:nvSpPr>
            <p:cNvPr id="48" name="Rectangle 47">
              <a:extLst>
                <a:ext uri="{FF2B5EF4-FFF2-40B4-BE49-F238E27FC236}">
                  <a16:creationId xmlns:a16="http://schemas.microsoft.com/office/drawing/2014/main" id="{F9773EA9-D722-4565-ACCA-1E9C237E4D94}"/>
                </a:ext>
              </a:extLst>
            </p:cNvPr>
            <p:cNvSpPr/>
            <p:nvPr/>
          </p:nvSpPr>
          <p:spPr>
            <a:xfrm>
              <a:off x="5477823" y="1724295"/>
              <a:ext cx="1508634" cy="8204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9" name="TextBox 48">
              <a:extLst>
                <a:ext uri="{FF2B5EF4-FFF2-40B4-BE49-F238E27FC236}">
                  <a16:creationId xmlns:a16="http://schemas.microsoft.com/office/drawing/2014/main" id="{6FBCDEE1-88FA-4695-9E77-07CEB2E57C03}"/>
                </a:ext>
              </a:extLst>
            </p:cNvPr>
            <p:cNvSpPr txBox="1"/>
            <p:nvPr/>
          </p:nvSpPr>
          <p:spPr>
            <a:xfrm>
              <a:off x="5960031" y="1724295"/>
              <a:ext cx="1278522" cy="8204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812" tIns="0" rIns="0" bIns="0" numCol="1" spcCol="1270" anchor="t" anchorCtr="0">
              <a:noAutofit/>
            </a:bodyPr>
            <a:lstStyle/>
            <a:p>
              <a:pPr marL="0" lvl="0" indent="0" algn="l" defTabSz="1422400">
                <a:lnSpc>
                  <a:spcPct val="90000"/>
                </a:lnSpc>
                <a:spcBef>
                  <a:spcPct val="0"/>
                </a:spcBef>
                <a:spcAft>
                  <a:spcPct val="35000"/>
                </a:spcAft>
                <a:buNone/>
              </a:pPr>
              <a:r>
                <a:rPr lang="en-US" sz="3200" kern="1200" dirty="0">
                  <a:solidFill>
                    <a:srgbClr val="FF0000"/>
                  </a:solidFill>
                  <a:latin typeface="Times New Roman" panose="02020603050405020304" pitchFamily="18" charset="0"/>
                  <a:cs typeface="Times New Roman" panose="02020603050405020304" pitchFamily="18" charset="0"/>
                </a:rPr>
                <a:t>1901</a:t>
              </a:r>
            </a:p>
          </p:txBody>
        </p:sp>
      </p:grpSp>
      <p:grpSp>
        <p:nvGrpSpPr>
          <p:cNvPr id="50" name="Group 49">
            <a:extLst>
              <a:ext uri="{FF2B5EF4-FFF2-40B4-BE49-F238E27FC236}">
                <a16:creationId xmlns:a16="http://schemas.microsoft.com/office/drawing/2014/main" id="{EEC2F707-2EAE-44CE-91CC-C3AC86C548CF}"/>
              </a:ext>
            </a:extLst>
          </p:cNvPr>
          <p:cNvGrpSpPr/>
          <p:nvPr/>
        </p:nvGrpSpPr>
        <p:grpSpPr>
          <a:xfrm>
            <a:off x="9249757" y="3890551"/>
            <a:ext cx="1557244" cy="2208090"/>
            <a:chOff x="7099789" y="-357926"/>
            <a:chExt cx="1557244" cy="2208090"/>
          </a:xfrm>
        </p:grpSpPr>
        <p:sp>
          <p:nvSpPr>
            <p:cNvPr id="51" name="Rectangle 50">
              <a:extLst>
                <a:ext uri="{FF2B5EF4-FFF2-40B4-BE49-F238E27FC236}">
                  <a16:creationId xmlns:a16="http://schemas.microsoft.com/office/drawing/2014/main" id="{9A86ED98-6138-4A6F-A18B-F6F014C2E15B}"/>
                </a:ext>
              </a:extLst>
            </p:cNvPr>
            <p:cNvSpPr/>
            <p:nvPr/>
          </p:nvSpPr>
          <p:spPr>
            <a:xfrm>
              <a:off x="7099789" y="1245750"/>
              <a:ext cx="1508634" cy="60441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TextBox 51">
              <a:extLst>
                <a:ext uri="{FF2B5EF4-FFF2-40B4-BE49-F238E27FC236}">
                  <a16:creationId xmlns:a16="http://schemas.microsoft.com/office/drawing/2014/main" id="{7C07D5CA-4F01-48F4-B08C-8B0460B62AF5}"/>
                </a:ext>
              </a:extLst>
            </p:cNvPr>
            <p:cNvSpPr txBox="1"/>
            <p:nvPr/>
          </p:nvSpPr>
          <p:spPr>
            <a:xfrm>
              <a:off x="7148399" y="-357926"/>
              <a:ext cx="1508634" cy="60441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15761" tIns="0" rIns="0" bIns="0" numCol="1" spcCol="1270" anchor="t" anchorCtr="0">
              <a:noAutofit/>
            </a:bodyPr>
            <a:lstStyle/>
            <a:p>
              <a:pPr marL="0" lvl="0" indent="0" algn="l" defTabSz="1422400">
                <a:lnSpc>
                  <a:spcPct val="90000"/>
                </a:lnSpc>
                <a:spcBef>
                  <a:spcPct val="0"/>
                </a:spcBef>
                <a:spcAft>
                  <a:spcPct val="35000"/>
                </a:spcAft>
                <a:buNone/>
              </a:pPr>
              <a:r>
                <a:rPr lang="en-US" sz="3200" kern="1200" dirty="0">
                  <a:solidFill>
                    <a:srgbClr val="FF0000"/>
                  </a:solidFill>
                  <a:latin typeface="Times New Roman" panose="02020603050405020304" pitchFamily="18" charset="0"/>
                  <a:cs typeface="Times New Roman" panose="02020603050405020304" pitchFamily="18" charset="0"/>
                </a:rPr>
                <a:t>1905, 1916</a:t>
              </a:r>
            </a:p>
          </p:txBody>
        </p:sp>
      </p:grpSp>
      <p:sp>
        <p:nvSpPr>
          <p:cNvPr id="55" name="TextBox 54">
            <a:extLst>
              <a:ext uri="{FF2B5EF4-FFF2-40B4-BE49-F238E27FC236}">
                <a16:creationId xmlns:a16="http://schemas.microsoft.com/office/drawing/2014/main" id="{341C30E0-A51A-4C13-A3D2-3CF21C56837C}"/>
              </a:ext>
            </a:extLst>
          </p:cNvPr>
          <p:cNvSpPr txBox="1"/>
          <p:nvPr/>
        </p:nvSpPr>
        <p:spPr>
          <a:xfrm>
            <a:off x="1175252" y="3919421"/>
            <a:ext cx="1604018" cy="1200329"/>
          </a:xfrm>
          <a:prstGeom prst="rect">
            <a:avLst/>
          </a:prstGeom>
          <a:noFill/>
        </p:spPr>
        <p:txBody>
          <a:bodyPr wrap="square" rtlCol="0">
            <a:spAutoFit/>
          </a:bodyPr>
          <a:lstStyle/>
          <a:p>
            <a:pPr algn="ctr"/>
            <a:r>
              <a:rPr lang="en-US" sz="2400" dirty="0">
                <a:solidFill>
                  <a:srgbClr val="0070C0"/>
                </a:solidFill>
                <a:latin typeface="Times New Roman" panose="02020603050405020304" pitchFamily="18" charset="0"/>
                <a:cs typeface="Times New Roman" panose="02020603050405020304" pitchFamily="18" charset="0"/>
              </a:rPr>
              <a:t>R</a:t>
            </a:r>
            <a:r>
              <a:rPr lang="vi-VN" sz="2400" dirty="0">
                <a:solidFill>
                  <a:srgbClr val="0070C0"/>
                </a:solidFill>
                <a:latin typeface="Times New Roman" panose="02020603050405020304" pitchFamily="18" charset="0"/>
                <a:cs typeface="Times New Roman" panose="02020603050405020304" pitchFamily="18" charset="0"/>
              </a:rPr>
              <a:t>ơ</a:t>
            </a:r>
            <a:r>
              <a:rPr lang="en-US" sz="2400" dirty="0" err="1">
                <a:solidFill>
                  <a:srgbClr val="0070C0"/>
                </a:solidFill>
                <a:latin typeface="Times New Roman" panose="02020603050405020304" pitchFamily="18" charset="0"/>
                <a:cs typeface="Times New Roman" panose="02020603050405020304" pitchFamily="18" charset="0"/>
              </a:rPr>
              <a:t>nghen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phát</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hiện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tia</a:t>
            </a:r>
            <a:r>
              <a:rPr lang="en-US" sz="2400" dirty="0">
                <a:solidFill>
                  <a:srgbClr val="0070C0"/>
                </a:solidFill>
                <a:latin typeface="Times New Roman" panose="02020603050405020304" pitchFamily="18" charset="0"/>
                <a:cs typeface="Times New Roman" panose="02020603050405020304" pitchFamily="18" charset="0"/>
              </a:rPr>
              <a:t> X</a:t>
            </a:r>
          </a:p>
        </p:txBody>
      </p:sp>
      <p:sp>
        <p:nvSpPr>
          <p:cNvPr id="56" name="TextBox 55">
            <a:extLst>
              <a:ext uri="{FF2B5EF4-FFF2-40B4-BE49-F238E27FC236}">
                <a16:creationId xmlns:a16="http://schemas.microsoft.com/office/drawing/2014/main" id="{79CFFEC0-D43A-4096-82EA-7A0E786867AE}"/>
              </a:ext>
            </a:extLst>
          </p:cNvPr>
          <p:cNvSpPr txBox="1"/>
          <p:nvPr/>
        </p:nvSpPr>
        <p:spPr>
          <a:xfrm>
            <a:off x="3070286" y="2615671"/>
            <a:ext cx="1479778" cy="1569660"/>
          </a:xfrm>
          <a:prstGeom prst="rect">
            <a:avLst/>
          </a:prstGeom>
          <a:noFill/>
        </p:spPr>
        <p:txBody>
          <a:bodyPr wrap="square" rtlCol="0">
            <a:spAutoFit/>
          </a:bodyPr>
          <a:lstStyle/>
          <a:p>
            <a:pPr algn="ctr"/>
            <a:r>
              <a:rPr lang="en-US" sz="2400" dirty="0" err="1">
                <a:solidFill>
                  <a:srgbClr val="0070C0"/>
                </a:solidFill>
                <a:latin typeface="Times New Roman" panose="02020603050405020304" pitchFamily="18" charset="0"/>
                <a:cs typeface="Times New Roman" panose="02020603050405020304" pitchFamily="18" charset="0"/>
              </a:rPr>
              <a:t>Beccc</a:t>
            </a:r>
            <a:r>
              <a:rPr lang="vi-VN" sz="2400" dirty="0">
                <a:solidFill>
                  <a:srgbClr val="0070C0"/>
                </a:solidFill>
                <a:latin typeface="Times New Roman" panose="02020603050405020304" pitchFamily="18" charset="0"/>
                <a:cs typeface="Times New Roman" panose="02020603050405020304" pitchFamily="18" charset="0"/>
              </a:rPr>
              <a:t>ơ</a:t>
            </a:r>
            <a:r>
              <a:rPr lang="en-US" sz="2400" dirty="0">
                <a:solidFill>
                  <a:srgbClr val="0070C0"/>
                </a:solidFill>
                <a:latin typeface="Times New Roman" panose="02020603050405020304" pitchFamily="18" charset="0"/>
                <a:cs typeface="Times New Roman" panose="02020603050405020304" pitchFamily="18" charset="0"/>
              </a:rPr>
              <a:t>ren</a:t>
            </a:r>
          </a:p>
          <a:p>
            <a:pPr algn="ctr"/>
            <a:r>
              <a:rPr lang="en-US" sz="2400" dirty="0" err="1">
                <a:solidFill>
                  <a:srgbClr val="0070C0"/>
                </a:solidFill>
                <a:latin typeface="Times New Roman" panose="02020603050405020304" pitchFamily="18" charset="0"/>
                <a:cs typeface="Times New Roman" panose="02020603050405020304" pitchFamily="18" charset="0"/>
              </a:rPr>
              <a:t>Phát</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hiện</a:t>
            </a:r>
            <a:r>
              <a:rPr lang="en-US" sz="2400" dirty="0">
                <a:solidFill>
                  <a:srgbClr val="0070C0"/>
                </a:solidFill>
                <a:latin typeface="Times New Roman" panose="02020603050405020304" pitchFamily="18" charset="0"/>
                <a:cs typeface="Times New Roman" panose="02020603050405020304" pitchFamily="18" charset="0"/>
              </a:rPr>
              <a:t> ra </a:t>
            </a:r>
            <a:r>
              <a:rPr lang="en-US" sz="2400" dirty="0" err="1">
                <a:solidFill>
                  <a:srgbClr val="0070C0"/>
                </a:solidFill>
                <a:latin typeface="Times New Roman" panose="02020603050405020304" pitchFamily="18" charset="0"/>
                <a:cs typeface="Times New Roman" panose="02020603050405020304" pitchFamily="18" charset="0"/>
              </a:rPr>
              <a:t>tia</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phóng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xạ</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DE4182F6-BA98-4FD9-BF97-D3A4CCB5A517}"/>
              </a:ext>
            </a:extLst>
          </p:cNvPr>
          <p:cNvSpPr txBox="1"/>
          <p:nvPr/>
        </p:nvSpPr>
        <p:spPr>
          <a:xfrm>
            <a:off x="5029049" y="2358003"/>
            <a:ext cx="1479778" cy="1200329"/>
          </a:xfrm>
          <a:prstGeom prst="rect">
            <a:avLst/>
          </a:prstGeom>
          <a:noFill/>
        </p:spPr>
        <p:txBody>
          <a:bodyPr wrap="square" rtlCol="0">
            <a:spAutoFit/>
          </a:bodyPr>
          <a:lstStyle/>
          <a:p>
            <a:pPr algn="ctr"/>
            <a:r>
              <a:rPr lang="en-US" sz="2400" dirty="0" err="1">
                <a:solidFill>
                  <a:srgbClr val="0070C0"/>
                </a:solidFill>
                <a:latin typeface="Times New Roman" panose="02020603050405020304" pitchFamily="18" charset="0"/>
                <a:cs typeface="Times New Roman" panose="02020603050405020304" pitchFamily="18" charset="0"/>
              </a:rPr>
              <a:t>Tômxơn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phát</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hiện</a:t>
            </a:r>
            <a:r>
              <a:rPr lang="en-US" sz="2400" dirty="0">
                <a:solidFill>
                  <a:srgbClr val="0070C0"/>
                </a:solidFill>
                <a:latin typeface="Times New Roman" panose="02020603050405020304" pitchFamily="18" charset="0"/>
                <a:cs typeface="Times New Roman" panose="02020603050405020304" pitchFamily="18" charset="0"/>
              </a:rPr>
              <a:t> ra </a:t>
            </a:r>
            <a:r>
              <a:rPr lang="en-US" sz="2400" dirty="0" err="1">
                <a:solidFill>
                  <a:srgbClr val="0070C0"/>
                </a:solidFill>
                <a:latin typeface="Times New Roman" panose="02020603050405020304" pitchFamily="18" charset="0"/>
                <a:cs typeface="Times New Roman" panose="02020603050405020304" pitchFamily="18" charset="0"/>
              </a:rPr>
              <a:t>điện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tử</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EBAC25F6-B557-474C-AC70-1E16880DAA74}"/>
              </a:ext>
            </a:extLst>
          </p:cNvPr>
          <p:cNvSpPr txBox="1"/>
          <p:nvPr/>
        </p:nvSpPr>
        <p:spPr>
          <a:xfrm>
            <a:off x="6562900" y="4476320"/>
            <a:ext cx="2615040" cy="1200329"/>
          </a:xfrm>
          <a:prstGeom prst="rect">
            <a:avLst/>
          </a:prstGeom>
          <a:noFill/>
        </p:spPr>
        <p:txBody>
          <a:bodyPr wrap="square" rtlCol="0">
            <a:spAutoFit/>
          </a:bodyPr>
          <a:lstStyle/>
          <a:p>
            <a:pPr algn="ctr"/>
            <a:r>
              <a:rPr lang="en-US" sz="2400" dirty="0">
                <a:solidFill>
                  <a:srgbClr val="0070C0"/>
                </a:solidFill>
                <a:latin typeface="Times New Roman" panose="02020603050405020304" pitchFamily="18" charset="0"/>
                <a:cs typeface="Times New Roman" panose="02020603050405020304" pitchFamily="18" charset="0"/>
              </a:rPr>
              <a:t>Kaufman: </a:t>
            </a:r>
            <a:r>
              <a:rPr lang="en-US" sz="2400" dirty="0" err="1">
                <a:solidFill>
                  <a:srgbClr val="0070C0"/>
                </a:solidFill>
                <a:latin typeface="Times New Roman" panose="02020603050405020304" pitchFamily="18" charset="0"/>
                <a:cs typeface="Times New Roman" panose="02020603050405020304" pitchFamily="18" charset="0"/>
              </a:rPr>
              <a:t>khối</a:t>
            </a:r>
            <a:r>
              <a:rPr lang="en-US" sz="2400" dirty="0">
                <a:solidFill>
                  <a:srgbClr val="0070C0"/>
                </a:solidFill>
                <a:latin typeface="Times New Roman" panose="02020603050405020304" pitchFamily="18" charset="0"/>
                <a:cs typeface="Times New Roman" panose="02020603050405020304" pitchFamily="18" charset="0"/>
              </a:rPr>
              <a:t> l</a:t>
            </a:r>
            <a:r>
              <a:rPr lang="vi-VN" sz="2400" dirty="0">
                <a:solidFill>
                  <a:srgbClr val="0070C0"/>
                </a:solidFill>
                <a:latin typeface="Times New Roman" panose="02020603050405020304" pitchFamily="18" charset="0"/>
                <a:cs typeface="Times New Roman" panose="02020603050405020304" pitchFamily="18" charset="0"/>
              </a:rPr>
              <a:t>ư</a:t>
            </a:r>
            <a:r>
              <a:rPr lang="en-US" sz="2400" dirty="0" err="1">
                <a:solidFill>
                  <a:srgbClr val="0070C0"/>
                </a:solidFill>
                <a:latin typeface="Times New Roman" panose="02020603050405020304" pitchFamily="18" charset="0"/>
                <a:cs typeface="Times New Roman" panose="02020603050405020304" pitchFamily="18" charset="0"/>
              </a:rPr>
              <a:t>ợng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điện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tử</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biến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đổi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theo</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vận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tốc</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87F3FF43-8E80-4906-8CE4-4E3B0C07052F}"/>
              </a:ext>
            </a:extLst>
          </p:cNvPr>
          <p:cNvSpPr txBox="1"/>
          <p:nvPr/>
        </p:nvSpPr>
        <p:spPr>
          <a:xfrm>
            <a:off x="8472320" y="1330065"/>
            <a:ext cx="2197321" cy="1938992"/>
          </a:xfrm>
          <a:prstGeom prst="rect">
            <a:avLst/>
          </a:prstGeom>
          <a:noFill/>
        </p:spPr>
        <p:txBody>
          <a:bodyPr wrap="square" rtlCol="0">
            <a:spAutoFit/>
          </a:bodyPr>
          <a:lstStyle/>
          <a:p>
            <a:pPr algn="ctr"/>
            <a:r>
              <a:rPr lang="en-US" sz="2400" dirty="0" err="1">
                <a:solidFill>
                  <a:srgbClr val="0070C0"/>
                </a:solidFill>
                <a:latin typeface="Times New Roman" panose="02020603050405020304" pitchFamily="18" charset="0"/>
                <a:cs typeface="Times New Roman" panose="02020603050405020304" pitchFamily="18" charset="0"/>
              </a:rPr>
              <a:t>Anhxtanh</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Không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gian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thời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gian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vận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động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cùng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với</a:t>
            </a:r>
            <a:r>
              <a:rPr lang="en-US" sz="2400" dirty="0">
                <a:solidFill>
                  <a:srgbClr val="0070C0"/>
                </a:solidFill>
                <a:latin typeface="Times New Roman" panose="02020603050405020304" pitchFamily="18" charset="0"/>
                <a:cs typeface="Times New Roman" panose="02020603050405020304" pitchFamily="18" charset="0"/>
              </a:rPr>
              <a:t> VC</a:t>
            </a:r>
          </a:p>
        </p:txBody>
      </p:sp>
      <p:sp>
        <p:nvSpPr>
          <p:cNvPr id="61" name="Arrow: Striped Right 60">
            <a:extLst>
              <a:ext uri="{FF2B5EF4-FFF2-40B4-BE49-F238E27FC236}">
                <a16:creationId xmlns:a16="http://schemas.microsoft.com/office/drawing/2014/main" id="{186330F9-B819-4676-B91A-0B95542C3429}"/>
              </a:ext>
            </a:extLst>
          </p:cNvPr>
          <p:cNvSpPr/>
          <p:nvPr/>
        </p:nvSpPr>
        <p:spPr>
          <a:xfrm rot="5400000">
            <a:off x="5015363" y="5185600"/>
            <a:ext cx="538010" cy="2236001"/>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DAB9709-541C-4AE7-9F2B-5B0EF417AF8C}"/>
              </a:ext>
            </a:extLst>
          </p:cNvPr>
          <p:cNvSpPr>
            <a:spLocks noGrp="1"/>
          </p:cNvSpPr>
          <p:nvPr>
            <p:ph type="sldNum" sz="quarter" idx="12"/>
          </p:nvPr>
        </p:nvSpPr>
        <p:spPr/>
        <p:txBody>
          <a:bodyPr/>
          <a:lstStyle/>
          <a:p>
            <a:fld id="{BCA9E365-C2E6-427D-B945-C61DCC8F5720}" type="slidenum">
              <a:rPr lang="en-US" smtClean="0"/>
              <a:t>71</a:t>
            </a:fld>
            <a:endParaRPr lang="en-US"/>
          </a:p>
        </p:txBody>
      </p:sp>
    </p:spTree>
    <p:extLst>
      <p:ext uri="{BB962C8B-B14F-4D97-AF65-F5344CB8AC3E}">
        <p14:creationId xmlns:p14="http://schemas.microsoft.com/office/powerpoint/2010/main" val="131109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1000"/>
                                        <p:tgtEl>
                                          <p:spTgt spid="38"/>
                                        </p:tgtEl>
                                      </p:cBhvr>
                                    </p:animEffect>
                                    <p:anim calcmode="lin" valueType="num">
                                      <p:cBhvr>
                                        <p:cTn id="27" dur="1000" fill="hold"/>
                                        <p:tgtEl>
                                          <p:spTgt spid="38"/>
                                        </p:tgtEl>
                                        <p:attrNameLst>
                                          <p:attrName>ppt_x</p:attrName>
                                        </p:attrNameLst>
                                      </p:cBhvr>
                                      <p:tavLst>
                                        <p:tav tm="0">
                                          <p:val>
                                            <p:strVal val="#ppt_x"/>
                                          </p:val>
                                        </p:tav>
                                        <p:tav tm="100000">
                                          <p:val>
                                            <p:strVal val="#ppt_x"/>
                                          </p:val>
                                        </p:tav>
                                      </p:tavLst>
                                    </p:anim>
                                    <p:anim calcmode="lin" valueType="num">
                                      <p:cBhvr>
                                        <p:cTn id="2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1000"/>
                                        <p:tgtEl>
                                          <p:spTgt spid="55"/>
                                        </p:tgtEl>
                                      </p:cBhvr>
                                    </p:animEffect>
                                    <p:anim calcmode="lin" valueType="num">
                                      <p:cBhvr>
                                        <p:cTn id="34" dur="1000" fill="hold"/>
                                        <p:tgtEl>
                                          <p:spTgt spid="55"/>
                                        </p:tgtEl>
                                        <p:attrNameLst>
                                          <p:attrName>ppt_x</p:attrName>
                                        </p:attrNameLst>
                                      </p:cBhvr>
                                      <p:tavLst>
                                        <p:tav tm="0">
                                          <p:val>
                                            <p:strVal val="#ppt_x"/>
                                          </p:val>
                                        </p:tav>
                                        <p:tav tm="100000">
                                          <p:val>
                                            <p:strVal val="#ppt_x"/>
                                          </p:val>
                                        </p:tav>
                                      </p:tavLst>
                                    </p:anim>
                                    <p:anim calcmode="lin" valueType="num">
                                      <p:cBhvr>
                                        <p:cTn id="3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ppt_x"/>
                                          </p:val>
                                        </p:tav>
                                        <p:tav tm="100000">
                                          <p:val>
                                            <p:strVal val="#ppt_x"/>
                                          </p:val>
                                        </p:tav>
                                      </p:tavLst>
                                    </p:anim>
                                    <p:anim calcmode="lin" valueType="num">
                                      <p:cBhvr additive="base">
                                        <p:cTn id="4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1000"/>
                                        <p:tgtEl>
                                          <p:spTgt spid="56"/>
                                        </p:tgtEl>
                                      </p:cBhvr>
                                    </p:animEffect>
                                    <p:anim calcmode="lin" valueType="num">
                                      <p:cBhvr>
                                        <p:cTn id="51" dur="1000" fill="hold"/>
                                        <p:tgtEl>
                                          <p:spTgt spid="56"/>
                                        </p:tgtEl>
                                        <p:attrNameLst>
                                          <p:attrName>ppt_x</p:attrName>
                                        </p:attrNameLst>
                                      </p:cBhvr>
                                      <p:tavLst>
                                        <p:tav tm="0">
                                          <p:val>
                                            <p:strVal val="#ppt_x"/>
                                          </p:val>
                                        </p:tav>
                                        <p:tav tm="100000">
                                          <p:val>
                                            <p:strVal val="#ppt_x"/>
                                          </p:val>
                                        </p:tav>
                                      </p:tavLst>
                                    </p:anim>
                                    <p:anim calcmode="lin" valueType="num">
                                      <p:cBhvr>
                                        <p:cTn id="5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1000"/>
                                        <p:tgtEl>
                                          <p:spTgt spid="35"/>
                                        </p:tgtEl>
                                      </p:cBhvr>
                                    </p:animEffect>
                                    <p:anim calcmode="lin" valueType="num">
                                      <p:cBhvr>
                                        <p:cTn id="58" dur="1000" fill="hold"/>
                                        <p:tgtEl>
                                          <p:spTgt spid="35"/>
                                        </p:tgtEl>
                                        <p:attrNameLst>
                                          <p:attrName>ppt_x</p:attrName>
                                        </p:attrNameLst>
                                      </p:cBhvr>
                                      <p:tavLst>
                                        <p:tav tm="0">
                                          <p:val>
                                            <p:strVal val="#ppt_x"/>
                                          </p:val>
                                        </p:tav>
                                        <p:tav tm="100000">
                                          <p:val>
                                            <p:strVal val="#ppt_x"/>
                                          </p:val>
                                        </p:tav>
                                      </p:tavLst>
                                    </p:anim>
                                    <p:anim calcmode="lin" valueType="num">
                                      <p:cBhvr>
                                        <p:cTn id="59" dur="1000" fill="hold"/>
                                        <p:tgtEl>
                                          <p:spTgt spid="3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0"/>
                                        <p:tgtEl>
                                          <p:spTgt spid="44"/>
                                        </p:tgtEl>
                                      </p:cBhvr>
                                    </p:animEffect>
                                    <p:anim calcmode="lin" valueType="num">
                                      <p:cBhvr>
                                        <p:cTn id="63" dur="1000" fill="hold"/>
                                        <p:tgtEl>
                                          <p:spTgt spid="44"/>
                                        </p:tgtEl>
                                        <p:attrNameLst>
                                          <p:attrName>ppt_x</p:attrName>
                                        </p:attrNameLst>
                                      </p:cBhvr>
                                      <p:tavLst>
                                        <p:tav tm="0">
                                          <p:val>
                                            <p:strVal val="#ppt_x"/>
                                          </p:val>
                                        </p:tav>
                                        <p:tav tm="100000">
                                          <p:val>
                                            <p:strVal val="#ppt_x"/>
                                          </p:val>
                                        </p:tav>
                                      </p:tavLst>
                                    </p:anim>
                                    <p:anim calcmode="lin" valueType="num">
                                      <p:cBhvr>
                                        <p:cTn id="6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1000"/>
                                        <p:tgtEl>
                                          <p:spTgt spid="57"/>
                                        </p:tgtEl>
                                      </p:cBhvr>
                                    </p:animEffect>
                                    <p:anim calcmode="lin" valueType="num">
                                      <p:cBhvr>
                                        <p:cTn id="70" dur="1000" fill="hold"/>
                                        <p:tgtEl>
                                          <p:spTgt spid="57"/>
                                        </p:tgtEl>
                                        <p:attrNameLst>
                                          <p:attrName>ppt_x</p:attrName>
                                        </p:attrNameLst>
                                      </p:cBhvr>
                                      <p:tavLst>
                                        <p:tav tm="0">
                                          <p:val>
                                            <p:strVal val="#ppt_x"/>
                                          </p:val>
                                        </p:tav>
                                        <p:tav tm="100000">
                                          <p:val>
                                            <p:strVal val="#ppt_x"/>
                                          </p:val>
                                        </p:tav>
                                      </p:tavLst>
                                    </p:anim>
                                    <p:anim calcmode="lin" valueType="num">
                                      <p:cBhvr>
                                        <p:cTn id="7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1000"/>
                                        <p:tgtEl>
                                          <p:spTgt spid="47"/>
                                        </p:tgtEl>
                                      </p:cBhvr>
                                    </p:animEffect>
                                    <p:anim calcmode="lin" valueType="num">
                                      <p:cBhvr>
                                        <p:cTn id="77" dur="1000" fill="hold"/>
                                        <p:tgtEl>
                                          <p:spTgt spid="47"/>
                                        </p:tgtEl>
                                        <p:attrNameLst>
                                          <p:attrName>ppt_x</p:attrName>
                                        </p:attrNameLst>
                                      </p:cBhvr>
                                      <p:tavLst>
                                        <p:tav tm="0">
                                          <p:val>
                                            <p:strVal val="#ppt_x"/>
                                          </p:val>
                                        </p:tav>
                                        <p:tav tm="100000">
                                          <p:val>
                                            <p:strVal val="#ppt_x"/>
                                          </p:val>
                                        </p:tav>
                                      </p:tavLst>
                                    </p:anim>
                                    <p:anim calcmode="lin" valueType="num">
                                      <p:cBhvr>
                                        <p:cTn id="78" dur="1000" fill="hold"/>
                                        <p:tgtEl>
                                          <p:spTgt spid="47"/>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1000"/>
                                        <p:tgtEl>
                                          <p:spTgt spid="36"/>
                                        </p:tgtEl>
                                      </p:cBhvr>
                                    </p:animEffect>
                                    <p:anim calcmode="lin" valueType="num">
                                      <p:cBhvr>
                                        <p:cTn id="82" dur="1000" fill="hold"/>
                                        <p:tgtEl>
                                          <p:spTgt spid="36"/>
                                        </p:tgtEl>
                                        <p:attrNameLst>
                                          <p:attrName>ppt_x</p:attrName>
                                        </p:attrNameLst>
                                      </p:cBhvr>
                                      <p:tavLst>
                                        <p:tav tm="0">
                                          <p:val>
                                            <p:strVal val="#ppt_x"/>
                                          </p:val>
                                        </p:tav>
                                        <p:tav tm="100000">
                                          <p:val>
                                            <p:strVal val="#ppt_x"/>
                                          </p:val>
                                        </p:tav>
                                      </p:tavLst>
                                    </p:anim>
                                    <p:anim calcmode="lin" valueType="num">
                                      <p:cBhvr>
                                        <p:cTn id="8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fade">
                                      <p:cBhvr>
                                        <p:cTn id="88" dur="1000"/>
                                        <p:tgtEl>
                                          <p:spTgt spid="59"/>
                                        </p:tgtEl>
                                      </p:cBhvr>
                                    </p:animEffect>
                                    <p:anim calcmode="lin" valueType="num">
                                      <p:cBhvr>
                                        <p:cTn id="89" dur="1000" fill="hold"/>
                                        <p:tgtEl>
                                          <p:spTgt spid="59"/>
                                        </p:tgtEl>
                                        <p:attrNameLst>
                                          <p:attrName>ppt_x</p:attrName>
                                        </p:attrNameLst>
                                      </p:cBhvr>
                                      <p:tavLst>
                                        <p:tav tm="0">
                                          <p:val>
                                            <p:strVal val="#ppt_x"/>
                                          </p:val>
                                        </p:tav>
                                        <p:tav tm="100000">
                                          <p:val>
                                            <p:strVal val="#ppt_x"/>
                                          </p:val>
                                        </p:tav>
                                      </p:tavLst>
                                    </p:anim>
                                    <p:anim calcmode="lin" valueType="num">
                                      <p:cBhvr>
                                        <p:cTn id="90"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anim calcmode="lin" valueType="num">
                                      <p:cBhvr>
                                        <p:cTn id="96" dur="1000" fill="hold"/>
                                        <p:tgtEl>
                                          <p:spTgt spid="37"/>
                                        </p:tgtEl>
                                        <p:attrNameLst>
                                          <p:attrName>ppt_x</p:attrName>
                                        </p:attrNameLst>
                                      </p:cBhvr>
                                      <p:tavLst>
                                        <p:tav tm="0">
                                          <p:val>
                                            <p:strVal val="#ppt_x"/>
                                          </p:val>
                                        </p:tav>
                                        <p:tav tm="100000">
                                          <p:val>
                                            <p:strVal val="#ppt_x"/>
                                          </p:val>
                                        </p:tav>
                                      </p:tavLst>
                                    </p:anim>
                                    <p:anim calcmode="lin" valueType="num">
                                      <p:cBhvr>
                                        <p:cTn id="97" dur="1000" fill="hold"/>
                                        <p:tgtEl>
                                          <p:spTgt spid="3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fade">
                                      <p:cBhvr>
                                        <p:cTn id="107" dur="1000"/>
                                        <p:tgtEl>
                                          <p:spTgt spid="60"/>
                                        </p:tgtEl>
                                      </p:cBhvr>
                                    </p:animEffect>
                                    <p:anim calcmode="lin" valueType="num">
                                      <p:cBhvr>
                                        <p:cTn id="108" dur="1000" fill="hold"/>
                                        <p:tgtEl>
                                          <p:spTgt spid="60"/>
                                        </p:tgtEl>
                                        <p:attrNameLst>
                                          <p:attrName>ppt_x</p:attrName>
                                        </p:attrNameLst>
                                      </p:cBhvr>
                                      <p:tavLst>
                                        <p:tav tm="0">
                                          <p:val>
                                            <p:strVal val="#ppt_x"/>
                                          </p:val>
                                        </p:tav>
                                        <p:tav tm="100000">
                                          <p:val>
                                            <p:strVal val="#ppt_x"/>
                                          </p:val>
                                        </p:tav>
                                      </p:tavLst>
                                    </p:anim>
                                    <p:anim calcmode="lin" valueType="num">
                                      <p:cBhvr>
                                        <p:cTn id="10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fade">
                                      <p:cBhvr>
                                        <p:cTn id="114" dur="1000"/>
                                        <p:tgtEl>
                                          <p:spTgt spid="61"/>
                                        </p:tgtEl>
                                      </p:cBhvr>
                                    </p:animEffect>
                                    <p:anim calcmode="lin" valueType="num">
                                      <p:cBhvr>
                                        <p:cTn id="115" dur="1000" fill="hold"/>
                                        <p:tgtEl>
                                          <p:spTgt spid="61"/>
                                        </p:tgtEl>
                                        <p:attrNameLst>
                                          <p:attrName>ppt_x</p:attrName>
                                        </p:attrNameLst>
                                      </p:cBhvr>
                                      <p:tavLst>
                                        <p:tav tm="0">
                                          <p:val>
                                            <p:strVal val="#ppt_x"/>
                                          </p:val>
                                        </p:tav>
                                        <p:tav tm="100000">
                                          <p:val>
                                            <p:strVal val="#ppt_x"/>
                                          </p:val>
                                        </p:tav>
                                      </p:tavLst>
                                    </p:anim>
                                    <p:anim calcmode="lin" valueType="num">
                                      <p:cBhvr>
                                        <p:cTn id="11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animBg="1"/>
      <p:bldP spid="34" grpId="0" animBg="1"/>
      <p:bldP spid="35" grpId="0" animBg="1"/>
      <p:bldP spid="36" grpId="0" animBg="1"/>
      <p:bldP spid="37" grpId="0" animBg="1"/>
      <p:bldP spid="55" grpId="0"/>
      <p:bldP spid="56" grpId="0"/>
      <p:bldP spid="57" grpId="0"/>
      <p:bldP spid="59" grpId="0"/>
      <p:bldP spid="60" grpId="0"/>
      <p:bldP spid="6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E831A-F4F5-49A2-A4B3-FBD9C4E0772E}"/>
              </a:ext>
            </a:extLst>
          </p:cNvPr>
          <p:cNvSpPr txBox="1"/>
          <p:nvPr/>
        </p:nvSpPr>
        <p:spPr>
          <a:xfrm>
            <a:off x="2758965" y="708730"/>
            <a:ext cx="8793215" cy="1200329"/>
          </a:xfrm>
          <a:prstGeom prst="rect">
            <a:avLst/>
          </a:prstGeom>
          <a:noFill/>
        </p:spPr>
        <p:txBody>
          <a:bodyPr wrap="square" rtlCol="0">
            <a:spAutoFit/>
          </a:bodyPr>
          <a:lstStyle/>
          <a:p>
            <a:pPr algn="just"/>
            <a:r>
              <a:rPr lang="en-US" sz="2400" dirty="0" err="1">
                <a:solidFill>
                  <a:srgbClr val="7030A0"/>
                </a:solidFill>
                <a:latin typeface="Times New Roman" panose="02020603050405020304" pitchFamily="18" charset="0"/>
                <a:cs typeface="Times New Roman" panose="02020603050405020304" pitchFamily="18" charset="0"/>
              </a:rPr>
              <a:t>Trước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những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phát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minh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KHTN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các</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DVSH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đã</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hoài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nghi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tính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đúng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đắn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của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CNDV</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Họ</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cho</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rằng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nguyên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tử</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chưa</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phải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phần</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tử</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nhỏ</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nhất</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mà</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có</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thể</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phân</a:t>
            </a:r>
            <a:r>
              <a:rPr lang="en-US" sz="2400" dirty="0">
                <a:solidFill>
                  <a:srgbClr val="7030A0"/>
                </a:solidFill>
                <a:latin typeface="Times New Roman" panose="02020603050405020304" pitchFamily="18" charset="0"/>
                <a:cs typeface="Times New Roman" panose="02020603050405020304" pitchFamily="18" charset="0"/>
              </a:rPr>
              <a:t> chia </a:t>
            </a:r>
            <a:r>
              <a:rPr lang="en-US" sz="24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rgbClr val="7030A0"/>
                </a:solidFill>
                <a:latin typeface="Times New Roman" panose="02020603050405020304" pitchFamily="18" charset="0"/>
                <a:cs typeface="Times New Roman" panose="02020603050405020304" pitchFamily="18" charset="0"/>
              </a:rPr>
              <a:t> VC </a:t>
            </a:r>
            <a:r>
              <a:rPr lang="en-US" sz="2400" dirty="0" err="1">
                <a:solidFill>
                  <a:srgbClr val="7030A0"/>
                </a:solidFill>
                <a:latin typeface="Times New Roman" panose="02020603050405020304" pitchFamily="18" charset="0"/>
                <a:cs typeface="Times New Roman" panose="02020603050405020304" pitchFamily="18" charset="0"/>
              </a:rPr>
              <a:t>bị</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tiêu</a:t>
            </a:r>
            <a:r>
              <a:rPr lang="en-US" sz="2400" dirty="0">
                <a:solidFill>
                  <a:srgbClr val="7030A0"/>
                </a:solidFill>
                <a:latin typeface="Times New Roman" panose="02020603050405020304" pitchFamily="18" charset="0"/>
                <a:cs typeface="Times New Roman" panose="02020603050405020304" pitchFamily="18" charset="0"/>
              </a:rPr>
              <a:t> tan.</a:t>
            </a:r>
          </a:p>
        </p:txBody>
      </p:sp>
      <p:sp>
        <p:nvSpPr>
          <p:cNvPr id="6" name="TextBox 5">
            <a:extLst>
              <a:ext uri="{FF2B5EF4-FFF2-40B4-BE49-F238E27FC236}">
                <a16:creationId xmlns:a16="http://schemas.microsoft.com/office/drawing/2014/main" id="{DB56C627-99C5-424C-8FDA-CEF53A0812A4}"/>
              </a:ext>
            </a:extLst>
          </p:cNvPr>
          <p:cNvSpPr txBox="1"/>
          <p:nvPr/>
        </p:nvSpPr>
        <p:spPr>
          <a:xfrm>
            <a:off x="1714496" y="2350999"/>
            <a:ext cx="9837684" cy="830997"/>
          </a:xfrm>
          <a:prstGeom prst="rect">
            <a:avLst/>
          </a:prstGeom>
          <a:noFill/>
        </p:spPr>
        <p:txBody>
          <a:bodyPr wrap="square" rtlCol="0">
            <a:spAutoFit/>
          </a:bodyPr>
          <a:lstStyle/>
          <a:p>
            <a:r>
              <a:rPr lang="en-US" sz="2400" b="1" i="1" dirty="0" err="1">
                <a:solidFill>
                  <a:srgbClr val="7030A0"/>
                </a:solidFill>
                <a:latin typeface="Times New Roman" panose="02020603050405020304" pitchFamily="18" charset="0"/>
                <a:cs typeface="Times New Roman" panose="02020603050405020304" pitchFamily="18" charset="0"/>
              </a:rPr>
              <a:t>Các</a:t>
            </a:r>
            <a:r>
              <a:rPr lang="en-US" sz="2400"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nhà</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duy</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tâm</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thì</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lợi</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dụng</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tình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hình</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này</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để</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cho</a:t>
            </a:r>
            <a:r>
              <a:rPr lang="en-US" sz="2400" dirty="0">
                <a:solidFill>
                  <a:srgbClr val="7030A0"/>
                </a:solidFill>
                <a:latin typeface="Times New Roman" panose="02020603050405020304" pitchFamily="18" charset="0"/>
                <a:cs typeface="Times New Roman" panose="02020603050405020304" pitchFamily="18" charset="0"/>
              </a:rPr>
              <a:t> </a:t>
            </a:r>
            <a:r>
              <a:rPr lang="en-US" sz="2400" dirty="0" err="1">
                <a:solidFill>
                  <a:srgbClr val="7030A0"/>
                </a:solidFill>
                <a:latin typeface="Times New Roman" panose="02020603050405020304" pitchFamily="18" charset="0"/>
                <a:cs typeface="Times New Roman" panose="02020603050405020304" pitchFamily="18" charset="0"/>
              </a:rPr>
              <a:t>rằng</a:t>
            </a:r>
            <a:r>
              <a:rPr lang="en-US" sz="2400"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nền</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tảng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của</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CNDV</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không</a:t>
            </a:r>
            <a:r>
              <a:rPr lang="en-US" sz="2400" b="1" i="1" dirty="0">
                <a:solidFill>
                  <a:srgbClr val="7030A0"/>
                </a:solidFill>
                <a:latin typeface="Times New Roman" panose="02020603050405020304" pitchFamily="18" charset="0"/>
                <a:cs typeface="Times New Roman" panose="02020603050405020304" pitchFamily="18" charset="0"/>
              </a:rPr>
              <a:t> </a:t>
            </a:r>
            <a:r>
              <a:rPr lang="en-US" sz="2400" b="1" i="1" dirty="0" err="1">
                <a:solidFill>
                  <a:srgbClr val="7030A0"/>
                </a:solidFill>
                <a:latin typeface="Times New Roman" panose="02020603050405020304" pitchFamily="18" charset="0"/>
                <a:cs typeface="Times New Roman" panose="02020603050405020304" pitchFamily="18" charset="0"/>
              </a:rPr>
              <a:t>còn</a:t>
            </a:r>
            <a:r>
              <a:rPr lang="en-US" sz="2400" b="1" i="1" dirty="0">
                <a:solidFill>
                  <a:srgbClr val="7030A0"/>
                </a:solidFill>
                <a:latin typeface="Times New Roman" panose="02020603050405020304" pitchFamily="18" charset="0"/>
                <a:cs typeface="Times New Roman" panose="02020603050405020304" pitchFamily="18" charset="0"/>
              </a:rPr>
              <a:t>.</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DAD293C-8F0C-4D7C-9EF3-DF547CE2FE53}"/>
              </a:ext>
            </a:extLst>
          </p:cNvPr>
          <p:cNvSpPr txBox="1"/>
          <p:nvPr/>
        </p:nvSpPr>
        <p:spPr>
          <a:xfrm>
            <a:off x="2443651" y="3807334"/>
            <a:ext cx="9153853" cy="830997"/>
          </a:xfrm>
          <a:prstGeom prst="rect">
            <a:avLst/>
          </a:prstGeom>
          <a:noFill/>
        </p:spPr>
        <p:txBody>
          <a:bodyPr wrap="square" rtlCol="0">
            <a:spAutoFit/>
          </a:bodyPr>
          <a:lstStyle/>
          <a:p>
            <a:r>
              <a:rPr lang="en-US" sz="2400" b="1" i="1" dirty="0">
                <a:solidFill>
                  <a:srgbClr val="7030A0"/>
                </a:solidFill>
                <a:latin typeface="Times New Roman" panose="02020603050405020304" pitchFamily="18" charset="0"/>
                <a:cs typeface="Times New Roman" panose="02020603050405020304" pitchFamily="18" charset="0"/>
              </a:rPr>
              <a:t> </a:t>
            </a:r>
            <a:r>
              <a:rPr lang="nl-NL" sz="2400" b="1" i="1" dirty="0">
                <a:solidFill>
                  <a:srgbClr val="7030A0"/>
                </a:solidFill>
                <a:latin typeface="Times New Roman" panose="02020603050405020304" pitchFamily="18" charset="0"/>
                <a:cs typeface="Times New Roman" panose="02020603050405020304" pitchFamily="18" charset="0"/>
              </a:rPr>
              <a:t>Một số nhà KHTN trượt từ CNDV máy móc, siêu hình sang chủ nghĩa tương đối, rồi rơi vào CNDT.</a:t>
            </a:r>
          </a:p>
        </p:txBody>
      </p:sp>
      <p:sp>
        <p:nvSpPr>
          <p:cNvPr id="10" name="TextBox 9">
            <a:extLst>
              <a:ext uri="{FF2B5EF4-FFF2-40B4-BE49-F238E27FC236}">
                <a16:creationId xmlns:a16="http://schemas.microsoft.com/office/drawing/2014/main" id="{772D840A-B66D-422A-A480-C035483F797E}"/>
              </a:ext>
            </a:extLst>
          </p:cNvPr>
          <p:cNvSpPr txBox="1"/>
          <p:nvPr/>
        </p:nvSpPr>
        <p:spPr>
          <a:xfrm>
            <a:off x="1237592" y="4987621"/>
            <a:ext cx="10208173" cy="830997"/>
          </a:xfrm>
          <a:prstGeom prst="rect">
            <a:avLst/>
          </a:prstGeom>
          <a:noFill/>
        </p:spPr>
        <p:txBody>
          <a:bodyPr wrap="square" rtlCol="0">
            <a:spAutoFit/>
          </a:bodyPr>
          <a:lstStyle/>
          <a:p>
            <a:pPr algn="just"/>
            <a:r>
              <a:rPr lang="en-US" sz="2400" i="1" dirty="0">
                <a:solidFill>
                  <a:srgbClr val="C00000"/>
                </a:solidFill>
                <a:latin typeface="Times New Roman" panose="02020603050405020304" pitchFamily="18" charset="0"/>
                <a:cs typeface="Times New Roman" panose="02020603050405020304" pitchFamily="18" charset="0"/>
              </a:rPr>
              <a:t>KL: </a:t>
            </a:r>
            <a:r>
              <a:rPr lang="en-US" sz="2400" i="1" dirty="0" err="1">
                <a:solidFill>
                  <a:srgbClr val="C00000"/>
                </a:solidFill>
                <a:latin typeface="Times New Roman" panose="02020603050405020304" pitchFamily="18" charset="0"/>
                <a:cs typeface="Times New Roman" panose="02020603050405020304" pitchFamily="18" charset="0"/>
              </a:rPr>
              <a:t>Như</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vậy</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với</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sự</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phát</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triển</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của</a:t>
            </a:r>
            <a:r>
              <a:rPr lang="en-US" sz="2400" i="1" dirty="0">
                <a:solidFill>
                  <a:srgbClr val="C00000"/>
                </a:solidFill>
                <a:latin typeface="Times New Roman" panose="02020603050405020304" pitchFamily="18" charset="0"/>
                <a:cs typeface="Times New Roman" panose="02020603050405020304" pitchFamily="18" charset="0"/>
              </a:rPr>
              <a:t> khoa </a:t>
            </a:r>
            <a:r>
              <a:rPr lang="en-US" sz="2400" i="1" dirty="0" err="1">
                <a:solidFill>
                  <a:srgbClr val="C00000"/>
                </a:solidFill>
                <a:latin typeface="Times New Roman" panose="02020603050405020304" pitchFamily="18" charset="0"/>
                <a:cs typeface="Times New Roman" panose="02020603050405020304" pitchFamily="18" charset="0"/>
              </a:rPr>
              <a:t>học</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tự</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nhiên</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cuối</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thế</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kỷ</a:t>
            </a:r>
            <a:r>
              <a:rPr lang="en-US" sz="2400" i="1" dirty="0">
                <a:solidFill>
                  <a:srgbClr val="C00000"/>
                </a:solidFill>
                <a:latin typeface="Times New Roman" panose="02020603050405020304" pitchFamily="18" charset="0"/>
                <a:cs typeface="Times New Roman" panose="02020603050405020304" pitchFamily="18" charset="0"/>
              </a:rPr>
              <a:t> XIX </a:t>
            </a:r>
            <a:r>
              <a:rPr lang="en-US" sz="2400" i="1" dirty="0" err="1">
                <a:solidFill>
                  <a:srgbClr val="C00000"/>
                </a:solidFill>
                <a:latin typeface="Times New Roman" panose="02020603050405020304" pitchFamily="18" charset="0"/>
                <a:cs typeface="Times New Roman" panose="02020603050405020304" pitchFamily="18" charset="0"/>
              </a:rPr>
              <a:t>đầu</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thế</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kỷ</a:t>
            </a:r>
            <a:r>
              <a:rPr lang="en-US" sz="2400" i="1" dirty="0">
                <a:solidFill>
                  <a:srgbClr val="C00000"/>
                </a:solidFill>
                <a:latin typeface="Times New Roman" panose="02020603050405020304" pitchFamily="18" charset="0"/>
                <a:cs typeface="Times New Roman" panose="02020603050405020304" pitchFamily="18" charset="0"/>
              </a:rPr>
              <a:t> XX </a:t>
            </a:r>
            <a:r>
              <a:rPr lang="en-US" sz="2400" i="1" dirty="0" err="1">
                <a:solidFill>
                  <a:srgbClr val="C00000"/>
                </a:solidFill>
                <a:latin typeface="Times New Roman" panose="02020603050405020304" pitchFamily="18" charset="0"/>
                <a:cs typeface="Times New Roman" panose="02020603050405020304" pitchFamily="18" charset="0"/>
              </a:rPr>
              <a:t>đã</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làm</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cho</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các</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quan</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niệm</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duy</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vật</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siêu</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hình</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về</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vật</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chất</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đã</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bị</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phá</a:t>
            </a:r>
            <a:r>
              <a:rPr lang="en-US" sz="2400" i="1" dirty="0">
                <a:solidFill>
                  <a:srgbClr val="C00000"/>
                </a:solidFill>
                <a:latin typeface="Times New Roman" panose="02020603050405020304" pitchFamily="18" charset="0"/>
                <a:cs typeface="Times New Roman" panose="02020603050405020304" pitchFamily="18" charset="0"/>
              </a:rPr>
              <a:t> </a:t>
            </a:r>
            <a:r>
              <a:rPr lang="en-US" sz="2400" i="1" dirty="0" err="1">
                <a:solidFill>
                  <a:srgbClr val="C00000"/>
                </a:solidFill>
                <a:latin typeface="Times New Roman" panose="02020603050405020304" pitchFamily="18" charset="0"/>
                <a:cs typeface="Times New Roman" panose="02020603050405020304" pitchFamily="18" charset="0"/>
              </a:rPr>
              <a:t>sản</a:t>
            </a:r>
            <a:r>
              <a:rPr lang="en-US" sz="2400" i="1" dirty="0">
                <a:solidFill>
                  <a:srgbClr val="C00000"/>
                </a:solidFill>
                <a:latin typeface="Times New Roman" panose="02020603050405020304" pitchFamily="18" charset="0"/>
                <a:cs typeface="Times New Roman" panose="02020603050405020304" pitchFamily="18" charset="0"/>
              </a:rPr>
              <a:t>.</a:t>
            </a:r>
          </a:p>
        </p:txBody>
      </p:sp>
      <p:sp>
        <p:nvSpPr>
          <p:cNvPr id="13" name="Flowchart: Decision 12">
            <a:extLst>
              <a:ext uri="{FF2B5EF4-FFF2-40B4-BE49-F238E27FC236}">
                <a16:creationId xmlns:a16="http://schemas.microsoft.com/office/drawing/2014/main" id="{6FF01FDE-643E-444A-8D4B-D47716D37198}"/>
              </a:ext>
            </a:extLst>
          </p:cNvPr>
          <p:cNvSpPr/>
          <p:nvPr/>
        </p:nvSpPr>
        <p:spPr>
          <a:xfrm>
            <a:off x="1990394" y="661216"/>
            <a:ext cx="402021" cy="1351376"/>
          </a:xfrm>
          <a:prstGeom prst="flowChartDecision">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cxnSp>
        <p:nvCxnSpPr>
          <p:cNvPr id="15" name="Straight Connector 14">
            <a:extLst>
              <a:ext uri="{FF2B5EF4-FFF2-40B4-BE49-F238E27FC236}">
                <a16:creationId xmlns:a16="http://schemas.microsoft.com/office/drawing/2014/main" id="{A55BBD96-ADE3-4924-846C-24AA68A68485}"/>
              </a:ext>
            </a:extLst>
          </p:cNvPr>
          <p:cNvCxnSpPr>
            <a:cxnSpLocks/>
          </p:cNvCxnSpPr>
          <p:nvPr/>
        </p:nvCxnSpPr>
        <p:spPr>
          <a:xfrm>
            <a:off x="2191405" y="2028187"/>
            <a:ext cx="92543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BAE9DC6-B034-417F-8241-EFE3A279CDC8}"/>
              </a:ext>
            </a:extLst>
          </p:cNvPr>
          <p:cNvSpPr/>
          <p:nvPr/>
        </p:nvSpPr>
        <p:spPr>
          <a:xfrm>
            <a:off x="2151992" y="1100218"/>
            <a:ext cx="173421" cy="2837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ecision 18">
            <a:extLst>
              <a:ext uri="{FF2B5EF4-FFF2-40B4-BE49-F238E27FC236}">
                <a16:creationId xmlns:a16="http://schemas.microsoft.com/office/drawing/2014/main" id="{65402C6E-F009-4CC6-AE08-7E5E81C05E19}"/>
              </a:ext>
            </a:extLst>
          </p:cNvPr>
          <p:cNvSpPr/>
          <p:nvPr/>
        </p:nvSpPr>
        <p:spPr>
          <a:xfrm>
            <a:off x="1115405" y="2094257"/>
            <a:ext cx="429611" cy="1318942"/>
          </a:xfrm>
          <a:prstGeom prst="flowChartDecision">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20" name="Oval 19">
            <a:extLst>
              <a:ext uri="{FF2B5EF4-FFF2-40B4-BE49-F238E27FC236}">
                <a16:creationId xmlns:a16="http://schemas.microsoft.com/office/drawing/2014/main" id="{8C7C6C63-17CB-4AB4-A65E-2DB74442C4FF}"/>
              </a:ext>
            </a:extLst>
          </p:cNvPr>
          <p:cNvSpPr/>
          <p:nvPr/>
        </p:nvSpPr>
        <p:spPr>
          <a:xfrm>
            <a:off x="1229707" y="2586839"/>
            <a:ext cx="173421" cy="28377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ECD5F25-8549-48D0-8EA6-98FDDB5BDF02}"/>
              </a:ext>
            </a:extLst>
          </p:cNvPr>
          <p:cNvCxnSpPr>
            <a:cxnSpLocks/>
          </p:cNvCxnSpPr>
          <p:nvPr/>
        </p:nvCxnSpPr>
        <p:spPr>
          <a:xfrm>
            <a:off x="2244609" y="4833209"/>
            <a:ext cx="935289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Flowchart: Decision 22">
            <a:extLst>
              <a:ext uri="{FF2B5EF4-FFF2-40B4-BE49-F238E27FC236}">
                <a16:creationId xmlns:a16="http://schemas.microsoft.com/office/drawing/2014/main" id="{812BD7AD-F2A5-42AA-B54C-B43CA1F44384}"/>
              </a:ext>
            </a:extLst>
          </p:cNvPr>
          <p:cNvSpPr/>
          <p:nvPr/>
        </p:nvSpPr>
        <p:spPr>
          <a:xfrm>
            <a:off x="2031777" y="3672643"/>
            <a:ext cx="411874" cy="1160566"/>
          </a:xfrm>
          <a:prstGeom prst="flowChartDecision">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24" name="Oval 23">
            <a:extLst>
              <a:ext uri="{FF2B5EF4-FFF2-40B4-BE49-F238E27FC236}">
                <a16:creationId xmlns:a16="http://schemas.microsoft.com/office/drawing/2014/main" id="{7C86CB21-88BC-4CE3-B8E6-F4E3AD508658}"/>
              </a:ext>
            </a:extLst>
          </p:cNvPr>
          <p:cNvSpPr/>
          <p:nvPr/>
        </p:nvSpPr>
        <p:spPr>
          <a:xfrm>
            <a:off x="2157899" y="4072499"/>
            <a:ext cx="173421" cy="3433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23A53CD-E9C8-41F7-B488-04DF0C87D0F7}"/>
              </a:ext>
            </a:extLst>
          </p:cNvPr>
          <p:cNvCxnSpPr>
            <a:cxnSpLocks/>
          </p:cNvCxnSpPr>
          <p:nvPr/>
        </p:nvCxnSpPr>
        <p:spPr>
          <a:xfrm>
            <a:off x="1352872" y="3413199"/>
            <a:ext cx="1019930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A2D0C79-E9FE-49BA-8D7D-8D25833EB196}"/>
              </a:ext>
            </a:extLst>
          </p:cNvPr>
          <p:cNvSpPr>
            <a:spLocks noGrp="1"/>
          </p:cNvSpPr>
          <p:nvPr>
            <p:ph type="sldNum" sz="quarter" idx="12"/>
          </p:nvPr>
        </p:nvSpPr>
        <p:spPr/>
        <p:txBody>
          <a:bodyPr/>
          <a:lstStyle/>
          <a:p>
            <a:fld id="{BCA9E365-C2E6-427D-B945-C61DCC8F5720}" type="slidenum">
              <a:rPr lang="en-US" smtClean="0"/>
              <a:t>72</a:t>
            </a:fld>
            <a:endParaRPr lang="en-US"/>
          </a:p>
        </p:txBody>
      </p:sp>
    </p:spTree>
    <p:extLst>
      <p:ext uri="{BB962C8B-B14F-4D97-AF65-F5344CB8AC3E}">
        <p14:creationId xmlns:p14="http://schemas.microsoft.com/office/powerpoint/2010/main" val="258394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1000"/>
                                        <p:tgtEl>
                                          <p:spTgt spid="10"/>
                                        </p:tgtEl>
                                      </p:cBhvr>
                                    </p:animEffect>
                                    <p:anim calcmode="lin" valueType="num">
                                      <p:cBhvr>
                                        <p:cTn id="70" dur="1000" fill="hold"/>
                                        <p:tgtEl>
                                          <p:spTgt spid="10"/>
                                        </p:tgtEl>
                                        <p:attrNameLst>
                                          <p:attrName>ppt_x</p:attrName>
                                        </p:attrNameLst>
                                      </p:cBhvr>
                                      <p:tavLst>
                                        <p:tav tm="0">
                                          <p:val>
                                            <p:strVal val="#ppt_x"/>
                                          </p:val>
                                        </p:tav>
                                        <p:tav tm="100000">
                                          <p:val>
                                            <p:strVal val="#ppt_x"/>
                                          </p:val>
                                        </p:tav>
                                      </p:tavLst>
                                    </p:anim>
                                    <p:anim calcmode="lin" valueType="num">
                                      <p:cBhvr>
                                        <p:cTn id="7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13" grpId="0" animBg="1"/>
      <p:bldP spid="17" grpId="0" animBg="1"/>
      <p:bldP spid="19" grpId="0" animBg="1"/>
      <p:bldP spid="20" grpId="0" animBg="1"/>
      <p:bldP spid="23" grpId="0" animBg="1"/>
      <p:bldP spid="2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BEE278-6B1C-4EC5-A71A-B93CC33D2DB5}"/>
              </a:ext>
            </a:extLst>
          </p:cNvPr>
          <p:cNvSpPr txBox="1"/>
          <p:nvPr/>
        </p:nvSpPr>
        <p:spPr>
          <a:xfrm>
            <a:off x="2758965" y="441434"/>
            <a:ext cx="9243847"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c. Quan </a:t>
            </a:r>
            <a:r>
              <a:rPr lang="en-US" sz="3200" b="1" i="1" dirty="0" err="1">
                <a:solidFill>
                  <a:srgbClr val="FF0000"/>
                </a:solidFill>
                <a:latin typeface="Times New Roman" panose="02020603050405020304" pitchFamily="18" charset="0"/>
                <a:cs typeface="Times New Roman" panose="02020603050405020304" pitchFamily="18" charset="0"/>
              </a:rPr>
              <a:t>niệm</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triết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học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Mác</a:t>
            </a:r>
            <a:r>
              <a:rPr lang="en-US" sz="3200" b="1" i="1" dirty="0">
                <a:solidFill>
                  <a:srgbClr val="FF0000"/>
                </a:solidFill>
                <a:latin typeface="Times New Roman" panose="02020603050405020304" pitchFamily="18" charset="0"/>
                <a:cs typeface="Times New Roman" panose="02020603050405020304" pitchFamily="18" charset="0"/>
              </a:rPr>
              <a:t> – </a:t>
            </a:r>
            <a:r>
              <a:rPr lang="en-US" sz="3200" b="1" i="1" dirty="0" err="1">
                <a:solidFill>
                  <a:srgbClr val="FF0000"/>
                </a:solidFill>
                <a:latin typeface="Times New Roman" panose="02020603050405020304" pitchFamily="18" charset="0"/>
                <a:cs typeface="Times New Roman" panose="02020603050405020304" pitchFamily="18" charset="0"/>
              </a:rPr>
              <a:t>Lênin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vật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chất</a:t>
            </a:r>
            <a:r>
              <a:rPr lang="en-US" sz="3200" b="1" i="1" dirty="0">
                <a:solidFill>
                  <a:srgbClr val="FF0000"/>
                </a:solidFill>
                <a:latin typeface="Times New Roman" panose="02020603050405020304" pitchFamily="18" charset="0"/>
                <a:cs typeface="Times New Roman" panose="02020603050405020304" pitchFamily="18" charset="0"/>
              </a:rPr>
              <a:t> </a:t>
            </a:r>
          </a:p>
        </p:txBody>
      </p:sp>
      <p:pic>
        <p:nvPicPr>
          <p:cNvPr id="7" name="Picture 6">
            <a:extLst>
              <a:ext uri="{FF2B5EF4-FFF2-40B4-BE49-F238E27FC236}">
                <a16:creationId xmlns:a16="http://schemas.microsoft.com/office/drawing/2014/main" id="{ABD53695-7DFE-45D7-B751-A5272EA2AEFD}"/>
              </a:ext>
            </a:extLst>
          </p:cNvPr>
          <p:cNvPicPr>
            <a:picLocks noChangeAspect="1"/>
          </p:cNvPicPr>
          <p:nvPr/>
        </p:nvPicPr>
        <p:blipFill>
          <a:blip r:embed="rId2"/>
          <a:stretch>
            <a:fillRect/>
          </a:stretch>
        </p:blipFill>
        <p:spPr>
          <a:xfrm>
            <a:off x="8801098" y="1194959"/>
            <a:ext cx="2822027" cy="15989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id="{B0AA18D4-6C5D-466B-8C9D-4FBD9295BBB6}"/>
              </a:ext>
            </a:extLst>
          </p:cNvPr>
          <p:cNvSpPr txBox="1"/>
          <p:nvPr/>
        </p:nvSpPr>
        <p:spPr>
          <a:xfrm>
            <a:off x="704191" y="1387513"/>
            <a:ext cx="7677808" cy="584775"/>
          </a:xfrm>
          <a:prstGeom prst="rect">
            <a:avLst/>
          </a:prstGeom>
          <a:noFill/>
        </p:spPr>
        <p:txBody>
          <a:bodyPr wrap="square" rtlCol="0">
            <a:spAutoFit/>
          </a:bodyPr>
          <a:lstStyle/>
          <a:p>
            <a:r>
              <a:rPr lang="en-US" sz="3200" b="1" i="1" dirty="0">
                <a:solidFill>
                  <a:srgbClr val="C00000"/>
                </a:solidFill>
                <a:latin typeface="Times New Roman" panose="02020603050405020304" pitchFamily="18" charset="0"/>
                <a:cs typeface="Times New Roman" panose="02020603050405020304" pitchFamily="18" charset="0"/>
              </a:rPr>
              <a:t>*Quan </a:t>
            </a:r>
            <a:r>
              <a:rPr lang="en-US" sz="3200" b="1" i="1" dirty="0" err="1">
                <a:solidFill>
                  <a:srgbClr val="C00000"/>
                </a:solidFill>
                <a:latin typeface="Times New Roman" panose="02020603050405020304" pitchFamily="18" charset="0"/>
                <a:cs typeface="Times New Roman" panose="02020603050405020304" pitchFamily="18" charset="0"/>
              </a:rPr>
              <a:t>niệm</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của</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C.Mác</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và</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Ph.Ăngghen</a:t>
            </a:r>
            <a:r>
              <a:rPr lang="en-US" sz="3200" b="1" i="1" dirty="0">
                <a:solidFill>
                  <a:srgbClr val="C00000"/>
                </a:solidFill>
                <a:latin typeface="Times New Roman" panose="02020603050405020304" pitchFamily="18" charset="0"/>
                <a:cs typeface="Times New Roman" panose="02020603050405020304" pitchFamily="18" charset="0"/>
              </a:rPr>
              <a:t> </a:t>
            </a:r>
          </a:p>
        </p:txBody>
      </p:sp>
      <p:sp>
        <p:nvSpPr>
          <p:cNvPr id="12" name="Hexagon 11">
            <a:extLst>
              <a:ext uri="{FF2B5EF4-FFF2-40B4-BE49-F238E27FC236}">
                <a16:creationId xmlns:a16="http://schemas.microsoft.com/office/drawing/2014/main" id="{A620985E-C8F1-4677-A119-0C02C07C73E8}"/>
              </a:ext>
            </a:extLst>
          </p:cNvPr>
          <p:cNvSpPr/>
          <p:nvPr/>
        </p:nvSpPr>
        <p:spPr>
          <a:xfrm>
            <a:off x="0" y="2998636"/>
            <a:ext cx="4083269" cy="3168869"/>
          </a:xfrm>
          <a:prstGeom prst="hexagon">
            <a:avLst/>
          </a:prstGeom>
          <a:solidFill>
            <a:srgbClr val="002060"/>
          </a:solidFill>
          <a:scene3d>
            <a:camera prst="orthographicFront"/>
            <a:lightRig rig="threePt" dir="t"/>
          </a:scene3d>
          <a:sp3d>
            <a:bevelT w="139700" prst="cross"/>
          </a:sp3d>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Cần</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phân</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biệt</a:t>
            </a:r>
            <a:r>
              <a:rPr lang="en-US" sz="2800" i="1" dirty="0">
                <a:solidFill>
                  <a:srgbClr val="FFFF00"/>
                </a:solidFill>
                <a:latin typeface="Times New Roman" panose="02020603050405020304" pitchFamily="18" charset="0"/>
                <a:cs typeface="Times New Roman" panose="02020603050405020304" pitchFamily="18" charset="0"/>
              </a:rPr>
              <a:t> VC </a:t>
            </a:r>
            <a:r>
              <a:rPr lang="en-US" sz="2800" i="1" dirty="0" err="1">
                <a:solidFill>
                  <a:srgbClr val="FFFF00"/>
                </a:solidFill>
                <a:latin typeface="Times New Roman" panose="02020603050405020304" pitchFamily="18" charset="0"/>
                <a:cs typeface="Times New Roman" panose="02020603050405020304" pitchFamily="18" charset="0"/>
              </a:rPr>
              <a:t>với</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tính</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cách</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là</a:t>
            </a:r>
            <a:r>
              <a:rPr lang="en-US" sz="2800" i="1"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một</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phạm</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trù</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triết</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học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với</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các</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u="sng" dirty="0" err="1">
                <a:solidFill>
                  <a:srgbClr val="FFFF00"/>
                </a:solidFill>
                <a:latin typeface="Times New Roman" panose="02020603050405020304" pitchFamily="18" charset="0"/>
                <a:cs typeface="Times New Roman" panose="02020603050405020304" pitchFamily="18" charset="0"/>
              </a:rPr>
              <a:t>sự</a:t>
            </a:r>
            <a:r>
              <a:rPr lang="en-US" sz="2800" i="1" u="sng" dirty="0">
                <a:solidFill>
                  <a:srgbClr val="FFFF00"/>
                </a:solidFill>
                <a:latin typeface="Times New Roman" panose="02020603050405020304" pitchFamily="18" charset="0"/>
                <a:cs typeface="Times New Roman" panose="02020603050405020304" pitchFamily="18" charset="0"/>
              </a:rPr>
              <a:t> </a:t>
            </a:r>
            <a:r>
              <a:rPr lang="en-US" sz="2800" i="1" u="sng" dirty="0" err="1">
                <a:solidFill>
                  <a:srgbClr val="FFFF00"/>
                </a:solidFill>
                <a:latin typeface="Times New Roman" panose="02020603050405020304" pitchFamily="18" charset="0"/>
                <a:cs typeface="Times New Roman" panose="02020603050405020304" pitchFamily="18" charset="0"/>
              </a:rPr>
              <a:t>vật</a:t>
            </a:r>
            <a:r>
              <a:rPr lang="en-US" sz="2800" i="1" u="sng" dirty="0">
                <a:solidFill>
                  <a:srgbClr val="FFFF00"/>
                </a:solidFill>
                <a:latin typeface="Times New Roman" panose="02020603050405020304" pitchFamily="18" charset="0"/>
                <a:cs typeface="Times New Roman" panose="02020603050405020304" pitchFamily="18" charset="0"/>
              </a:rPr>
              <a:t> </a:t>
            </a:r>
            <a:r>
              <a:rPr lang="en-US" sz="2800" i="1" u="sng" dirty="0" err="1">
                <a:solidFill>
                  <a:srgbClr val="FFFF00"/>
                </a:solidFill>
                <a:latin typeface="Times New Roman" panose="02020603050405020304" pitchFamily="18" charset="0"/>
                <a:cs typeface="Times New Roman" panose="02020603050405020304" pitchFamily="18" charset="0"/>
              </a:rPr>
              <a:t>cụ</a:t>
            </a:r>
            <a:r>
              <a:rPr lang="en-US" sz="2800" i="1" u="sng" dirty="0">
                <a:solidFill>
                  <a:srgbClr val="FFFF00"/>
                </a:solidFill>
                <a:latin typeface="Times New Roman" panose="02020603050405020304" pitchFamily="18" charset="0"/>
                <a:cs typeface="Times New Roman" panose="02020603050405020304" pitchFamily="18" charset="0"/>
              </a:rPr>
              <a:t> </a:t>
            </a:r>
            <a:r>
              <a:rPr lang="en-US" sz="2800" i="1" u="sng" dirty="0" err="1">
                <a:solidFill>
                  <a:srgbClr val="FFFF00"/>
                </a:solidFill>
                <a:latin typeface="Times New Roman" panose="02020603050405020304" pitchFamily="18" charset="0"/>
                <a:cs typeface="Times New Roman" panose="02020603050405020304" pitchFamily="18" charset="0"/>
              </a:rPr>
              <a:t>thể</a:t>
            </a:r>
            <a:r>
              <a:rPr lang="en-US" sz="2800" i="1" u="sng" dirty="0">
                <a:solidFill>
                  <a:srgbClr val="FFFF00"/>
                </a:solidFill>
                <a:latin typeface="Times New Roman" panose="02020603050405020304" pitchFamily="18" charset="0"/>
                <a:cs typeface="Times New Roman" panose="02020603050405020304" pitchFamily="18" charset="0"/>
              </a:rPr>
              <a:t>, </a:t>
            </a:r>
            <a:r>
              <a:rPr lang="en-US" sz="2800" i="1" u="sng" dirty="0" err="1">
                <a:solidFill>
                  <a:srgbClr val="FFFF00"/>
                </a:solidFill>
                <a:latin typeface="Times New Roman" panose="02020603050405020304" pitchFamily="18" charset="0"/>
                <a:cs typeface="Times New Roman" panose="02020603050405020304" pitchFamily="18" charset="0"/>
              </a:rPr>
              <a:t>cảm</a:t>
            </a:r>
            <a:r>
              <a:rPr lang="en-US" sz="2800" i="1" u="sng" dirty="0">
                <a:solidFill>
                  <a:srgbClr val="FFFF00"/>
                </a:solidFill>
                <a:latin typeface="Times New Roman" panose="02020603050405020304" pitchFamily="18" charset="0"/>
                <a:cs typeface="Times New Roman" panose="02020603050405020304" pitchFamily="18" charset="0"/>
              </a:rPr>
              <a:t> </a:t>
            </a:r>
            <a:r>
              <a:rPr lang="en-US" sz="2800" i="1" u="sng" dirty="0" err="1">
                <a:solidFill>
                  <a:srgbClr val="FFFF00"/>
                </a:solidFill>
                <a:latin typeface="Times New Roman" panose="02020603050405020304" pitchFamily="18" charset="0"/>
                <a:cs typeface="Times New Roman" panose="02020603050405020304" pitchFamily="18" charset="0"/>
              </a:rPr>
              <a:t>tính</a:t>
            </a:r>
            <a:r>
              <a:rPr lang="en-US" sz="2800" i="1" dirty="0">
                <a:solidFill>
                  <a:srgbClr val="FFFF00"/>
                </a:solidFill>
                <a:latin typeface="Times New Roman" panose="02020603050405020304" pitchFamily="18" charset="0"/>
                <a:cs typeface="Times New Roman" panose="02020603050405020304" pitchFamily="18" charset="0"/>
              </a:rPr>
              <a:t>.</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13" name="Hexagon 12">
            <a:extLst>
              <a:ext uri="{FF2B5EF4-FFF2-40B4-BE49-F238E27FC236}">
                <a16:creationId xmlns:a16="http://schemas.microsoft.com/office/drawing/2014/main" id="{1A317E46-C00A-4DE1-A83C-811E6D1B0B87}"/>
              </a:ext>
            </a:extLst>
          </p:cNvPr>
          <p:cNvSpPr/>
          <p:nvPr/>
        </p:nvSpPr>
        <p:spPr>
          <a:xfrm>
            <a:off x="8265071" y="2962680"/>
            <a:ext cx="3764017" cy="3168869"/>
          </a:xfrm>
          <a:prstGeom prst="hexagon">
            <a:avLst/>
          </a:prstGeom>
          <a:solidFill>
            <a:srgbClr val="FFFF00"/>
          </a:solidFill>
          <a:scene3d>
            <a:camera prst="orthographicFront"/>
            <a:lightRig rig="threePt" dir="t"/>
          </a:scene3d>
          <a:sp3d>
            <a:bevelT w="139700" prst="cross"/>
          </a:sp3d>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Đặc</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tính</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chung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của</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mọi</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dạng</a:t>
            </a:r>
            <a:r>
              <a:rPr lang="en-US" sz="2800" i="1" dirty="0">
                <a:solidFill>
                  <a:srgbClr val="FF0000"/>
                </a:solidFill>
                <a:latin typeface="Times New Roman" panose="02020603050405020304" pitchFamily="18" charset="0"/>
                <a:cs typeface="Times New Roman" panose="02020603050405020304" pitchFamily="18" charset="0"/>
              </a:rPr>
              <a:t> VC </a:t>
            </a:r>
            <a:r>
              <a:rPr lang="en-US" sz="2800" i="1" dirty="0" err="1">
                <a:solidFill>
                  <a:srgbClr val="FF0000"/>
                </a:solidFill>
                <a:latin typeface="Times New Roman" panose="02020603050405020304" pitchFamily="18" charset="0"/>
                <a:cs typeface="Times New Roman" panose="02020603050405020304" pitchFamily="18" charset="0"/>
              </a:rPr>
              <a:t>là</a:t>
            </a:r>
            <a:r>
              <a:rPr lang="en-US" sz="2800" i="1"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tồn</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tại</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không</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lệ</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thuộc</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vào</a:t>
            </a:r>
            <a:r>
              <a:rPr lang="en-US" sz="2800" b="1" i="1" u="sng" dirty="0">
                <a:solidFill>
                  <a:srgbClr val="FF0000"/>
                </a:solidFill>
                <a:latin typeface="Times New Roman" panose="02020603050405020304" pitchFamily="18" charset="0"/>
                <a:cs typeface="Times New Roman" panose="02020603050405020304" pitchFamily="18" charset="0"/>
              </a:rPr>
              <a:t> ý </a:t>
            </a:r>
            <a:r>
              <a:rPr lang="en-US" sz="2800" b="1" i="1" u="sng" dirty="0" err="1">
                <a:solidFill>
                  <a:srgbClr val="FF0000"/>
                </a:solidFill>
                <a:latin typeface="Times New Roman" panose="02020603050405020304" pitchFamily="18" charset="0"/>
                <a:cs typeface="Times New Roman" panose="02020603050405020304" pitchFamily="18" charset="0"/>
              </a:rPr>
              <a:t>thức</a:t>
            </a:r>
            <a:r>
              <a:rPr lang="en-US" sz="2800" b="1" i="1" u="sng" dirty="0">
                <a:solidFill>
                  <a:srgbClr val="FF0000"/>
                </a:solidFill>
                <a:latin typeface="Times New Roman" panose="02020603050405020304" pitchFamily="18" charset="0"/>
                <a:cs typeface="Times New Roman" panose="02020603050405020304" pitchFamily="18" charset="0"/>
              </a:rPr>
              <a:t>.</a:t>
            </a:r>
          </a:p>
        </p:txBody>
      </p:sp>
      <p:sp>
        <p:nvSpPr>
          <p:cNvPr id="14" name="Hexagon 13">
            <a:extLst>
              <a:ext uri="{FF2B5EF4-FFF2-40B4-BE49-F238E27FC236}">
                <a16:creationId xmlns:a16="http://schemas.microsoft.com/office/drawing/2014/main" id="{E440EDE0-2795-48A7-89F0-E781FFDB2EA3}"/>
              </a:ext>
            </a:extLst>
          </p:cNvPr>
          <p:cNvSpPr/>
          <p:nvPr/>
        </p:nvSpPr>
        <p:spPr>
          <a:xfrm>
            <a:off x="4118738" y="2987558"/>
            <a:ext cx="4083269" cy="3168869"/>
          </a:xfrm>
          <a:prstGeom prst="hexagon">
            <a:avLst/>
          </a:prstGeom>
          <a:solidFill>
            <a:srgbClr val="00B050"/>
          </a:solidFill>
          <a:scene3d>
            <a:camera prst="orthographicFront"/>
            <a:lightRig rig="threePt" dir="t"/>
          </a:scene3d>
          <a:sp3d>
            <a:bevelT w="139700" prst="cross"/>
          </a:sp3d>
        </p:spPr>
        <p:style>
          <a:lnRef idx="2">
            <a:schemeClr val="accent2"/>
          </a:lnRef>
          <a:fillRef idx="1">
            <a:schemeClr val="lt1"/>
          </a:fillRef>
          <a:effectRef idx="0">
            <a:schemeClr val="accent2"/>
          </a:effectRef>
          <a:fontRef idx="minor">
            <a:schemeClr val="dk1"/>
          </a:fontRef>
        </p:style>
        <p:txBody>
          <a:bodyPr rtlCol="0" anchor="ctr"/>
          <a:lstStyle/>
          <a:p>
            <a:pPr algn="just"/>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Phạm</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trù</a:t>
            </a:r>
            <a:r>
              <a:rPr lang="en-US" sz="2800" dirty="0">
                <a:solidFill>
                  <a:srgbClr val="FFFF00"/>
                </a:solidFill>
                <a:latin typeface="Times New Roman" panose="02020603050405020304" pitchFamily="18" charset="0"/>
                <a:cs typeface="Times New Roman" panose="02020603050405020304" pitchFamily="18" charset="0"/>
              </a:rPr>
              <a:t> VC </a:t>
            </a:r>
            <a:r>
              <a:rPr lang="en-US" sz="2800" dirty="0" err="1">
                <a:solidFill>
                  <a:srgbClr val="FFFF00"/>
                </a:solidFill>
                <a:latin typeface="Times New Roman" panose="02020603050405020304" pitchFamily="18" charset="0"/>
                <a:cs typeface="Times New Roman" panose="02020603050405020304" pitchFamily="18" charset="0"/>
              </a:rPr>
              <a:t>là</a:t>
            </a:r>
            <a:r>
              <a:rPr lang="en-US" sz="2800"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kết</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quả</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của</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sự</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trừu</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tượng</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hoá</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của</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tư</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b="1" i="1" u="sng" dirty="0" err="1">
                <a:solidFill>
                  <a:srgbClr val="FFFF00"/>
                </a:solidFill>
                <a:latin typeface="Times New Roman" panose="02020603050405020304" pitchFamily="18" charset="0"/>
                <a:cs typeface="Times New Roman" panose="02020603050405020304" pitchFamily="18" charset="0"/>
              </a:rPr>
              <a:t>duy</a:t>
            </a:r>
            <a:r>
              <a:rPr lang="en-US" sz="2800" b="1" i="1" u="sng" dirty="0">
                <a:solidFill>
                  <a:srgbClr val="FFFF00"/>
                </a:solidFill>
                <a:latin typeface="Times New Roman" panose="02020603050405020304" pitchFamily="18" charset="0"/>
                <a:cs typeface="Times New Roman" panose="02020603050405020304" pitchFamily="18" charset="0"/>
              </a:rPr>
              <a:t> con </a:t>
            </a:r>
            <a:r>
              <a:rPr lang="en-US" sz="2800" b="1" i="1" u="sng" dirty="0" err="1">
                <a:solidFill>
                  <a:srgbClr val="FFFF00"/>
                </a:solidFill>
                <a:latin typeface="Times New Roman" panose="02020603050405020304" pitchFamily="18" charset="0"/>
                <a:cs typeface="Times New Roman" panose="02020603050405020304" pitchFamily="18" charset="0"/>
              </a:rPr>
              <a:t>người</a:t>
            </a:r>
            <a:r>
              <a:rPr lang="en-US" sz="2800" b="1" i="1" u="sng"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về</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các</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sự</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vật</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hiện</a:t>
            </a:r>
            <a:r>
              <a:rPr lang="en-US" sz="2800" dirty="0">
                <a:solidFill>
                  <a:srgbClr val="FFFF00"/>
                </a:solidFill>
                <a:latin typeface="Times New Roman" panose="02020603050405020304" pitchFamily="18" charset="0"/>
                <a:cs typeface="Times New Roman" panose="02020603050405020304" pitchFamily="18" charset="0"/>
              </a:rPr>
              <a:t> </a:t>
            </a:r>
            <a:r>
              <a:rPr lang="en-US" sz="2800" dirty="0" err="1">
                <a:solidFill>
                  <a:srgbClr val="FFFF00"/>
                </a:solidFill>
                <a:latin typeface="Times New Roman" panose="02020603050405020304" pitchFamily="18" charset="0"/>
                <a:cs typeface="Times New Roman" panose="02020603050405020304" pitchFamily="18" charset="0"/>
              </a:rPr>
              <a:t>tượng</a:t>
            </a:r>
            <a:r>
              <a:rPr lang="en-US" sz="2800" dirty="0">
                <a:solidFill>
                  <a:srgbClr val="FFFF0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21E4C03E-05FA-4BEE-A248-E19390235C4A}"/>
              </a:ext>
            </a:extLst>
          </p:cNvPr>
          <p:cNvSpPr>
            <a:spLocks noGrp="1"/>
          </p:cNvSpPr>
          <p:nvPr>
            <p:ph type="sldNum" sz="quarter" idx="12"/>
          </p:nvPr>
        </p:nvSpPr>
        <p:spPr/>
        <p:txBody>
          <a:bodyPr/>
          <a:lstStyle/>
          <a:p>
            <a:fld id="{BCA9E365-C2E6-427D-B945-C61DCC8F5720}" type="slidenum">
              <a:rPr lang="en-US" smtClean="0"/>
              <a:t>73</a:t>
            </a:fld>
            <a:endParaRPr lang="en-US"/>
          </a:p>
        </p:txBody>
      </p:sp>
    </p:spTree>
    <p:extLst>
      <p:ext uri="{BB962C8B-B14F-4D97-AF65-F5344CB8AC3E}">
        <p14:creationId xmlns:p14="http://schemas.microsoft.com/office/powerpoint/2010/main" val="366742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animBg="1"/>
      <p:bldP spid="13" grpId="0" animBg="1"/>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10365E-9ECF-4F08-8226-C874F92D1C2C}"/>
              </a:ext>
            </a:extLst>
          </p:cNvPr>
          <p:cNvPicPr>
            <a:picLocks noChangeAspect="1"/>
          </p:cNvPicPr>
          <p:nvPr/>
        </p:nvPicPr>
        <p:blipFill>
          <a:blip r:embed="rId2"/>
          <a:stretch>
            <a:fillRect/>
          </a:stretch>
        </p:blipFill>
        <p:spPr>
          <a:xfrm>
            <a:off x="1759333" y="302994"/>
            <a:ext cx="2619375" cy="1743075"/>
          </a:xfrm>
          <a:prstGeom prst="rect">
            <a:avLst/>
          </a:prstGeom>
        </p:spPr>
      </p:pic>
      <p:sp>
        <p:nvSpPr>
          <p:cNvPr id="8" name="TextBox 7">
            <a:extLst>
              <a:ext uri="{FF2B5EF4-FFF2-40B4-BE49-F238E27FC236}">
                <a16:creationId xmlns:a16="http://schemas.microsoft.com/office/drawing/2014/main" id="{29CA2ECF-9DE0-45A9-BD3F-CC3586CB1E91}"/>
              </a:ext>
            </a:extLst>
          </p:cNvPr>
          <p:cNvSpPr txBox="1"/>
          <p:nvPr/>
        </p:nvSpPr>
        <p:spPr>
          <a:xfrm>
            <a:off x="4593595" y="882143"/>
            <a:ext cx="6820640" cy="584775"/>
          </a:xfrm>
          <a:prstGeom prst="rect">
            <a:avLst/>
          </a:prstGeom>
          <a:noFill/>
        </p:spPr>
        <p:txBody>
          <a:bodyPr wrap="square" rtlCol="0">
            <a:spAutoFit/>
          </a:bodyPr>
          <a:lstStyle/>
          <a:p>
            <a:r>
              <a:rPr lang="en-US" sz="3200" b="1" i="1" dirty="0">
                <a:solidFill>
                  <a:srgbClr val="C00000"/>
                </a:solidFill>
                <a:latin typeface="Times New Roman" panose="02020603050405020304" pitchFamily="18" charset="0"/>
                <a:cs typeface="Times New Roman" panose="02020603050405020304" pitchFamily="18" charset="0"/>
              </a:rPr>
              <a:t>Quan </a:t>
            </a:r>
            <a:r>
              <a:rPr lang="en-US" sz="3200" b="1" i="1" dirty="0" err="1">
                <a:solidFill>
                  <a:srgbClr val="C00000"/>
                </a:solidFill>
                <a:latin typeface="Times New Roman" panose="02020603050405020304" pitchFamily="18" charset="0"/>
                <a:cs typeface="Times New Roman" panose="02020603050405020304" pitchFamily="18" charset="0"/>
              </a:rPr>
              <a:t>điểm</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của</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V.I.Lênin</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về</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vật</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chất</a:t>
            </a:r>
            <a:endParaRPr lang="en-US" sz="3200" b="1" i="1" dirty="0">
              <a:solidFill>
                <a:srgbClr val="C00000"/>
              </a:solidFill>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651EA564-257D-400B-9AD3-926D991CC620}"/>
              </a:ext>
            </a:extLst>
          </p:cNvPr>
          <p:cNvSpPr/>
          <p:nvPr/>
        </p:nvSpPr>
        <p:spPr>
          <a:xfrm>
            <a:off x="804041" y="2300522"/>
            <a:ext cx="10988565" cy="3675335"/>
          </a:xfrm>
          <a:prstGeom prst="ellipse">
            <a:avLst/>
          </a:prstGeom>
          <a:solidFill>
            <a:srgbClr val="7030A0"/>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3200" i="1"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Vật</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chất</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là</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một</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phạm</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trù</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triết</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học</a:t>
            </a:r>
            <a:r>
              <a:rPr lang="en-US" sz="3200" i="1" u="sng"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dùng</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để</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u="sng" dirty="0" err="1">
                <a:solidFill>
                  <a:srgbClr val="FFFF00"/>
                </a:solidFill>
                <a:latin typeface="Times New Roman" panose="02020603050405020304" pitchFamily="18" charset="0"/>
                <a:cs typeface="Times New Roman" panose="02020603050405020304" pitchFamily="18" charset="0"/>
              </a:rPr>
              <a:t>chỉ</a:t>
            </a:r>
            <a:r>
              <a:rPr lang="en-US" sz="3200"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thực</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tại</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khách</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quan</a:t>
            </a:r>
            <a:r>
              <a:rPr lang="en-US" sz="3200" i="1" u="sng"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được</a:t>
            </a:r>
            <a:r>
              <a:rPr lang="en-US" sz="3200"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đem</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lại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cho</a:t>
            </a:r>
            <a:r>
              <a:rPr lang="en-US" sz="3200" b="1" i="1" dirty="0">
                <a:solidFill>
                  <a:srgbClr val="FFFF00"/>
                </a:solidFill>
                <a:latin typeface="Times New Roman" panose="02020603050405020304" pitchFamily="18" charset="0"/>
                <a:cs typeface="Times New Roman" panose="02020603050405020304" pitchFamily="18" charset="0"/>
              </a:rPr>
              <a:t> con </a:t>
            </a:r>
            <a:r>
              <a:rPr lang="en-US" sz="3200" b="1" i="1" dirty="0" err="1">
                <a:solidFill>
                  <a:srgbClr val="FFFF00"/>
                </a:solidFill>
                <a:latin typeface="Times New Roman" panose="02020603050405020304" pitchFamily="18" charset="0"/>
                <a:cs typeface="Times New Roman" panose="02020603050405020304" pitchFamily="18" charset="0"/>
              </a:rPr>
              <a:t>người</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trong</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cảm</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giác</a:t>
            </a:r>
            <a:r>
              <a:rPr lang="en-US" sz="3200"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được</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cảm</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giác</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của</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chúng</a:t>
            </a:r>
            <a:r>
              <a:rPr lang="en-US" sz="3200" b="1" i="1" u="sng" dirty="0">
                <a:solidFill>
                  <a:srgbClr val="FFFF00"/>
                </a:solidFill>
                <a:latin typeface="Times New Roman" panose="02020603050405020304" pitchFamily="18" charset="0"/>
                <a:cs typeface="Times New Roman" panose="02020603050405020304" pitchFamily="18" charset="0"/>
              </a:rPr>
              <a:t> ta </a:t>
            </a:r>
            <a:r>
              <a:rPr lang="en-US" sz="3200" b="1" i="1" u="sng" dirty="0" err="1">
                <a:solidFill>
                  <a:srgbClr val="FFFF00"/>
                </a:solidFill>
                <a:latin typeface="Times New Roman" panose="02020603050405020304" pitchFamily="18" charset="0"/>
                <a:cs typeface="Times New Roman" panose="02020603050405020304" pitchFamily="18" charset="0"/>
              </a:rPr>
              <a:t>chép</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lại</a:t>
            </a:r>
            <a:r>
              <a:rPr lang="en-US" sz="3200" b="1" i="1" u="sng" dirty="0">
                <a:solidFill>
                  <a:srgbClr val="FFFF00"/>
                </a:solidFill>
                <a:latin typeface="Times New Roman" panose="02020603050405020304" pitchFamily="18" charset="0"/>
                <a:cs typeface="Times New Roman" panose="02020603050405020304" pitchFamily="18" charset="0"/>
              </a:rPr>
              <a:t>,</a:t>
            </a:r>
            <a:r>
              <a:rPr lang="en-US" sz="3200" i="1" u="sng" dirty="0">
                <a:solidFill>
                  <a:srgbClr val="FFFF00"/>
                </a:solidFill>
                <a:latin typeface="Times New Roman" panose="02020603050405020304" pitchFamily="18" charset="0"/>
                <a:cs typeface="Times New Roman" panose="02020603050405020304" pitchFamily="18" charset="0"/>
              </a:rPr>
              <a:t> </a:t>
            </a:r>
            <a:r>
              <a:rPr lang="en-US" sz="3200" i="1" u="sng" dirty="0" err="1">
                <a:solidFill>
                  <a:srgbClr val="FFFF00"/>
                </a:solidFill>
                <a:latin typeface="Times New Roman" panose="02020603050405020304" pitchFamily="18" charset="0"/>
                <a:cs typeface="Times New Roman" panose="02020603050405020304" pitchFamily="18" charset="0"/>
              </a:rPr>
              <a:t>chụp</a:t>
            </a:r>
            <a:r>
              <a:rPr lang="en-US" sz="3200" i="1" u="sng" dirty="0">
                <a:solidFill>
                  <a:srgbClr val="FFFF00"/>
                </a:solidFill>
                <a:latin typeface="Times New Roman" panose="02020603050405020304" pitchFamily="18" charset="0"/>
                <a:cs typeface="Times New Roman" panose="02020603050405020304" pitchFamily="18" charset="0"/>
              </a:rPr>
              <a:t> </a:t>
            </a:r>
            <a:r>
              <a:rPr lang="en-US" sz="3200" i="1" u="sng" dirty="0" err="1">
                <a:solidFill>
                  <a:srgbClr val="FFFF00"/>
                </a:solidFill>
                <a:latin typeface="Times New Roman" panose="02020603050405020304" pitchFamily="18" charset="0"/>
                <a:cs typeface="Times New Roman" panose="02020603050405020304" pitchFamily="18" charset="0"/>
              </a:rPr>
              <a:t>lại</a:t>
            </a:r>
            <a:r>
              <a:rPr lang="en-US" sz="3200"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phản</a:t>
            </a:r>
            <a:r>
              <a:rPr lang="en-US" sz="3200" b="1" i="1" u="sng" dirty="0">
                <a:solidFill>
                  <a:srgbClr val="FFFF00"/>
                </a:solidFill>
                <a:latin typeface="Times New Roman" panose="02020603050405020304" pitchFamily="18" charset="0"/>
                <a:cs typeface="Times New Roman" panose="02020603050405020304" pitchFamily="18" charset="0"/>
              </a:rPr>
              <a:t> </a:t>
            </a:r>
            <a:r>
              <a:rPr lang="en-US" sz="3200" b="1" i="1" u="sng" dirty="0" err="1">
                <a:solidFill>
                  <a:srgbClr val="FFFF00"/>
                </a:solidFill>
                <a:latin typeface="Times New Roman" panose="02020603050405020304" pitchFamily="18" charset="0"/>
                <a:cs typeface="Times New Roman" panose="02020603050405020304" pitchFamily="18" charset="0"/>
              </a:rPr>
              <a:t>ánh</a:t>
            </a:r>
            <a:r>
              <a:rPr lang="en-US" sz="3200" i="1" u="sng"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và</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tồn</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tại</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không</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lệ</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thuộc</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vào</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cảm</a:t>
            </a:r>
            <a:r>
              <a:rPr lang="en-US" sz="3200" i="1" dirty="0">
                <a:solidFill>
                  <a:srgbClr val="FFFF00"/>
                </a:solidFill>
                <a:latin typeface="Times New Roman" panose="02020603050405020304" pitchFamily="18" charset="0"/>
                <a:cs typeface="Times New Roman" panose="02020603050405020304" pitchFamily="18" charset="0"/>
              </a:rPr>
              <a:t> </a:t>
            </a:r>
            <a:r>
              <a:rPr lang="en-US" sz="3200" i="1" dirty="0" err="1">
                <a:solidFill>
                  <a:srgbClr val="FFFF00"/>
                </a:solidFill>
                <a:latin typeface="Times New Roman" panose="02020603050405020304" pitchFamily="18" charset="0"/>
                <a:cs typeface="Times New Roman" panose="02020603050405020304" pitchFamily="18" charset="0"/>
              </a:rPr>
              <a:t>giác</a:t>
            </a:r>
            <a:r>
              <a:rPr lang="en-US" sz="3200" i="1" dirty="0">
                <a:solidFill>
                  <a:srgbClr val="FFFF00"/>
                </a:solidFill>
                <a:latin typeface="Times New Roman" panose="02020603050405020304" pitchFamily="18" charset="0"/>
                <a:cs typeface="Times New Roman" panose="02020603050405020304" pitchFamily="18" charset="0"/>
              </a:rPr>
              <a:t>"</a:t>
            </a:r>
            <a:r>
              <a:rPr lang="en-US" sz="3200" dirty="0">
                <a:solidFill>
                  <a:srgbClr val="FFFF00"/>
                </a:solidFill>
                <a:latin typeface="Times New Roman" panose="02020603050405020304" pitchFamily="18" charset="0"/>
                <a:cs typeface="Times New Roman" panose="02020603050405020304" pitchFamily="18" charset="0"/>
              </a:rPr>
              <a:t>.</a:t>
            </a:r>
          </a:p>
        </p:txBody>
      </p:sp>
      <p:sp>
        <p:nvSpPr>
          <p:cNvPr id="2" name="Slide Number Placeholder 1">
            <a:extLst>
              <a:ext uri="{FF2B5EF4-FFF2-40B4-BE49-F238E27FC236}">
                <a16:creationId xmlns:a16="http://schemas.microsoft.com/office/drawing/2014/main" id="{10F329BC-0BA6-4401-BF3B-6424ADDA5EFD}"/>
              </a:ext>
            </a:extLst>
          </p:cNvPr>
          <p:cNvSpPr>
            <a:spLocks noGrp="1"/>
          </p:cNvSpPr>
          <p:nvPr>
            <p:ph type="sldNum" sz="quarter" idx="12"/>
          </p:nvPr>
        </p:nvSpPr>
        <p:spPr/>
        <p:txBody>
          <a:bodyPr/>
          <a:lstStyle/>
          <a:p>
            <a:fld id="{BCA9E365-C2E6-427D-B945-C61DCC8F5720}" type="slidenum">
              <a:rPr lang="en-US" smtClean="0"/>
              <a:t>74</a:t>
            </a:fld>
            <a:endParaRPr lang="en-US"/>
          </a:p>
        </p:txBody>
      </p:sp>
    </p:spTree>
    <p:extLst>
      <p:ext uri="{BB962C8B-B14F-4D97-AF65-F5344CB8AC3E}">
        <p14:creationId xmlns:p14="http://schemas.microsoft.com/office/powerpoint/2010/main" val="12126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A80B55D-D1DC-45B3-ADE0-E1BAE4A6CAE3}"/>
              </a:ext>
            </a:extLst>
          </p:cNvPr>
          <p:cNvSpPr>
            <a:spLocks noGrp="1"/>
          </p:cNvSpPr>
          <p:nvPr>
            <p:ph type="subTitle" idx="1"/>
          </p:nvPr>
        </p:nvSpPr>
        <p:spPr>
          <a:xfrm>
            <a:off x="1056290" y="2845679"/>
            <a:ext cx="2412124" cy="2128338"/>
          </a:xfrm>
          <a:solidFill>
            <a:srgbClr val="FFFF00"/>
          </a:solidFill>
        </p:spPr>
        <p:style>
          <a:lnRef idx="2">
            <a:schemeClr val="accent2"/>
          </a:lnRef>
          <a:fillRef idx="1">
            <a:schemeClr val="lt1"/>
          </a:fillRef>
          <a:effectRef idx="0">
            <a:schemeClr val="accent2"/>
          </a:effectRef>
          <a:fontRef idx="minor">
            <a:schemeClr val="dk1"/>
          </a:fontRef>
        </p:style>
        <p:txBody>
          <a:bodyPr>
            <a:normAutofit lnSpcReduction="10000"/>
          </a:bodyPr>
          <a:lstStyle/>
          <a:p>
            <a:pPr>
              <a:lnSpc>
                <a:spcPct val="120000"/>
              </a:lnSpc>
              <a:spcBef>
                <a:spcPts val="0"/>
              </a:spcBef>
            </a:pPr>
            <a:r>
              <a:rPr lang="en-US" sz="2800" b="1" i="1" dirty="0" err="1">
                <a:solidFill>
                  <a:srgbClr val="FF0000"/>
                </a:solidFill>
                <a:latin typeface="Times New Roman" panose="02020603050405020304" pitchFamily="18" charset="0"/>
                <a:cs typeface="Times New Roman" panose="02020603050405020304" pitchFamily="18" charset="0"/>
              </a:rPr>
              <a:t>Thứ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nhất</a:t>
            </a:r>
            <a:r>
              <a:rPr lang="en-US" sz="2800" b="1" i="1" dirty="0">
                <a:solidFill>
                  <a:srgbClr val="FF0000"/>
                </a:solidFill>
                <a:latin typeface="Times New Roman" panose="02020603050405020304" pitchFamily="18" charset="0"/>
                <a:cs typeface="Times New Roman" panose="02020603050405020304" pitchFamily="18" charset="0"/>
              </a:rPr>
              <a:t>:</a:t>
            </a:r>
          </a:p>
          <a:p>
            <a:pPr>
              <a:lnSpc>
                <a:spcPct val="120000"/>
              </a:lnSpc>
              <a:spcBef>
                <a:spcPts val="0"/>
              </a:spcBef>
            </a:pPr>
            <a:r>
              <a:rPr lang="en-US" sz="2800" b="1" i="1" dirty="0" err="1">
                <a:solidFill>
                  <a:srgbClr val="FF0000"/>
                </a:solidFill>
                <a:latin typeface="Times New Roman" panose="02020603050405020304" pitchFamily="18" charset="0"/>
                <a:cs typeface="Times New Roman" panose="02020603050405020304" pitchFamily="18" charset="0"/>
              </a:rPr>
              <a:t>Vật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một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phạm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trù</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endParaRPr lang="en-US" sz="2800" b="1" dirty="0">
              <a:solidFill>
                <a:srgbClr val="FF0000"/>
              </a:solidFill>
              <a:latin typeface="Times New Roman" panose="02020603050405020304" pitchFamily="18" charset="0"/>
              <a:cs typeface="Times New Roman" panose="02020603050405020304" pitchFamily="18" charset="0"/>
            </a:endParaRPr>
          </a:p>
          <a:p>
            <a:pPr>
              <a:lnSpc>
                <a:spcPct val="120000"/>
              </a:lnSpc>
              <a:spcBef>
                <a:spcPts val="0"/>
              </a:spcBef>
            </a:pP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06158AA3-7F98-4C39-B42E-BB1D89CEEBF6}"/>
              </a:ext>
            </a:extLst>
          </p:cNvPr>
          <p:cNvCxnSpPr>
            <a:cxnSpLocks/>
          </p:cNvCxnSpPr>
          <p:nvPr/>
        </p:nvCxnSpPr>
        <p:spPr>
          <a:xfrm>
            <a:off x="1663261" y="1198179"/>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EFF5B5-6402-44DE-BCFB-F2A089F5B6D5}"/>
              </a:ext>
            </a:extLst>
          </p:cNvPr>
          <p:cNvSpPr txBox="1"/>
          <p:nvPr/>
        </p:nvSpPr>
        <p:spPr>
          <a:xfrm>
            <a:off x="3026979" y="393390"/>
            <a:ext cx="7709338" cy="584775"/>
          </a:xfrm>
          <a:prstGeom prst="rect">
            <a:avLst/>
          </a:prstGeom>
          <a:noFill/>
        </p:spPr>
        <p:txBody>
          <a:bodyPr wrap="square" rtlCol="0">
            <a:spAutoFit/>
          </a:bodyPr>
          <a:lstStyle/>
          <a:p>
            <a:r>
              <a:rPr lang="en-US" sz="3200" b="1" dirty="0" err="1">
                <a:solidFill>
                  <a:srgbClr val="C00000"/>
                </a:solidFill>
                <a:latin typeface="Times New Roman" panose="02020603050405020304" pitchFamily="18" charset="0"/>
                <a:cs typeface="Times New Roman" panose="02020603050405020304" pitchFamily="18" charset="0"/>
              </a:rPr>
              <a:t>Phân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tích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định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nghĩa</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vật</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chất</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của</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Lênin</a:t>
            </a:r>
            <a:endParaRPr lang="en-US" sz="3200" b="1" dirty="0">
              <a:solidFill>
                <a:srgbClr val="C00000"/>
              </a:solidFill>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C5CC63F4-A5C8-4384-9BCF-57CE4D49FED5}"/>
              </a:ext>
            </a:extLst>
          </p:cNvPr>
          <p:cNvCxnSpPr/>
          <p:nvPr/>
        </p:nvCxnSpPr>
        <p:spPr>
          <a:xfrm flipV="1">
            <a:off x="3657600" y="2790497"/>
            <a:ext cx="882869" cy="8828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EFB736-03DB-4C32-BC77-423F52BA5FAE}"/>
              </a:ext>
            </a:extLst>
          </p:cNvPr>
          <p:cNvCxnSpPr/>
          <p:nvPr/>
        </p:nvCxnSpPr>
        <p:spPr>
          <a:xfrm>
            <a:off x="3657600" y="3673366"/>
            <a:ext cx="882869" cy="14819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D45C54-F4FF-4635-9463-9923A223E7CF}"/>
              </a:ext>
            </a:extLst>
          </p:cNvPr>
          <p:cNvSpPr txBox="1"/>
          <p:nvPr/>
        </p:nvSpPr>
        <p:spPr>
          <a:xfrm>
            <a:off x="4808483" y="2144119"/>
            <a:ext cx="6779172" cy="1815882"/>
          </a:xfrm>
          <a:prstGeom prst="rect">
            <a:avLst/>
          </a:prstGeom>
          <a:noFill/>
        </p:spPr>
        <p:txBody>
          <a:bodyPr wrap="square" rtlCol="0">
            <a:spAutoFit/>
          </a:bodyPr>
          <a:lstStyle/>
          <a:p>
            <a:pPr algn="just"/>
            <a:r>
              <a:rPr lang="pt-BR" altLang="en-US" sz="2800" dirty="0">
                <a:solidFill>
                  <a:srgbClr val="002060"/>
                </a:solidFill>
                <a:latin typeface="Times New Roman" panose="02020603050405020304" pitchFamily="18" charset="0"/>
                <a:cs typeface="Calibri" panose="020F0502020204030204" pitchFamily="34" charset="0"/>
              </a:rPr>
              <a:t>Phân biệt </a:t>
            </a:r>
            <a:r>
              <a:rPr lang="en-US" altLang="en-US" sz="2800" dirty="0" err="1">
                <a:solidFill>
                  <a:srgbClr val="002060"/>
                </a:solidFill>
                <a:latin typeface="Times New Roman" panose="02020603050405020304" pitchFamily="18" charset="0"/>
                <a:cs typeface="Calibri" panose="020F0502020204030204" pitchFamily="34" charset="0"/>
              </a:rPr>
              <a:t>khái</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niệm</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vật</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chất</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với</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tư</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cách</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là</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phạm</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trù</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triết</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học</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với</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khái</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niệm</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vật</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chất</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được</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sử</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dụng</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trong</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các</a:t>
            </a:r>
            <a:r>
              <a:rPr lang="en-US" altLang="en-US" sz="2800" dirty="0">
                <a:solidFill>
                  <a:srgbClr val="002060"/>
                </a:solidFill>
                <a:latin typeface="Times New Roman" panose="02020603050405020304" pitchFamily="18" charset="0"/>
                <a:cs typeface="Calibri" panose="020F0502020204030204" pitchFamily="34" charset="0"/>
              </a:rPr>
              <a:t> khoa </a:t>
            </a:r>
            <a:r>
              <a:rPr lang="en-US" altLang="en-US" sz="2800" dirty="0" err="1">
                <a:solidFill>
                  <a:srgbClr val="002060"/>
                </a:solidFill>
                <a:latin typeface="Times New Roman" panose="02020603050405020304" pitchFamily="18" charset="0"/>
                <a:cs typeface="Calibri" panose="020F0502020204030204" pitchFamily="34" charset="0"/>
              </a:rPr>
              <a:t>học</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chuyên</a:t>
            </a:r>
            <a:r>
              <a:rPr lang="en-US" altLang="en-US" sz="2800" dirty="0">
                <a:solidFill>
                  <a:srgbClr val="002060"/>
                </a:solidFill>
                <a:latin typeface="Times New Roman" panose="02020603050405020304" pitchFamily="18" charset="0"/>
                <a:cs typeface="Calibri" panose="020F0502020204030204" pitchFamily="34" charset="0"/>
              </a:rPr>
              <a:t> </a:t>
            </a:r>
            <a:r>
              <a:rPr lang="en-US" altLang="en-US" sz="2800" dirty="0" err="1">
                <a:solidFill>
                  <a:srgbClr val="002060"/>
                </a:solidFill>
                <a:latin typeface="Times New Roman" panose="02020603050405020304" pitchFamily="18" charset="0"/>
                <a:cs typeface="Calibri" panose="020F0502020204030204" pitchFamily="34" charset="0"/>
              </a:rPr>
              <a:t>ngành</a:t>
            </a:r>
            <a:r>
              <a:rPr lang="en-US" altLang="en-US" sz="2800" dirty="0">
                <a:solidFill>
                  <a:srgbClr val="002060"/>
                </a:solidFill>
                <a:latin typeface="Times New Roman" panose="02020603050405020304" pitchFamily="18" charset="0"/>
                <a:cs typeface="Calibri" panose="020F0502020204030204" pitchFamily="34" charset="0"/>
              </a:rPr>
              <a:t>.</a:t>
            </a:r>
            <a:endParaRPr lang="en-US" altLang="en-US" sz="2800" dirty="0">
              <a:solidFill>
                <a:srgbClr val="00206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363BAF48-8FA3-44A0-983E-1272CC763872}"/>
              </a:ext>
            </a:extLst>
          </p:cNvPr>
          <p:cNvSpPr txBox="1"/>
          <p:nvPr/>
        </p:nvSpPr>
        <p:spPr>
          <a:xfrm>
            <a:off x="4887311" y="4414345"/>
            <a:ext cx="6779172" cy="954107"/>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Cần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phân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biệt</a:t>
            </a:r>
            <a:r>
              <a:rPr lang="en-US" sz="2800"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tính</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trừu</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tượng</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và</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tính</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cụ</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thể</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của</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vật</a:t>
            </a:r>
            <a:r>
              <a:rPr lang="en-US" sz="2800" b="1" i="1" u="sng" dirty="0">
                <a:solidFill>
                  <a:srgbClr val="002060"/>
                </a:solidFill>
                <a:latin typeface="Times New Roman" panose="02020603050405020304" pitchFamily="18" charset="0"/>
                <a:cs typeface="Times New Roman" panose="02020603050405020304" pitchFamily="18" charset="0"/>
              </a:rPr>
              <a:t> </a:t>
            </a:r>
            <a:r>
              <a:rPr lang="en-US" sz="2800" b="1" i="1" u="sng" dirty="0" err="1">
                <a:solidFill>
                  <a:srgbClr val="002060"/>
                </a:solidFill>
                <a:latin typeface="Times New Roman" panose="02020603050405020304" pitchFamily="18" charset="0"/>
                <a:cs typeface="Times New Roman" panose="02020603050405020304" pitchFamily="18" charset="0"/>
              </a:rPr>
              <a:t>chất</a:t>
            </a:r>
            <a:r>
              <a:rPr lang="en-US" sz="2800" b="1" i="1" u="sng" dirty="0">
                <a:solidFill>
                  <a:srgbClr val="002060"/>
                </a:solidFill>
                <a:latin typeface="Times New Roman" panose="02020603050405020304" pitchFamily="18" charset="0"/>
                <a:cs typeface="Times New Roman" panose="02020603050405020304" pitchFamily="18" charset="0"/>
              </a:rPr>
              <a:t>.</a:t>
            </a:r>
            <a:endParaRPr lang="en-US" sz="2800" b="1" dirty="0">
              <a:solidFill>
                <a:srgbClr val="00206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F9507834-8B29-472E-A3B2-2C9DF824383A}"/>
              </a:ext>
            </a:extLst>
          </p:cNvPr>
          <p:cNvCxnSpPr>
            <a:cxnSpLocks/>
          </p:cNvCxnSpPr>
          <p:nvPr/>
        </p:nvCxnSpPr>
        <p:spPr>
          <a:xfrm>
            <a:off x="1663261" y="1104292"/>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5CE58FD-43B4-4BF0-952C-682868A019F9}"/>
              </a:ext>
            </a:extLst>
          </p:cNvPr>
          <p:cNvSpPr>
            <a:spLocks noGrp="1"/>
          </p:cNvSpPr>
          <p:nvPr>
            <p:ph type="sldNum" sz="quarter" idx="12"/>
          </p:nvPr>
        </p:nvSpPr>
        <p:spPr/>
        <p:txBody>
          <a:bodyPr/>
          <a:lstStyle/>
          <a:p>
            <a:fld id="{BCA9E365-C2E6-427D-B945-C61DCC8F5720}" type="slidenum">
              <a:rPr lang="en-US" smtClean="0"/>
              <a:t>75</a:t>
            </a:fld>
            <a:endParaRPr lang="en-US"/>
          </a:p>
        </p:txBody>
      </p:sp>
    </p:spTree>
    <p:extLst>
      <p:ext uri="{BB962C8B-B14F-4D97-AF65-F5344CB8AC3E}">
        <p14:creationId xmlns:p14="http://schemas.microsoft.com/office/powerpoint/2010/main" val="220054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p:bldP spid="15" grpId="0"/>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A1A7268-A61C-41B4-997D-0A28365A98EF}"/>
              </a:ext>
            </a:extLst>
          </p:cNvPr>
          <p:cNvSpPr txBox="1">
            <a:spLocks/>
          </p:cNvSpPr>
          <p:nvPr/>
        </p:nvSpPr>
        <p:spPr>
          <a:xfrm>
            <a:off x="583321" y="3504214"/>
            <a:ext cx="2963917" cy="2963916"/>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r>
              <a:rPr lang="en-US" sz="2800" b="1" i="1" dirty="0" err="1">
                <a:solidFill>
                  <a:srgbClr val="FF0000"/>
                </a:solidFill>
                <a:latin typeface="Times New Roman" panose="02020603050405020304" pitchFamily="18" charset="0"/>
                <a:cs typeface="Times New Roman" panose="02020603050405020304" pitchFamily="18" charset="0"/>
              </a:rPr>
              <a:t>Thứ</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hai</a:t>
            </a:r>
            <a:r>
              <a:rPr lang="en-US" sz="2800" b="1" i="1" dirty="0">
                <a:solidFill>
                  <a:srgbClr val="FF0000"/>
                </a:solidFill>
                <a:latin typeface="Times New Roman" panose="02020603050405020304" pitchFamily="18" charset="0"/>
                <a:cs typeface="Times New Roman" panose="02020603050405020304" pitchFamily="18" charset="0"/>
              </a:rPr>
              <a:t>,</a:t>
            </a:r>
          </a:p>
          <a:p>
            <a:pPr algn="just"/>
            <a:r>
              <a:rPr lang="en-US" sz="2800" i="1" dirty="0" err="1">
                <a:solidFill>
                  <a:srgbClr val="FF0000"/>
                </a:solidFill>
                <a:latin typeface="Times New Roman" panose="02020603050405020304" pitchFamily="18" charset="0"/>
                <a:cs typeface="Times New Roman" panose="02020603050405020304" pitchFamily="18" charset="0"/>
              </a:rPr>
              <a:t>Thuộc</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tính</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cơ</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bản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nhất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phổ</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biến</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nhất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của</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mọi</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dạng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vật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chất</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là</a:t>
            </a:r>
            <a:r>
              <a:rPr lang="en-US" sz="2800"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tại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khách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quan</a:t>
            </a:r>
            <a:r>
              <a:rPr lang="en-US" sz="2800" i="1" dirty="0">
                <a:solidFill>
                  <a:srgbClr val="FF0000"/>
                </a:solidFill>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 </a:t>
            </a:r>
          </a:p>
        </p:txBody>
      </p:sp>
      <p:sp>
        <p:nvSpPr>
          <p:cNvPr id="6" name="Rectangle: Rounded Corners 5">
            <a:extLst>
              <a:ext uri="{FF2B5EF4-FFF2-40B4-BE49-F238E27FC236}">
                <a16:creationId xmlns:a16="http://schemas.microsoft.com/office/drawing/2014/main" id="{91ECB941-7594-48C9-AA2D-8925A17837FE}"/>
              </a:ext>
            </a:extLst>
          </p:cNvPr>
          <p:cNvSpPr/>
          <p:nvPr/>
        </p:nvSpPr>
        <p:spPr>
          <a:xfrm>
            <a:off x="851339" y="1400994"/>
            <a:ext cx="11020093" cy="1765738"/>
          </a:xfrm>
          <a:prstGeom prst="roundRect">
            <a:avLst/>
          </a:prstGeom>
          <a:solidFill>
            <a:srgbClr val="00B05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i="1" dirty="0">
                <a:solidFill>
                  <a:srgbClr val="FFFF00"/>
                </a:solidFill>
                <a:latin typeface="Times New Roman" panose="02020603050405020304" pitchFamily="18" charset="0"/>
                <a:cs typeface="Times New Roman" panose="02020603050405020304" pitchFamily="18" charset="0"/>
              </a:rPr>
              <a:t>"</a:t>
            </a:r>
            <a:r>
              <a:rPr lang="en-US" sz="2800" b="1" i="1" dirty="0" err="1">
                <a:solidFill>
                  <a:srgbClr val="FFFF00"/>
                </a:solidFill>
                <a:latin typeface="Times New Roman" panose="02020603050405020304" pitchFamily="18" charset="0"/>
                <a:cs typeface="Times New Roman" panose="02020603050405020304" pitchFamily="18" charset="0"/>
              </a:rPr>
              <a:t>Vật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chất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là</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một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phạm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trù</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triết</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học</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dùng</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để</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chỉ</a:t>
            </a:r>
            <a:r>
              <a:rPr lang="en-US" sz="2800"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thực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tại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khách</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quan</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được</a:t>
            </a:r>
            <a:r>
              <a:rPr lang="en-US" sz="2800"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đem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lại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cho</a:t>
            </a:r>
            <a:r>
              <a:rPr lang="en-US" sz="2800" b="1" i="1" dirty="0">
                <a:solidFill>
                  <a:srgbClr val="FFFF00"/>
                </a:solidFill>
                <a:latin typeface="Times New Roman" panose="02020603050405020304" pitchFamily="18" charset="0"/>
                <a:cs typeface="Times New Roman" panose="02020603050405020304" pitchFamily="18" charset="0"/>
              </a:rPr>
              <a:t> con </a:t>
            </a:r>
            <a:r>
              <a:rPr lang="en-US" sz="2800" b="1" i="1" dirty="0" err="1">
                <a:solidFill>
                  <a:srgbClr val="FFFF00"/>
                </a:solidFill>
                <a:latin typeface="Times New Roman" panose="02020603050405020304" pitchFamily="18" charset="0"/>
                <a:cs typeface="Times New Roman" panose="02020603050405020304" pitchFamily="18" charset="0"/>
              </a:rPr>
              <a:t>người</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trong</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cảm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giác</a:t>
            </a:r>
            <a:r>
              <a:rPr lang="en-US" sz="2800"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được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cảm</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giác</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của</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chúng</a:t>
            </a:r>
            <a:r>
              <a:rPr lang="en-US" sz="2800" b="1" i="1" dirty="0">
                <a:solidFill>
                  <a:srgbClr val="FFFF00"/>
                </a:solidFill>
                <a:latin typeface="Times New Roman" panose="02020603050405020304" pitchFamily="18" charset="0"/>
                <a:cs typeface="Times New Roman" panose="02020603050405020304" pitchFamily="18" charset="0"/>
              </a:rPr>
              <a:t> ta </a:t>
            </a:r>
            <a:r>
              <a:rPr lang="en-US" sz="2800" b="1" i="1" dirty="0" err="1">
                <a:solidFill>
                  <a:srgbClr val="FFFF00"/>
                </a:solidFill>
                <a:latin typeface="Times New Roman" panose="02020603050405020304" pitchFamily="18" charset="0"/>
                <a:cs typeface="Times New Roman" panose="02020603050405020304" pitchFamily="18" charset="0"/>
              </a:rPr>
              <a:t>chép</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lại</a:t>
            </a:r>
            <a:r>
              <a:rPr lang="en-US" sz="2800" b="1" i="1" dirty="0">
                <a:solidFill>
                  <a:srgbClr val="FFFF00"/>
                </a:solidFill>
                <a:latin typeface="Times New Roman" panose="02020603050405020304" pitchFamily="18" charset="0"/>
                <a:cs typeface="Times New Roman" panose="02020603050405020304" pitchFamily="18" charset="0"/>
              </a:rPr>
              <a:t>,</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chụp</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lại</a:t>
            </a:r>
            <a:r>
              <a:rPr lang="en-US" sz="2800"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phản</a:t>
            </a:r>
            <a:r>
              <a:rPr lang="en-US" sz="2800" b="1" i="1" dirty="0">
                <a:solidFill>
                  <a:srgbClr val="FFFF00"/>
                </a:solidFill>
                <a:latin typeface="Times New Roman" panose="02020603050405020304" pitchFamily="18" charset="0"/>
                <a:cs typeface="Times New Roman" panose="02020603050405020304" pitchFamily="18" charset="0"/>
              </a:rPr>
              <a:t> </a:t>
            </a:r>
            <a:r>
              <a:rPr lang="en-US" sz="2800" b="1" i="1" dirty="0" err="1">
                <a:solidFill>
                  <a:srgbClr val="FFFF00"/>
                </a:solidFill>
                <a:latin typeface="Times New Roman" panose="02020603050405020304" pitchFamily="18" charset="0"/>
                <a:cs typeface="Times New Roman" panose="02020603050405020304" pitchFamily="18" charset="0"/>
              </a:rPr>
              <a:t>ánh</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và</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tồn</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tại</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không</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lệ</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thuộc</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vào</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cảm</a:t>
            </a:r>
            <a:r>
              <a:rPr lang="en-US" sz="2800" i="1" dirty="0">
                <a:solidFill>
                  <a:srgbClr val="FFFF00"/>
                </a:solidFill>
                <a:latin typeface="Times New Roman" panose="02020603050405020304" pitchFamily="18" charset="0"/>
                <a:cs typeface="Times New Roman" panose="02020603050405020304" pitchFamily="18" charset="0"/>
              </a:rPr>
              <a:t> </a:t>
            </a:r>
            <a:r>
              <a:rPr lang="en-US" sz="2800" i="1" dirty="0" err="1">
                <a:solidFill>
                  <a:srgbClr val="FFFF00"/>
                </a:solidFill>
                <a:latin typeface="Times New Roman" panose="02020603050405020304" pitchFamily="18" charset="0"/>
                <a:cs typeface="Times New Roman" panose="02020603050405020304" pitchFamily="18" charset="0"/>
              </a:rPr>
              <a:t>giác</a:t>
            </a:r>
            <a:r>
              <a:rPr lang="en-US" sz="2800" i="1" dirty="0">
                <a:solidFill>
                  <a:srgbClr val="FFFF00"/>
                </a:solidFill>
                <a:latin typeface="Times New Roman" panose="02020603050405020304" pitchFamily="18" charset="0"/>
                <a:cs typeface="Times New Roman" panose="02020603050405020304" pitchFamily="18" charset="0"/>
              </a:rPr>
              <a:t>"</a:t>
            </a:r>
            <a:r>
              <a:rPr lang="en-US" sz="2800" dirty="0">
                <a:solidFill>
                  <a:srgbClr val="FFFF0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5C44BA13-2ECE-469F-B25F-4DEE884EF8E4}"/>
              </a:ext>
            </a:extLst>
          </p:cNvPr>
          <p:cNvSpPr txBox="1"/>
          <p:nvPr/>
        </p:nvSpPr>
        <p:spPr>
          <a:xfrm>
            <a:off x="5076495" y="3822042"/>
            <a:ext cx="6794937" cy="1815882"/>
          </a:xfrm>
          <a:prstGeom prst="rect">
            <a:avLst/>
          </a:prstGeom>
          <a:noFill/>
        </p:spPr>
        <p:txBody>
          <a:bodyPr wrap="square" rtlCol="0">
            <a:spAutoFit/>
          </a:bodyPr>
          <a:lstStyle/>
          <a:p>
            <a:pPr algn="just"/>
            <a:r>
              <a:rPr lang="en-US" sz="2800" b="1" i="1"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Vật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chất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là</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tất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cả</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những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gì</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đã</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và</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đang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hiện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hữu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thực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sự</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bên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ngoài</a:t>
            </a:r>
            <a:r>
              <a:rPr lang="en-US" sz="2800" b="1" i="1" u="sng" dirty="0">
                <a:solidFill>
                  <a:srgbClr val="7030A0"/>
                </a:solidFill>
                <a:latin typeface="Times New Roman" panose="02020603050405020304" pitchFamily="18" charset="0"/>
                <a:cs typeface="Times New Roman" panose="02020603050405020304" pitchFamily="18" charset="0"/>
              </a:rPr>
              <a:t> ý </a:t>
            </a:r>
            <a:r>
              <a:rPr lang="en-US" sz="2800" b="1" i="1" u="sng" dirty="0" err="1">
                <a:solidFill>
                  <a:srgbClr val="7030A0"/>
                </a:solidFill>
                <a:latin typeface="Times New Roman" panose="02020603050405020304" pitchFamily="18" charset="0"/>
                <a:cs typeface="Times New Roman" panose="02020603050405020304" pitchFamily="18" charset="0"/>
              </a:rPr>
              <a:t>thức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con </a:t>
            </a:r>
            <a:r>
              <a:rPr lang="en-US" sz="2800" dirty="0" err="1">
                <a:solidFill>
                  <a:srgbClr val="7030A0"/>
                </a:solidFill>
                <a:latin typeface="Times New Roman" panose="02020603050405020304" pitchFamily="18" charset="0"/>
                <a:cs typeface="Times New Roman" panose="02020603050405020304" pitchFamily="18" charset="0"/>
              </a:rPr>
              <a:t>người</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nó</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mang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tính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khách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quan</a:t>
            </a:r>
            <a:r>
              <a:rPr lang="en-US" sz="2800" b="1" i="1" u="sng" dirty="0">
                <a:solidFill>
                  <a:srgbClr val="7030A0"/>
                </a:solidFill>
                <a:latin typeface="Times New Roman" panose="02020603050405020304" pitchFamily="18" charset="0"/>
                <a:cs typeface="Times New Roman" panose="02020603050405020304" pitchFamily="18" charset="0"/>
              </a:rPr>
              <a: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chứ</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phải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chủ</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quan</a:t>
            </a:r>
            <a:r>
              <a:rPr lang="en-US" sz="2800" dirty="0">
                <a:solidFill>
                  <a:srgbClr val="7030A0"/>
                </a:solidFill>
                <a:latin typeface="Times New Roman" panose="02020603050405020304" pitchFamily="18" charset="0"/>
                <a:cs typeface="Times New Roman" panose="02020603050405020304" pitchFamily="18" charset="0"/>
              </a:rPr>
              <a:t>.</a:t>
            </a:r>
          </a:p>
        </p:txBody>
      </p:sp>
      <p:sp>
        <p:nvSpPr>
          <p:cNvPr id="9" name="Arrow: Notched Right 8">
            <a:extLst>
              <a:ext uri="{FF2B5EF4-FFF2-40B4-BE49-F238E27FC236}">
                <a16:creationId xmlns:a16="http://schemas.microsoft.com/office/drawing/2014/main" id="{8534DEE3-5190-4752-AC83-DDD6A1338A58}"/>
              </a:ext>
            </a:extLst>
          </p:cNvPr>
          <p:cNvSpPr/>
          <p:nvPr/>
        </p:nvSpPr>
        <p:spPr>
          <a:xfrm>
            <a:off x="3972908" y="3504214"/>
            <a:ext cx="677917" cy="2451538"/>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A01A3FC-8166-4AB6-AD4A-4A3D985F4CBA}"/>
              </a:ext>
            </a:extLst>
          </p:cNvPr>
          <p:cNvCxnSpPr>
            <a:cxnSpLocks/>
          </p:cNvCxnSpPr>
          <p:nvPr/>
        </p:nvCxnSpPr>
        <p:spPr>
          <a:xfrm>
            <a:off x="1663261" y="1198179"/>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548A2A-6AA4-40EE-A56E-E44711DE8AFC}"/>
              </a:ext>
            </a:extLst>
          </p:cNvPr>
          <p:cNvSpPr txBox="1"/>
          <p:nvPr/>
        </p:nvSpPr>
        <p:spPr>
          <a:xfrm>
            <a:off x="3026979" y="393390"/>
            <a:ext cx="7709338" cy="584775"/>
          </a:xfrm>
          <a:prstGeom prst="rect">
            <a:avLst/>
          </a:prstGeom>
          <a:noFill/>
        </p:spPr>
        <p:txBody>
          <a:bodyPr wrap="square" rtlCol="0">
            <a:spAutoFit/>
          </a:bodyPr>
          <a:lstStyle/>
          <a:p>
            <a:r>
              <a:rPr lang="en-US" sz="3200" b="1" dirty="0" err="1">
                <a:solidFill>
                  <a:srgbClr val="C00000"/>
                </a:solidFill>
                <a:latin typeface="Times New Roman" panose="02020603050405020304" pitchFamily="18" charset="0"/>
                <a:cs typeface="Times New Roman" panose="02020603050405020304" pitchFamily="18" charset="0"/>
              </a:rPr>
              <a:t>Phân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tích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định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nghĩa</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vật</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chất</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của</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Lênin</a:t>
            </a:r>
            <a:endParaRPr lang="en-US" sz="3200" b="1" dirty="0">
              <a:solidFill>
                <a:srgbClr val="C0000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3D2CD40C-3F06-4DDB-88B6-CB3ACA891578}"/>
              </a:ext>
            </a:extLst>
          </p:cNvPr>
          <p:cNvCxnSpPr>
            <a:cxnSpLocks/>
          </p:cNvCxnSpPr>
          <p:nvPr/>
        </p:nvCxnSpPr>
        <p:spPr>
          <a:xfrm>
            <a:off x="1663261" y="1104292"/>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A01D1D4-B416-4B7B-8950-38E3D6797F66}"/>
              </a:ext>
            </a:extLst>
          </p:cNvPr>
          <p:cNvSpPr>
            <a:spLocks noGrp="1"/>
          </p:cNvSpPr>
          <p:nvPr>
            <p:ph type="sldNum" sz="quarter" idx="12"/>
          </p:nvPr>
        </p:nvSpPr>
        <p:spPr/>
        <p:txBody>
          <a:bodyPr/>
          <a:lstStyle/>
          <a:p>
            <a:fld id="{BCA9E365-C2E6-427D-B945-C61DCC8F5720}" type="slidenum">
              <a:rPr lang="en-US" smtClean="0"/>
              <a:t>76</a:t>
            </a:fld>
            <a:endParaRPr lang="en-US"/>
          </a:p>
        </p:txBody>
      </p:sp>
    </p:spTree>
    <p:extLst>
      <p:ext uri="{BB962C8B-B14F-4D97-AF65-F5344CB8AC3E}">
        <p14:creationId xmlns:p14="http://schemas.microsoft.com/office/powerpoint/2010/main" val="131937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915C049-2AAB-45FF-AF38-D8FB54C84251}"/>
              </a:ext>
            </a:extLst>
          </p:cNvPr>
          <p:cNvSpPr txBox="1">
            <a:spLocks/>
          </p:cNvSpPr>
          <p:nvPr/>
        </p:nvSpPr>
        <p:spPr>
          <a:xfrm>
            <a:off x="811923" y="2916625"/>
            <a:ext cx="3539359" cy="3225203"/>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r>
              <a:rPr lang="en-US" sz="2600" b="1" i="1" dirty="0" err="1">
                <a:solidFill>
                  <a:srgbClr val="002060"/>
                </a:solidFill>
                <a:latin typeface="Times New Roman" panose="02020603050405020304" pitchFamily="18" charset="0"/>
                <a:cs typeface="Times New Roman" panose="02020603050405020304" pitchFamily="18" charset="0"/>
              </a:rPr>
              <a:t>Thứ</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ba</a:t>
            </a:r>
            <a:r>
              <a:rPr lang="en-US" sz="2600" b="1" i="1" dirty="0">
                <a:solidFill>
                  <a:srgbClr val="002060"/>
                </a:solidFill>
                <a:latin typeface="Times New Roman" panose="02020603050405020304" pitchFamily="18" charset="0"/>
                <a:cs typeface="Times New Roman" panose="02020603050405020304" pitchFamily="18" charset="0"/>
              </a:rPr>
              <a:t>:</a:t>
            </a:r>
          </a:p>
          <a:p>
            <a:pPr algn="just"/>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Vật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chất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là</a:t>
            </a:r>
            <a:r>
              <a:rPr lang="en-US" sz="2600"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cái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mà</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khi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tác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động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vào</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các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giác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quan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của</a:t>
            </a:r>
            <a:r>
              <a:rPr lang="en-US" sz="2600" b="1" i="1" dirty="0">
                <a:solidFill>
                  <a:srgbClr val="002060"/>
                </a:solidFill>
                <a:latin typeface="Times New Roman" panose="02020603050405020304" pitchFamily="18" charset="0"/>
                <a:cs typeface="Times New Roman" panose="02020603050405020304" pitchFamily="18" charset="0"/>
              </a:rPr>
              <a:t> con </a:t>
            </a:r>
            <a:r>
              <a:rPr lang="en-US" sz="2600" b="1" i="1" dirty="0" err="1">
                <a:solidFill>
                  <a:srgbClr val="002060"/>
                </a:solidFill>
                <a:latin typeface="Times New Roman" panose="02020603050405020304" pitchFamily="18" charset="0"/>
                <a:cs typeface="Times New Roman" panose="02020603050405020304" pitchFamily="18" charset="0"/>
              </a:rPr>
              <a:t>người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thì</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sẽ</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đem</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lại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cho</a:t>
            </a:r>
            <a:r>
              <a:rPr lang="en-US" sz="2600" b="1" i="1" dirty="0">
                <a:solidFill>
                  <a:srgbClr val="002060"/>
                </a:solidFill>
                <a:latin typeface="Times New Roman" panose="02020603050405020304" pitchFamily="18" charset="0"/>
                <a:cs typeface="Times New Roman" panose="02020603050405020304" pitchFamily="18" charset="0"/>
              </a:rPr>
              <a:t> con </a:t>
            </a:r>
            <a:r>
              <a:rPr lang="en-US" sz="2600" b="1" i="1" dirty="0" err="1">
                <a:solidFill>
                  <a:srgbClr val="002060"/>
                </a:solidFill>
                <a:latin typeface="Times New Roman" panose="02020603050405020304" pitchFamily="18" charset="0"/>
                <a:cs typeface="Times New Roman" panose="02020603050405020304" pitchFamily="18" charset="0"/>
              </a:rPr>
              <a:t>người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cảm</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giác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cảm</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giác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của</a:t>
            </a:r>
            <a:r>
              <a:rPr lang="en-US" sz="2600" b="1" i="1" dirty="0">
                <a:solidFill>
                  <a:srgbClr val="002060"/>
                </a:solidFill>
                <a:latin typeface="Times New Roman" panose="02020603050405020304" pitchFamily="18" charset="0"/>
                <a:cs typeface="Times New Roman" panose="02020603050405020304" pitchFamily="18" charset="0"/>
              </a:rPr>
              <a:t> con </a:t>
            </a:r>
            <a:r>
              <a:rPr lang="en-US" sz="2600" b="1" i="1" dirty="0" err="1">
                <a:solidFill>
                  <a:srgbClr val="002060"/>
                </a:solidFill>
                <a:latin typeface="Times New Roman" panose="02020603050405020304" pitchFamily="18" charset="0"/>
                <a:cs typeface="Times New Roman" panose="02020603050405020304" pitchFamily="18" charset="0"/>
              </a:rPr>
              <a:t>người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chép</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được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chụp</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được</a:t>
            </a:r>
            <a:r>
              <a:rPr lang="en-US" sz="2600" b="1" i="1" dirty="0">
                <a:solidFill>
                  <a:srgbClr val="002060"/>
                </a:solidFill>
                <a:latin typeface="Times New Roman" panose="02020603050405020304" pitchFamily="18" charset="0"/>
                <a:cs typeface="Times New Roman" panose="02020603050405020304" pitchFamily="18" charset="0"/>
              </a:rPr>
              <a:t>…</a:t>
            </a:r>
            <a:endParaRPr lang="en-US" sz="2600" b="1" dirty="0">
              <a:solidFill>
                <a:srgbClr val="00206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683B29F4-9DC0-4487-AF32-7BC14544069D}"/>
              </a:ext>
            </a:extLst>
          </p:cNvPr>
          <p:cNvSpPr/>
          <p:nvPr/>
        </p:nvSpPr>
        <p:spPr>
          <a:xfrm>
            <a:off x="811924" y="1377340"/>
            <a:ext cx="10633842" cy="1411019"/>
          </a:xfrm>
          <a:prstGeom prst="round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i="1" dirty="0">
                <a:solidFill>
                  <a:srgbClr val="FF0000"/>
                </a:solidFill>
                <a:latin typeface="Times New Roman" panose="02020603050405020304" pitchFamily="18" charset="0"/>
                <a:cs typeface="Times New Roman" panose="02020603050405020304" pitchFamily="18" charset="0"/>
              </a:rPr>
              <a:t>"</a:t>
            </a:r>
            <a:r>
              <a:rPr lang="en-US" sz="2400" b="1" i="1" u="sng" dirty="0" err="1">
                <a:solidFill>
                  <a:srgbClr val="002060"/>
                </a:solidFill>
                <a:latin typeface="Times New Roman" panose="02020603050405020304" pitchFamily="18" charset="0"/>
                <a:cs typeface="Times New Roman" panose="02020603050405020304" pitchFamily="18" charset="0"/>
              </a:rPr>
              <a:t>Vật</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chất</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là</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một</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phạm</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trù</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triết</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học</a:t>
            </a:r>
            <a:r>
              <a:rPr lang="en-US" sz="2400" i="1" u="sng"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dùng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để</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u="sng" dirty="0" err="1">
                <a:solidFill>
                  <a:srgbClr val="002060"/>
                </a:solidFill>
                <a:latin typeface="Times New Roman" panose="02020603050405020304" pitchFamily="18" charset="0"/>
                <a:cs typeface="Times New Roman" panose="02020603050405020304" pitchFamily="18" charset="0"/>
              </a:rPr>
              <a:t>chỉ</a:t>
            </a:r>
            <a:r>
              <a:rPr lang="en-US" sz="2400"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thực</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tại</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khách</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quan</a:t>
            </a:r>
            <a:r>
              <a:rPr lang="en-US" sz="2400" i="1" u="sng" dirty="0">
                <a:solidFill>
                  <a:srgbClr val="00206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được</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đem</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lại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cho</a:t>
            </a:r>
            <a:r>
              <a:rPr lang="en-US" sz="2400" b="1" i="1" dirty="0">
                <a:solidFill>
                  <a:srgbClr val="FF0000"/>
                </a:solidFill>
                <a:latin typeface="Times New Roman" panose="02020603050405020304" pitchFamily="18" charset="0"/>
                <a:cs typeface="Times New Roman" panose="02020603050405020304" pitchFamily="18" charset="0"/>
              </a:rPr>
              <a:t> con </a:t>
            </a:r>
            <a:r>
              <a:rPr lang="en-US" sz="2400" b="1" i="1" dirty="0" err="1">
                <a:solidFill>
                  <a:srgbClr val="FF0000"/>
                </a:solidFill>
                <a:latin typeface="Times New Roman" panose="02020603050405020304" pitchFamily="18" charset="0"/>
                <a:cs typeface="Times New Roman" panose="02020603050405020304" pitchFamily="18" charset="0"/>
              </a:rPr>
              <a:t>người</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trong</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cảm</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giác</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được</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cảm</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giác</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của</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chúng</a:t>
            </a:r>
            <a:r>
              <a:rPr lang="en-US" sz="2400" b="1" i="1" u="sng" dirty="0">
                <a:solidFill>
                  <a:srgbClr val="FF0000"/>
                </a:solidFill>
                <a:latin typeface="Times New Roman" panose="02020603050405020304" pitchFamily="18" charset="0"/>
                <a:cs typeface="Times New Roman" panose="02020603050405020304" pitchFamily="18" charset="0"/>
              </a:rPr>
              <a:t> ta </a:t>
            </a:r>
            <a:r>
              <a:rPr lang="en-US" sz="2400" b="1" i="1" u="sng" dirty="0" err="1">
                <a:solidFill>
                  <a:srgbClr val="FF0000"/>
                </a:solidFill>
                <a:latin typeface="Times New Roman" panose="02020603050405020304" pitchFamily="18" charset="0"/>
                <a:cs typeface="Times New Roman" panose="02020603050405020304" pitchFamily="18" charset="0"/>
              </a:rPr>
              <a:t>chép</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lại</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chụp</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lại</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phản</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ánh</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và</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tồn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tại</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không</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lệ</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thuộc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vào</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cảm</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giác</a:t>
            </a:r>
            <a:r>
              <a:rPr lang="en-US" sz="2400" i="1" dirty="0">
                <a:solidFill>
                  <a:srgbClr val="002060"/>
                </a:solidFill>
                <a:latin typeface="Times New Roman" panose="02020603050405020304" pitchFamily="18" charset="0"/>
                <a:cs typeface="Times New Roman" panose="02020603050405020304" pitchFamily="18" charset="0"/>
              </a:rPr>
              <a:t>"</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80438EB2-9989-476D-B7AF-D5B21E16F3F1}"/>
              </a:ext>
            </a:extLst>
          </p:cNvPr>
          <p:cNvSpPr txBox="1"/>
          <p:nvPr/>
        </p:nvSpPr>
        <p:spPr>
          <a:xfrm>
            <a:off x="5580993" y="2808603"/>
            <a:ext cx="6321972" cy="1200329"/>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Khi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dạng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cụ</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của</a:t>
            </a:r>
            <a:r>
              <a:rPr lang="en-US" sz="2400" dirty="0">
                <a:solidFill>
                  <a:srgbClr val="002060"/>
                </a:solidFill>
                <a:latin typeface="Times New Roman" panose="02020603050405020304" pitchFamily="18" charset="0"/>
                <a:cs typeface="Times New Roman" panose="02020603050405020304" pitchFamily="18" charset="0"/>
              </a:rPr>
              <a:t> VC </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tác</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động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lên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giác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quan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sẽ</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gây</a:t>
            </a:r>
            <a:r>
              <a:rPr lang="en-US" sz="2400" dirty="0">
                <a:solidFill>
                  <a:srgbClr val="002060"/>
                </a:solidFill>
                <a:latin typeface="Times New Roman" panose="02020603050405020304" pitchFamily="18" charset="0"/>
                <a:cs typeface="Times New Roman" panose="02020603050405020304" pitchFamily="18" charset="0"/>
              </a:rPr>
              <a:t> ra </a:t>
            </a:r>
            <a:r>
              <a:rPr lang="en-US" sz="2400" dirty="0" err="1">
                <a:solidFill>
                  <a:srgbClr val="002060"/>
                </a:solidFill>
                <a:latin typeface="Times New Roman" panose="02020603050405020304" pitchFamily="18" charset="0"/>
                <a:cs typeface="Times New Roman" panose="02020603050405020304" pitchFamily="18" charset="0"/>
              </a:rPr>
              <a:t>cho</a:t>
            </a:r>
            <a:r>
              <a:rPr lang="en-US" sz="2400" dirty="0">
                <a:solidFill>
                  <a:srgbClr val="002060"/>
                </a:solidFill>
                <a:latin typeface="Times New Roman" panose="02020603050405020304" pitchFamily="18" charset="0"/>
                <a:cs typeface="Times New Roman" panose="02020603050405020304" pitchFamily="18" charset="0"/>
              </a:rPr>
              <a:t> con </a:t>
            </a:r>
            <a:r>
              <a:rPr lang="en-US" sz="2400" dirty="0" err="1">
                <a:solidFill>
                  <a:srgbClr val="002060"/>
                </a:solidFill>
                <a:latin typeface="Times New Roman" panose="02020603050405020304" pitchFamily="18" charset="0"/>
                <a:cs typeface="Times New Roman" panose="02020603050405020304" pitchFamily="18" charset="0"/>
              </a:rPr>
              <a:t>người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một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cảm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giác</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61D83726-5CD7-41FB-8F6E-E20190B7BD40}"/>
              </a:ext>
            </a:extLst>
          </p:cNvPr>
          <p:cNvSpPr txBox="1"/>
          <p:nvPr/>
        </p:nvSpPr>
        <p:spPr>
          <a:xfrm>
            <a:off x="5659821" y="4051834"/>
            <a:ext cx="6243144"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Tuy</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nhiên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có</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những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thứ</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cụ</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của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vật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chất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phải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thông</a:t>
            </a:r>
            <a:r>
              <a:rPr lang="en-US" sz="2400" dirty="0">
                <a:solidFill>
                  <a:srgbClr val="002060"/>
                </a:solidFill>
                <a:latin typeface="Times New Roman" panose="02020603050405020304" pitchFamily="18" charset="0"/>
                <a:cs typeface="Times New Roman" panose="02020603050405020304" pitchFamily="18" charset="0"/>
              </a:rPr>
              <a:t> qua </a:t>
            </a:r>
            <a:r>
              <a:rPr lang="en-US" sz="2400" dirty="0" err="1">
                <a:solidFill>
                  <a:srgbClr val="002060"/>
                </a:solidFill>
                <a:latin typeface="Times New Roman" panose="02020603050405020304" pitchFamily="18" charset="0"/>
                <a:cs typeface="Times New Roman" panose="02020603050405020304" pitchFamily="18" charset="0"/>
              </a:rPr>
              <a:t>dụng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cụ</a:t>
            </a:r>
            <a:r>
              <a:rPr lang="en-US" sz="2400" dirty="0">
                <a:solidFill>
                  <a:srgbClr val="002060"/>
                </a:solidFill>
                <a:latin typeface="Times New Roman" panose="02020603050405020304" pitchFamily="18" charset="0"/>
                <a:cs typeface="Times New Roman" panose="02020603050405020304" pitchFamily="18" charset="0"/>
              </a:rPr>
              <a:t> khoa </a:t>
            </a:r>
            <a:r>
              <a:rPr lang="en-US" sz="2400" dirty="0" err="1">
                <a:solidFill>
                  <a:srgbClr val="002060"/>
                </a:solidFill>
                <a:latin typeface="Times New Roman" panose="02020603050405020304" pitchFamily="18" charset="0"/>
                <a:cs typeface="Times New Roman" panose="02020603050405020304" pitchFamily="18" charset="0"/>
              </a:rPr>
              <a:t>học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mới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nhận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biết</a:t>
            </a:r>
            <a:r>
              <a:rPr lang="en-US" sz="2400" dirty="0">
                <a:solidFill>
                  <a:srgbClr val="002060"/>
                </a:solidFill>
                <a:latin typeface="Times New Roman" panose="02020603050405020304" pitchFamily="18" charset="0"/>
                <a:cs typeface="Times New Roman" panose="02020603050405020304" pitchFamily="18" charset="0"/>
              </a:rPr>
              <a:t> đ</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ợc</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48A38B21-D07B-43C5-A3D9-A66905B17BF3}"/>
              </a:ext>
            </a:extLst>
          </p:cNvPr>
          <p:cNvSpPr txBox="1"/>
          <p:nvPr/>
        </p:nvSpPr>
        <p:spPr>
          <a:xfrm>
            <a:off x="5738647" y="4941499"/>
            <a:ext cx="6101254" cy="1200329"/>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Cảm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giác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có</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chép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được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chụp</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được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có</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nghĩa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con </a:t>
            </a:r>
            <a:r>
              <a:rPr lang="en-US" sz="2400" dirty="0" err="1">
                <a:solidFill>
                  <a:srgbClr val="002060"/>
                </a:solidFill>
                <a:latin typeface="Times New Roman" panose="02020603050405020304" pitchFamily="18" charset="0"/>
                <a:cs typeface="Times New Roman" panose="02020603050405020304" pitchFamily="18" charset="0"/>
              </a:rPr>
              <a:t>người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có</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thể</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nhận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biết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được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thế</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giới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vật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chất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bác</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bỏ</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thuyết</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bất</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khả</a:t>
            </a:r>
            <a:r>
              <a:rPr lang="en-US"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tri</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0" name="Star: 4 Points 9">
            <a:extLst>
              <a:ext uri="{FF2B5EF4-FFF2-40B4-BE49-F238E27FC236}">
                <a16:creationId xmlns:a16="http://schemas.microsoft.com/office/drawing/2014/main" id="{DA39AF27-6BAE-4338-A1C4-7E15B7992468}"/>
              </a:ext>
            </a:extLst>
          </p:cNvPr>
          <p:cNvSpPr/>
          <p:nvPr/>
        </p:nvSpPr>
        <p:spPr>
          <a:xfrm>
            <a:off x="5186855" y="3105818"/>
            <a:ext cx="283779" cy="53602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extLst>
              <a:ext uri="{FF2B5EF4-FFF2-40B4-BE49-F238E27FC236}">
                <a16:creationId xmlns:a16="http://schemas.microsoft.com/office/drawing/2014/main" id="{E016778E-4731-4455-AEB1-C31B087E8E29}"/>
              </a:ext>
            </a:extLst>
          </p:cNvPr>
          <p:cNvSpPr/>
          <p:nvPr/>
        </p:nvSpPr>
        <p:spPr>
          <a:xfrm>
            <a:off x="5186855" y="4343406"/>
            <a:ext cx="283779" cy="53602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4 Points 11">
            <a:extLst>
              <a:ext uri="{FF2B5EF4-FFF2-40B4-BE49-F238E27FC236}">
                <a16:creationId xmlns:a16="http://schemas.microsoft.com/office/drawing/2014/main" id="{D38320DA-A2ED-4042-8953-A5AE2766CA2C}"/>
              </a:ext>
            </a:extLst>
          </p:cNvPr>
          <p:cNvSpPr/>
          <p:nvPr/>
        </p:nvSpPr>
        <p:spPr>
          <a:xfrm>
            <a:off x="5186855" y="5312980"/>
            <a:ext cx="283779" cy="53602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7ECE17EF-FB16-4D3F-BD78-282EDC2E67E0}"/>
              </a:ext>
            </a:extLst>
          </p:cNvPr>
          <p:cNvSpPr/>
          <p:nvPr/>
        </p:nvSpPr>
        <p:spPr>
          <a:xfrm>
            <a:off x="4635062" y="3058510"/>
            <a:ext cx="283779" cy="3083318"/>
          </a:xfrm>
          <a:prstGeom prst="rightArrow">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F1027AA-3B6B-4793-9525-A1BBDB2B9013}"/>
              </a:ext>
            </a:extLst>
          </p:cNvPr>
          <p:cNvCxnSpPr>
            <a:cxnSpLocks/>
          </p:cNvCxnSpPr>
          <p:nvPr/>
        </p:nvCxnSpPr>
        <p:spPr>
          <a:xfrm>
            <a:off x="1663261" y="1198179"/>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F10E6B0-87DE-4C11-9161-6AA6AC589857}"/>
              </a:ext>
            </a:extLst>
          </p:cNvPr>
          <p:cNvSpPr txBox="1"/>
          <p:nvPr/>
        </p:nvSpPr>
        <p:spPr>
          <a:xfrm>
            <a:off x="3026979" y="393390"/>
            <a:ext cx="7709338" cy="584775"/>
          </a:xfrm>
          <a:prstGeom prst="rect">
            <a:avLst/>
          </a:prstGeom>
          <a:noFill/>
        </p:spPr>
        <p:txBody>
          <a:bodyPr wrap="square" rtlCol="0">
            <a:spAutoFit/>
          </a:bodyPr>
          <a:lstStyle/>
          <a:p>
            <a:r>
              <a:rPr lang="en-US" sz="3200" b="1" dirty="0" err="1">
                <a:solidFill>
                  <a:srgbClr val="C00000"/>
                </a:solidFill>
                <a:latin typeface="Times New Roman" panose="02020603050405020304" pitchFamily="18" charset="0"/>
                <a:cs typeface="Times New Roman" panose="02020603050405020304" pitchFamily="18" charset="0"/>
              </a:rPr>
              <a:t>Phân</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tích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định</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nghĩa</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vật</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chất</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của</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Lênin</a:t>
            </a:r>
            <a:endParaRPr lang="en-US" sz="3200" b="1" dirty="0">
              <a:solidFill>
                <a:srgbClr val="C00000"/>
              </a:soli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37F8F043-AE0F-4CB9-86BB-A9035FA8CFB9}"/>
              </a:ext>
            </a:extLst>
          </p:cNvPr>
          <p:cNvCxnSpPr>
            <a:cxnSpLocks/>
          </p:cNvCxnSpPr>
          <p:nvPr/>
        </p:nvCxnSpPr>
        <p:spPr>
          <a:xfrm>
            <a:off x="1663261" y="1104292"/>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EC2D552-EBC0-4057-9272-1EBE71905F1E}"/>
              </a:ext>
            </a:extLst>
          </p:cNvPr>
          <p:cNvSpPr>
            <a:spLocks noGrp="1"/>
          </p:cNvSpPr>
          <p:nvPr>
            <p:ph type="sldNum" sz="quarter" idx="12"/>
          </p:nvPr>
        </p:nvSpPr>
        <p:spPr/>
        <p:txBody>
          <a:bodyPr/>
          <a:lstStyle/>
          <a:p>
            <a:fld id="{BCA9E365-C2E6-427D-B945-C61DCC8F5720}" type="slidenum">
              <a:rPr lang="en-US" smtClean="0"/>
              <a:t>77</a:t>
            </a:fld>
            <a:endParaRPr lang="en-US"/>
          </a:p>
        </p:txBody>
      </p:sp>
    </p:spTree>
    <p:extLst>
      <p:ext uri="{BB962C8B-B14F-4D97-AF65-F5344CB8AC3E}">
        <p14:creationId xmlns:p14="http://schemas.microsoft.com/office/powerpoint/2010/main" val="424197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p:bldP spid="10" grpId="0" animBg="1"/>
      <p:bldP spid="11" grpId="0" animBg="1"/>
      <p:bldP spid="12" grpId="0" animBg="1"/>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B102499-E9E1-41DD-9AAA-249DFBE9952D}"/>
              </a:ext>
            </a:extLst>
          </p:cNvPr>
          <p:cNvSpPr txBox="1"/>
          <p:nvPr/>
        </p:nvSpPr>
        <p:spPr>
          <a:xfrm>
            <a:off x="4252748" y="595956"/>
            <a:ext cx="5360276" cy="584775"/>
          </a:xfrm>
          <a:prstGeom prst="rect">
            <a:avLst/>
          </a:prstGeom>
          <a:noFill/>
        </p:spPr>
        <p:txBody>
          <a:bodyPr wrap="square" rtlCol="0">
            <a:spAutoFit/>
          </a:bodyPr>
          <a:lstStyle/>
          <a:p>
            <a:r>
              <a:rPr lang="en-US" sz="3200" b="1" i="1" dirty="0">
                <a:solidFill>
                  <a:srgbClr val="FF0000"/>
                </a:solidFill>
                <a:latin typeface="Times New Roman" panose="02020603050405020304" pitchFamily="18" charset="0"/>
                <a:cs typeface="Times New Roman" panose="02020603050405020304" pitchFamily="18" charset="0"/>
              </a:rPr>
              <a:t>*Ý </a:t>
            </a:r>
            <a:r>
              <a:rPr lang="en-US" sz="3200" b="1" i="1" dirty="0" err="1">
                <a:solidFill>
                  <a:srgbClr val="FF0000"/>
                </a:solidFill>
                <a:latin typeface="Times New Roman" panose="02020603050405020304" pitchFamily="18" charset="0"/>
                <a:cs typeface="Times New Roman" panose="02020603050405020304" pitchFamily="18" charset="0"/>
              </a:rPr>
              <a:t>nghĩa</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phương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pháp</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luận</a:t>
            </a:r>
            <a:endParaRPr lang="en-US" sz="3200" b="1" i="1" dirty="0">
              <a:solidFill>
                <a:srgbClr val="FF0000"/>
              </a:solidFill>
              <a:latin typeface="Times New Roman" panose="02020603050405020304" pitchFamily="18" charset="0"/>
              <a:cs typeface="Times New Roman" panose="02020603050405020304" pitchFamily="18" charset="0"/>
            </a:endParaRPr>
          </a:p>
        </p:txBody>
      </p:sp>
      <p:sp>
        <p:nvSpPr>
          <p:cNvPr id="25" name="Subtitle 2">
            <a:extLst>
              <a:ext uri="{FF2B5EF4-FFF2-40B4-BE49-F238E27FC236}">
                <a16:creationId xmlns:a16="http://schemas.microsoft.com/office/drawing/2014/main" id="{EF86768F-8695-4222-85AC-9837FC5F3063}"/>
              </a:ext>
            </a:extLst>
          </p:cNvPr>
          <p:cNvSpPr>
            <a:spLocks noGrp="1"/>
          </p:cNvSpPr>
          <p:nvPr>
            <p:ph type="subTitle" idx="1"/>
          </p:nvPr>
        </p:nvSpPr>
        <p:spPr>
          <a:xfrm>
            <a:off x="2695902" y="1797271"/>
            <a:ext cx="9017877" cy="4354413"/>
          </a:xfrm>
        </p:spPr>
        <p:txBody>
          <a:bodyPr>
            <a:normAutofit/>
          </a:bodyPr>
          <a:lstStyle/>
          <a:p>
            <a:pPr marL="457200" indent="-457200" algn="just">
              <a:buFont typeface="Wingdings" panose="05000000000000000000" pitchFamily="2" charset="2"/>
              <a:buChar char="v"/>
            </a:pPr>
            <a:r>
              <a:rPr lang="en-US" sz="2600" i="1" dirty="0" err="1">
                <a:solidFill>
                  <a:srgbClr val="7030A0"/>
                </a:solidFill>
                <a:latin typeface="Times New Roman" panose="02020603050405020304" pitchFamily="18" charset="0"/>
                <a:cs typeface="Times New Roman" panose="02020603050405020304" pitchFamily="18" charset="0"/>
              </a:rPr>
              <a:t>Giải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quyết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một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triệt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để</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vấn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đề</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cơ</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bản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triết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lập</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trường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DVBC</a:t>
            </a:r>
            <a:r>
              <a:rPr lang="en-US" sz="26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en-US" sz="2600" i="1" dirty="0" err="1">
                <a:solidFill>
                  <a:srgbClr val="7030A0"/>
                </a:solidFill>
                <a:latin typeface="Times New Roman" panose="02020603050405020304" pitchFamily="18" charset="0"/>
                <a:cs typeface="Times New Roman" panose="02020603050405020304" pitchFamily="18" charset="0"/>
              </a:rPr>
              <a:t>Khắc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phục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được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những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hạn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chế</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của</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duy</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vật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trước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Mác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về</a:t>
            </a:r>
            <a:r>
              <a:rPr lang="en-US" sz="2600" i="1" dirty="0">
                <a:solidFill>
                  <a:srgbClr val="7030A0"/>
                </a:solidFill>
                <a:latin typeface="Times New Roman" panose="02020603050405020304" pitchFamily="18" charset="0"/>
                <a:cs typeface="Times New Roman" panose="02020603050405020304" pitchFamily="18" charset="0"/>
              </a:rPr>
              <a:t> VC.</a:t>
            </a:r>
          </a:p>
          <a:p>
            <a:pPr marL="457200" indent="-457200" algn="just">
              <a:buFont typeface="Wingdings" panose="05000000000000000000" pitchFamily="2" charset="2"/>
              <a:buChar char="v"/>
            </a:pPr>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nguyên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tắc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thế</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giới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quan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PPL khoa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để</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đấu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tranh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chống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lại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CNDT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Thuyết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không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thể</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biết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CNDV</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siêu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hình</a:t>
            </a:r>
            <a:r>
              <a:rPr lang="en-US" sz="26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cơ</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sở</a:t>
            </a:r>
            <a:r>
              <a:rPr lang="en-US" sz="2600" i="1" dirty="0">
                <a:solidFill>
                  <a:srgbClr val="7030A0"/>
                </a:solidFill>
                <a:latin typeface="Times New Roman" panose="02020603050405020304" pitchFamily="18" charset="0"/>
                <a:cs typeface="Times New Roman" panose="02020603050405020304" pitchFamily="18" charset="0"/>
              </a:rPr>
              <a:t> khoa </a:t>
            </a:r>
            <a:r>
              <a:rPr lang="en-US" sz="2600" i="1" dirty="0" err="1">
                <a:solidFill>
                  <a:srgbClr val="7030A0"/>
                </a:solidFill>
                <a:latin typeface="Times New Roman" panose="02020603050405020304" pitchFamily="18" charset="0"/>
                <a:cs typeface="Times New Roman" panose="02020603050405020304" pitchFamily="18" charset="0"/>
              </a:rPr>
              <a:t>học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để</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nhận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thức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vật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trong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lĩnh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vực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xã</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hội</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đó</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là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điều</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kiện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sinh</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hoạt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vật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các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qhsxvcxh</a:t>
            </a:r>
            <a:r>
              <a:rPr lang="en-US" sz="2600" i="1"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en-US" sz="2600" i="1" dirty="0" err="1">
                <a:solidFill>
                  <a:srgbClr val="7030A0"/>
                </a:solidFill>
                <a:latin typeface="Times New Roman" panose="02020603050405020304" pitchFamily="18" charset="0"/>
                <a:cs typeface="Times New Roman" panose="02020603050405020304" pitchFamily="18" charset="0"/>
              </a:rPr>
              <a:t>Vì</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vật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chất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quyết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định</a:t>
            </a:r>
            <a:r>
              <a:rPr lang="en-US" sz="2600" i="1" dirty="0">
                <a:solidFill>
                  <a:srgbClr val="7030A0"/>
                </a:solidFill>
                <a:latin typeface="Times New Roman" panose="02020603050405020304" pitchFamily="18" charset="0"/>
                <a:cs typeface="Times New Roman" panose="02020603050405020304" pitchFamily="18" charset="0"/>
              </a:rPr>
              <a:t> ý </a:t>
            </a:r>
            <a:r>
              <a:rPr lang="en-US" sz="2600" i="1" dirty="0" err="1">
                <a:solidFill>
                  <a:srgbClr val="7030A0"/>
                </a:solidFill>
                <a:latin typeface="Times New Roman" panose="02020603050405020304" pitchFamily="18" charset="0"/>
                <a:cs typeface="Times New Roman" panose="02020603050405020304" pitchFamily="18" charset="0"/>
              </a:rPr>
              <a:t>thức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nên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trong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nhận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thức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và</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hoạt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động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thực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tiễn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cần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xuất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phát</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từ</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thực</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tế</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kq</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tôn</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trọng</a:t>
            </a:r>
            <a:r>
              <a:rPr lang="en-US" sz="2600" i="1" dirty="0">
                <a:solidFill>
                  <a:srgbClr val="7030A0"/>
                </a:solidFill>
                <a:latin typeface="Times New Roman" panose="02020603050405020304" pitchFamily="18" charset="0"/>
                <a:cs typeface="Times New Roman" panose="02020603050405020304" pitchFamily="18" charset="0"/>
              </a:rPr>
              <a:t> </a:t>
            </a:r>
            <a:r>
              <a:rPr lang="en-US" sz="2600" i="1" dirty="0" err="1">
                <a:solidFill>
                  <a:srgbClr val="7030A0"/>
                </a:solidFill>
                <a:latin typeface="Times New Roman" panose="02020603050405020304" pitchFamily="18" charset="0"/>
                <a:cs typeface="Times New Roman" panose="02020603050405020304" pitchFamily="18" charset="0"/>
              </a:rPr>
              <a:t>qlkq</a:t>
            </a:r>
            <a:r>
              <a:rPr lang="en-US" sz="2600" i="1" dirty="0">
                <a:solidFill>
                  <a:srgbClr val="7030A0"/>
                </a:solidFill>
                <a:latin typeface="Times New Roman" panose="02020603050405020304" pitchFamily="18" charset="0"/>
                <a:cs typeface="Times New Roman" panose="02020603050405020304" pitchFamily="18" charset="0"/>
              </a:rPr>
              <a:t>…</a:t>
            </a:r>
          </a:p>
          <a:p>
            <a:pPr algn="just"/>
            <a:endParaRPr lang="en-US" sz="2600" i="1" dirty="0">
              <a:solidFill>
                <a:srgbClr val="7030A0"/>
              </a:solidFill>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29EBC2CB-E872-4165-9EE1-F4B82336E7C8}"/>
              </a:ext>
            </a:extLst>
          </p:cNvPr>
          <p:cNvPicPr>
            <a:picLocks noChangeAspect="1"/>
          </p:cNvPicPr>
          <p:nvPr/>
        </p:nvPicPr>
        <p:blipFill>
          <a:blip r:embed="rId2"/>
          <a:stretch>
            <a:fillRect/>
          </a:stretch>
        </p:blipFill>
        <p:spPr>
          <a:xfrm>
            <a:off x="134008" y="2617075"/>
            <a:ext cx="2427888" cy="2254469"/>
          </a:xfrm>
          <a:prstGeom prst="rect">
            <a:avLst/>
          </a:prstGeom>
        </p:spPr>
      </p:pic>
      <p:cxnSp>
        <p:nvCxnSpPr>
          <p:cNvPr id="9" name="Straight Connector 8">
            <a:extLst>
              <a:ext uri="{FF2B5EF4-FFF2-40B4-BE49-F238E27FC236}">
                <a16:creationId xmlns:a16="http://schemas.microsoft.com/office/drawing/2014/main" id="{5F7B8930-00CB-43D6-8933-D4B04750D362}"/>
              </a:ext>
            </a:extLst>
          </p:cNvPr>
          <p:cNvCxnSpPr>
            <a:cxnSpLocks/>
          </p:cNvCxnSpPr>
          <p:nvPr/>
        </p:nvCxnSpPr>
        <p:spPr>
          <a:xfrm>
            <a:off x="1742091" y="1371603"/>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31C8FD-0304-476C-9579-CE301B47923C}"/>
              </a:ext>
            </a:extLst>
          </p:cNvPr>
          <p:cNvCxnSpPr>
            <a:cxnSpLocks/>
          </p:cNvCxnSpPr>
          <p:nvPr/>
        </p:nvCxnSpPr>
        <p:spPr>
          <a:xfrm>
            <a:off x="1742091" y="1277716"/>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3BCF1AD-A91F-477A-B85C-D5705CCEB5E6}"/>
              </a:ext>
            </a:extLst>
          </p:cNvPr>
          <p:cNvSpPr>
            <a:spLocks noGrp="1"/>
          </p:cNvSpPr>
          <p:nvPr>
            <p:ph type="sldNum" sz="quarter" idx="12"/>
          </p:nvPr>
        </p:nvSpPr>
        <p:spPr/>
        <p:txBody>
          <a:bodyPr/>
          <a:lstStyle/>
          <a:p>
            <a:fld id="{BCA9E365-C2E6-427D-B945-C61DCC8F5720}" type="slidenum">
              <a:rPr lang="en-US" smtClean="0"/>
              <a:t>78</a:t>
            </a:fld>
            <a:endParaRPr lang="en-US"/>
          </a:p>
        </p:txBody>
      </p:sp>
    </p:spTree>
    <p:extLst>
      <p:ext uri="{BB962C8B-B14F-4D97-AF65-F5344CB8AC3E}">
        <p14:creationId xmlns:p14="http://schemas.microsoft.com/office/powerpoint/2010/main" val="129411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anim calcmode="lin" valueType="num">
                                      <p:cBhvr additive="base">
                                        <p:cTn id="1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 calcmode="lin" valueType="num">
                                      <p:cBhvr additive="base">
                                        <p:cTn id="19"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xEl>
                                              <p:pRg st="2" end="2"/>
                                            </p:txEl>
                                          </p:spTgt>
                                        </p:tgtEl>
                                        <p:attrNameLst>
                                          <p:attrName>style.visibility</p:attrName>
                                        </p:attrNameLst>
                                      </p:cBhvr>
                                      <p:to>
                                        <p:strVal val="visible"/>
                                      </p:to>
                                    </p:set>
                                    <p:anim calcmode="lin" valueType="num">
                                      <p:cBhvr additive="base">
                                        <p:cTn id="25"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xEl>
                                              <p:pRg st="3" end="3"/>
                                            </p:txEl>
                                          </p:spTgt>
                                        </p:tgtEl>
                                        <p:attrNameLst>
                                          <p:attrName>style.visibility</p:attrName>
                                        </p:attrNameLst>
                                      </p:cBhvr>
                                      <p:to>
                                        <p:strVal val="visible"/>
                                      </p:to>
                                    </p:set>
                                    <p:anim calcmode="lin" valueType="num">
                                      <p:cBhvr additive="base">
                                        <p:cTn id="31"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xEl>
                                              <p:pRg st="4" end="4"/>
                                            </p:txEl>
                                          </p:spTgt>
                                        </p:tgtEl>
                                        <p:attrNameLst>
                                          <p:attrName>style.visibility</p:attrName>
                                        </p:attrNameLst>
                                      </p:cBhvr>
                                      <p:to>
                                        <p:strVal val="visible"/>
                                      </p:to>
                                    </p:set>
                                    <p:anim calcmode="lin" valueType="num">
                                      <p:cBhvr additive="base">
                                        <p:cTn id="37"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97856E-C9D0-45B6-BAEC-743EC22CEAEB}"/>
              </a:ext>
            </a:extLst>
          </p:cNvPr>
          <p:cNvSpPr>
            <a:spLocks noGrp="1"/>
          </p:cNvSpPr>
          <p:nvPr>
            <p:ph type="subTitle" idx="1"/>
          </p:nvPr>
        </p:nvSpPr>
        <p:spPr>
          <a:xfrm>
            <a:off x="1103586" y="2144111"/>
            <a:ext cx="6973614" cy="4004442"/>
          </a:xfrm>
        </p:spPr>
        <p:txBody>
          <a:bodyPr>
            <a:noAutofit/>
          </a:bodyPr>
          <a:lstStyle/>
          <a:p>
            <a:pPr algn="just"/>
            <a:r>
              <a:rPr lang="pt-BR" sz="3200" i="1" dirty="0">
                <a:solidFill>
                  <a:srgbClr val="7030A0"/>
                </a:solidFill>
                <a:latin typeface="Times New Roman" panose="02020603050405020304" pitchFamily="18" charset="0"/>
                <a:cs typeface="Times New Roman" panose="02020603050405020304" pitchFamily="18" charset="0"/>
              </a:rPr>
              <a:t>1. Quan niệm về vật chất của các nhà triết học duy vật trước Mác. Tại sao nói quan niệm vật chất của Lênin là khoa học nhất.</a:t>
            </a:r>
            <a:endParaRPr lang="en-US" sz="3200" i="1" dirty="0">
              <a:solidFill>
                <a:srgbClr val="7030A0"/>
              </a:solidFill>
              <a:latin typeface="Times New Roman" panose="02020603050405020304" pitchFamily="18" charset="0"/>
              <a:cs typeface="Times New Roman" panose="02020603050405020304" pitchFamily="18" charset="0"/>
            </a:endParaRPr>
          </a:p>
          <a:p>
            <a:pPr algn="just"/>
            <a:r>
              <a:rPr lang="pt-BR" sz="3200" i="1" dirty="0">
                <a:solidFill>
                  <a:srgbClr val="7030A0"/>
                </a:solidFill>
                <a:latin typeface="Times New Roman" panose="02020603050405020304" pitchFamily="18" charset="0"/>
                <a:cs typeface="Times New Roman" panose="02020603050405020304" pitchFamily="18" charset="0"/>
              </a:rPr>
              <a:t>2. Điều kiện ra đời và nội dung định nghĩa vật chất của V.I.Lênin. Ý nghĩa của nó đối với nhận thức khoa học.</a:t>
            </a:r>
            <a:endParaRPr lang="en-US" sz="3200" i="1" dirty="0">
              <a:solidFill>
                <a:srgbClr val="7030A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AC0EA4-812B-404C-BCD5-F63C42176D13}"/>
              </a:ext>
            </a:extLst>
          </p:cNvPr>
          <p:cNvPicPr>
            <a:picLocks noChangeAspect="1"/>
          </p:cNvPicPr>
          <p:nvPr/>
        </p:nvPicPr>
        <p:blipFill>
          <a:blip r:embed="rId2"/>
          <a:stretch>
            <a:fillRect/>
          </a:stretch>
        </p:blipFill>
        <p:spPr>
          <a:xfrm>
            <a:off x="8229600" y="1931274"/>
            <a:ext cx="3788979" cy="3224049"/>
          </a:xfrm>
          <a:prstGeom prst="rect">
            <a:avLst/>
          </a:prstGeom>
        </p:spPr>
      </p:pic>
      <p:cxnSp>
        <p:nvCxnSpPr>
          <p:cNvPr id="7" name="Straight Connector 6">
            <a:extLst>
              <a:ext uri="{FF2B5EF4-FFF2-40B4-BE49-F238E27FC236}">
                <a16:creationId xmlns:a16="http://schemas.microsoft.com/office/drawing/2014/main" id="{4C043A89-6CCE-423E-86F4-D3D3F8549250}"/>
              </a:ext>
            </a:extLst>
          </p:cNvPr>
          <p:cNvCxnSpPr>
            <a:cxnSpLocks/>
          </p:cNvCxnSpPr>
          <p:nvPr/>
        </p:nvCxnSpPr>
        <p:spPr>
          <a:xfrm>
            <a:off x="1663261" y="1198179"/>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8D246A-9DA3-48AD-986D-802EBBEDA8C9}"/>
              </a:ext>
            </a:extLst>
          </p:cNvPr>
          <p:cNvCxnSpPr>
            <a:cxnSpLocks/>
          </p:cNvCxnSpPr>
          <p:nvPr/>
        </p:nvCxnSpPr>
        <p:spPr>
          <a:xfrm>
            <a:off x="1663261" y="1104292"/>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6E1FAD7-D6E9-4745-A0B5-7172A05E8D5B}"/>
              </a:ext>
            </a:extLst>
          </p:cNvPr>
          <p:cNvSpPr txBox="1"/>
          <p:nvPr/>
        </p:nvSpPr>
        <p:spPr>
          <a:xfrm>
            <a:off x="4146331" y="369762"/>
            <a:ext cx="3389586" cy="584775"/>
          </a:xfrm>
          <a:prstGeom prst="rect">
            <a:avLst/>
          </a:prstGeom>
          <a:noFill/>
        </p:spPr>
        <p:txBody>
          <a:bodyPr wrap="square" rtlCol="0">
            <a:spAutoFit/>
          </a:bodyPr>
          <a:lstStyle/>
          <a:p>
            <a:pPr algn="ctr"/>
            <a:r>
              <a:rPr lang="en-US" sz="3200" b="1" dirty="0" err="1">
                <a:solidFill>
                  <a:srgbClr val="FF0000"/>
                </a:solidFill>
                <a:latin typeface="Times New Roman" panose="02020603050405020304" pitchFamily="18" charset="0"/>
                <a:cs typeface="Times New Roman" panose="02020603050405020304" pitchFamily="18" charset="0"/>
              </a:rPr>
              <a:t>Câu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hỏi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ôn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tập</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6A32A53-5EC2-41C5-AA4B-EC79AC1485E6}"/>
              </a:ext>
            </a:extLst>
          </p:cNvPr>
          <p:cNvSpPr>
            <a:spLocks noGrp="1"/>
          </p:cNvSpPr>
          <p:nvPr>
            <p:ph type="sldNum" sz="quarter" idx="12"/>
          </p:nvPr>
        </p:nvSpPr>
        <p:spPr/>
        <p:txBody>
          <a:bodyPr/>
          <a:lstStyle/>
          <a:p>
            <a:fld id="{BCA9E365-C2E6-427D-B945-C61DCC8F5720}" type="slidenum">
              <a:rPr lang="en-US" smtClean="0"/>
              <a:t>79</a:t>
            </a:fld>
            <a:endParaRPr lang="en-US"/>
          </a:p>
        </p:txBody>
      </p:sp>
    </p:spTree>
    <p:extLst>
      <p:ext uri="{BB962C8B-B14F-4D97-AF65-F5344CB8AC3E}">
        <p14:creationId xmlns:p14="http://schemas.microsoft.com/office/powerpoint/2010/main" val="269467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F3906A-760E-40F9-8A02-5DE2ADEB7D7F}"/>
              </a:ext>
            </a:extLst>
          </p:cNvPr>
          <p:cNvSpPr>
            <a:spLocks noGrp="1"/>
          </p:cNvSpPr>
          <p:nvPr>
            <p:ph type="subTitle" idx="1"/>
          </p:nvPr>
        </p:nvSpPr>
        <p:spPr>
          <a:xfrm>
            <a:off x="720969" y="1406774"/>
            <a:ext cx="11043139" cy="3465478"/>
          </a:xfrm>
        </p:spPr>
        <p:txBody>
          <a:bodyPr>
            <a:normAutofit/>
          </a:bodyPr>
          <a:lstStyle/>
          <a:p>
            <a:pPr algn="just"/>
            <a:r>
              <a:rPr lang="en-US" sz="36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Triết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học</a:t>
            </a:r>
            <a:r>
              <a:rPr lang="en-US" sz="3200" dirty="0">
                <a:solidFill>
                  <a:srgbClr val="002060"/>
                </a:solidFill>
                <a:effectLst/>
                <a:latin typeface="Times New Roman" panose="02020603050405020304" pitchFamily="18" charset="0"/>
                <a:cs typeface="Times New Roman" panose="02020603050405020304" pitchFamily="18" charset="0"/>
              </a:rPr>
              <a:t> ra </a:t>
            </a:r>
            <a:r>
              <a:rPr lang="en-US" sz="3200" dirty="0" err="1">
                <a:solidFill>
                  <a:srgbClr val="002060"/>
                </a:solidFill>
                <a:effectLst/>
                <a:latin typeface="Times New Roman" panose="02020603050405020304" pitchFamily="18" charset="0"/>
                <a:cs typeface="Times New Roman" panose="02020603050405020304" pitchFamily="18" charset="0"/>
              </a:rPr>
              <a:t>đời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từ</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rất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sớm</a:t>
            </a:r>
            <a:r>
              <a:rPr lang="en-US" sz="3200" dirty="0">
                <a:solidFill>
                  <a:srgbClr val="002060"/>
                </a:solidFill>
                <a:effectLst/>
                <a:latin typeface="Times New Roman" panose="02020603050405020304" pitchFamily="18" charset="0"/>
                <a:cs typeface="Times New Roman" panose="02020603050405020304" pitchFamily="18" charset="0"/>
              </a:rPr>
              <a:t>, ở </a:t>
            </a:r>
            <a:r>
              <a:rPr lang="en-US" sz="3200" dirty="0" err="1">
                <a:solidFill>
                  <a:srgbClr val="002060"/>
                </a:solidFill>
                <a:effectLst/>
                <a:latin typeface="Times New Roman" panose="02020603050405020304" pitchFamily="18" charset="0"/>
                <a:cs typeface="Times New Roman" panose="02020603050405020304" pitchFamily="18" charset="0"/>
              </a:rPr>
              <a:t>cả</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phương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Đông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và</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phương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Tây</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gần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như</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cùng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một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thời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gian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khoảng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thế</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kỷ</a:t>
            </a:r>
            <a:r>
              <a:rPr lang="en-US" sz="3200" dirty="0">
                <a:solidFill>
                  <a:srgbClr val="002060"/>
                </a:solidFill>
                <a:effectLst/>
                <a:latin typeface="Times New Roman" panose="02020603050405020304" pitchFamily="18" charset="0"/>
                <a:cs typeface="Times New Roman" panose="02020603050405020304" pitchFamily="18" charset="0"/>
              </a:rPr>
              <a:t> VIII – VI tr.CN) </a:t>
            </a:r>
            <a:r>
              <a:rPr lang="en-US" sz="3200" dirty="0" err="1">
                <a:solidFill>
                  <a:srgbClr val="002060"/>
                </a:solidFill>
                <a:effectLst/>
                <a:latin typeface="Times New Roman" panose="02020603050405020304" pitchFamily="18" charset="0"/>
                <a:cs typeface="Times New Roman" panose="02020603050405020304" pitchFamily="18" charset="0"/>
              </a:rPr>
              <a:t>tại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các</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trung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tâm</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văn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minh</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văn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hoá</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của</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nhân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loại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thời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cổ</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đại</a:t>
            </a:r>
            <a:r>
              <a:rPr lang="en-US" sz="3200" dirty="0">
                <a:solidFill>
                  <a:srgbClr val="002060"/>
                </a:solidFill>
                <a:effectLst/>
                <a:latin typeface="Times New Roman" panose="02020603050405020304" pitchFamily="18" charset="0"/>
                <a:cs typeface="Times New Roman" panose="02020603050405020304" pitchFamily="18" charset="0"/>
              </a:rPr>
              <a:t>. </a:t>
            </a:r>
          </a:p>
          <a:p>
            <a:pPr algn="just"/>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Triết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học</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i="1" dirty="0" err="1">
                <a:solidFill>
                  <a:srgbClr val="002060"/>
                </a:solidFill>
                <a:effectLst/>
                <a:latin typeface="Times New Roman" panose="02020603050405020304" pitchFamily="18" charset="0"/>
                <a:cs typeface="Times New Roman" panose="02020603050405020304" pitchFamily="18" charset="0"/>
              </a:rPr>
              <a:t>có</a:t>
            </a:r>
            <a:r>
              <a:rPr lang="en-US" sz="3200" i="1" dirty="0">
                <a:solidFill>
                  <a:srgbClr val="002060"/>
                </a:solidFill>
                <a:effectLst/>
                <a:latin typeface="Times New Roman" panose="02020603050405020304" pitchFamily="18" charset="0"/>
                <a:cs typeface="Times New Roman" panose="02020603050405020304" pitchFamily="18" charset="0"/>
              </a:rPr>
              <a:t> </a:t>
            </a:r>
            <a:r>
              <a:rPr lang="en-US" sz="3200" i="1" dirty="0" err="1">
                <a:solidFill>
                  <a:srgbClr val="002060"/>
                </a:solidFill>
                <a:effectLst/>
                <a:latin typeface="Times New Roman" panose="02020603050405020304" pitchFamily="18" charset="0"/>
                <a:cs typeface="Times New Roman" panose="02020603050405020304" pitchFamily="18" charset="0"/>
              </a:rPr>
              <a:t>nguồn</a:t>
            </a:r>
            <a:r>
              <a:rPr lang="en-US" sz="3200" i="1" dirty="0">
                <a:solidFill>
                  <a:srgbClr val="002060"/>
                </a:solidFill>
                <a:effectLst/>
                <a:latin typeface="Times New Roman" panose="02020603050405020304" pitchFamily="18" charset="0"/>
                <a:cs typeface="Times New Roman" panose="02020603050405020304" pitchFamily="18" charset="0"/>
              </a:rPr>
              <a:t> </a:t>
            </a:r>
            <a:r>
              <a:rPr lang="en-US" sz="3200" i="1" dirty="0" err="1">
                <a:solidFill>
                  <a:srgbClr val="002060"/>
                </a:solidFill>
                <a:effectLst/>
                <a:latin typeface="Times New Roman" panose="02020603050405020304" pitchFamily="18" charset="0"/>
                <a:cs typeface="Times New Roman" panose="02020603050405020304" pitchFamily="18" charset="0"/>
              </a:rPr>
              <a:t>gốc</a:t>
            </a:r>
            <a:r>
              <a:rPr lang="en-US" sz="3200" i="1" dirty="0">
                <a:solidFill>
                  <a:srgbClr val="002060"/>
                </a:solidFill>
                <a:effectLst/>
                <a:latin typeface="Times New Roman" panose="02020603050405020304" pitchFamily="18" charset="0"/>
                <a:cs typeface="Times New Roman" panose="02020603050405020304" pitchFamily="18" charset="0"/>
              </a:rPr>
              <a:t> ra </a:t>
            </a:r>
            <a:r>
              <a:rPr lang="en-US" sz="3200" i="1" dirty="0" err="1">
                <a:solidFill>
                  <a:srgbClr val="002060"/>
                </a:solidFill>
                <a:effectLst/>
                <a:latin typeface="Times New Roman" panose="02020603050405020304" pitchFamily="18" charset="0"/>
                <a:cs typeface="Times New Roman" panose="02020603050405020304" pitchFamily="18" charset="0"/>
              </a:rPr>
              <a:t>đời</a:t>
            </a:r>
            <a:r>
              <a:rPr lang="en-US" sz="3200" i="1" dirty="0">
                <a:solidFill>
                  <a:srgbClr val="002060"/>
                </a:solidFill>
                <a:effectLst/>
                <a:latin typeface="Times New Roman" panose="02020603050405020304" pitchFamily="18" charset="0"/>
                <a:cs typeface="Times New Roman" panose="02020603050405020304" pitchFamily="18" charset="0"/>
              </a:rPr>
              <a:t> </a:t>
            </a:r>
            <a:r>
              <a:rPr lang="en-US" sz="3200" i="1" dirty="0" err="1">
                <a:solidFill>
                  <a:srgbClr val="002060"/>
                </a:solidFill>
                <a:effectLst/>
                <a:latin typeface="Times New Roman" panose="02020603050405020304" pitchFamily="18" charset="0"/>
                <a:cs typeface="Times New Roman" panose="02020603050405020304" pitchFamily="18" charset="0"/>
              </a:rPr>
              <a:t>từ</a:t>
            </a:r>
            <a:r>
              <a:rPr lang="en-US" sz="3200" i="1"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nhận</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thức</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i="1" dirty="0" err="1">
                <a:solidFill>
                  <a:srgbClr val="002060"/>
                </a:solidFill>
                <a:effectLst/>
                <a:latin typeface="Times New Roman" panose="02020603050405020304" pitchFamily="18" charset="0"/>
                <a:cs typeface="Times New Roman" panose="02020603050405020304" pitchFamily="18" charset="0"/>
              </a:rPr>
              <a:t>và</a:t>
            </a:r>
            <a:r>
              <a:rPr lang="en-US" sz="3200" i="1"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nguồn</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gốc</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xã</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hội</a:t>
            </a:r>
            <a:r>
              <a:rPr lang="en-US" sz="3200" b="1" u="sng" dirty="0">
                <a:solidFill>
                  <a:srgbClr val="002060"/>
                </a:solidFill>
                <a:effectLst/>
                <a:latin typeface="Times New Roman" panose="02020603050405020304" pitchFamily="18" charset="0"/>
                <a:cs typeface="Times New Roman" panose="02020603050405020304" pitchFamily="18" charset="0"/>
              </a:rPr>
              <a:t>.</a:t>
            </a:r>
          </a:p>
          <a:p>
            <a:pPr algn="just"/>
            <a:endParaRPr lang="en-US" sz="3600" dirty="0">
              <a:solidFill>
                <a:srgbClr val="00206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4AB169A-48AB-4401-BDAE-94A55898F447}"/>
              </a:ext>
            </a:extLst>
          </p:cNvPr>
          <p:cNvPicPr>
            <a:picLocks noChangeAspect="1"/>
          </p:cNvPicPr>
          <p:nvPr/>
        </p:nvPicPr>
        <p:blipFill>
          <a:blip r:embed="rId2"/>
          <a:stretch>
            <a:fillRect/>
          </a:stretch>
        </p:blipFill>
        <p:spPr>
          <a:xfrm>
            <a:off x="4714412" y="4694722"/>
            <a:ext cx="2925528" cy="20533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F38899E5-B116-4491-807F-723C9AEDB80B}"/>
              </a:ext>
            </a:extLst>
          </p:cNvPr>
          <p:cNvPicPr>
            <a:picLocks noChangeAspect="1"/>
          </p:cNvPicPr>
          <p:nvPr/>
        </p:nvPicPr>
        <p:blipFill>
          <a:blip r:embed="rId3"/>
          <a:stretch>
            <a:fillRect/>
          </a:stretch>
        </p:blipFill>
        <p:spPr>
          <a:xfrm>
            <a:off x="1495852" y="4694722"/>
            <a:ext cx="2737797" cy="20533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id="{2D5050B7-7566-4A58-A807-E69936737AA1}"/>
              </a:ext>
            </a:extLst>
          </p:cNvPr>
          <p:cNvPicPr>
            <a:picLocks noChangeAspect="1"/>
          </p:cNvPicPr>
          <p:nvPr/>
        </p:nvPicPr>
        <p:blipFill>
          <a:blip r:embed="rId4"/>
          <a:stretch>
            <a:fillRect/>
          </a:stretch>
        </p:blipFill>
        <p:spPr>
          <a:xfrm>
            <a:off x="8120703" y="4694722"/>
            <a:ext cx="2857500" cy="20533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extBox 1">
            <a:extLst>
              <a:ext uri="{FF2B5EF4-FFF2-40B4-BE49-F238E27FC236}">
                <a16:creationId xmlns:a16="http://schemas.microsoft.com/office/drawing/2014/main" id="{5136F37A-B489-4E2A-803E-C737E5AF9DF6}"/>
              </a:ext>
            </a:extLst>
          </p:cNvPr>
          <p:cNvSpPr txBox="1"/>
          <p:nvPr/>
        </p:nvSpPr>
        <p:spPr>
          <a:xfrm>
            <a:off x="3373821" y="252248"/>
            <a:ext cx="629044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Nguồn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26C22B02-3B63-4A82-9971-2DC28705B0FF}"/>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CC682E-0E81-4402-85C0-DFF790533D1B}"/>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849A9EB-6162-40AC-8DB4-ED1129BB25DB}"/>
              </a:ext>
            </a:extLst>
          </p:cNvPr>
          <p:cNvSpPr>
            <a:spLocks noGrp="1"/>
          </p:cNvSpPr>
          <p:nvPr>
            <p:ph type="sldNum" sz="quarter" idx="12"/>
          </p:nvPr>
        </p:nvSpPr>
        <p:spPr/>
        <p:txBody>
          <a:bodyPr/>
          <a:lstStyle/>
          <a:p>
            <a:fld id="{BCA9E365-C2E6-427D-B945-C61DCC8F5720}" type="slidenum">
              <a:rPr lang="en-US" smtClean="0"/>
              <a:t>8</a:t>
            </a:fld>
            <a:endParaRPr lang="en-US"/>
          </a:p>
        </p:txBody>
      </p:sp>
    </p:spTree>
    <p:extLst>
      <p:ext uri="{BB962C8B-B14F-4D97-AF65-F5344CB8AC3E}">
        <p14:creationId xmlns:p14="http://schemas.microsoft.com/office/powerpoint/2010/main" val="75528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F38ACC-DD85-4CF8-8634-3BE4153830F2}"/>
              </a:ext>
            </a:extLst>
          </p:cNvPr>
          <p:cNvSpPr txBox="1"/>
          <p:nvPr/>
        </p:nvSpPr>
        <p:spPr>
          <a:xfrm>
            <a:off x="3153162" y="335417"/>
            <a:ext cx="7267895" cy="584775"/>
          </a:xfrm>
          <a:prstGeom prst="rect">
            <a:avLst/>
          </a:prstGeom>
          <a:noFill/>
        </p:spPr>
        <p:txBody>
          <a:bodyPr wrap="square" rtlCol="0">
            <a:spAutoFit/>
          </a:bodyPr>
          <a:lstStyle/>
          <a:p>
            <a:r>
              <a:rPr lang="nl-NL" sz="3200" b="1" i="1" dirty="0">
                <a:solidFill>
                  <a:srgbClr val="FF0000"/>
                </a:solidFill>
                <a:latin typeface="Times New Roman" panose="02020603050405020304" pitchFamily="18" charset="0"/>
                <a:cs typeface="Times New Roman" pitchFamily="18" charset="0"/>
              </a:rPr>
              <a:t>d. Phương thức tồn tại của vật chất</a:t>
            </a:r>
          </a:p>
        </p:txBody>
      </p:sp>
      <p:pic>
        <p:nvPicPr>
          <p:cNvPr id="14" name="Picture 13">
            <a:extLst>
              <a:ext uri="{FF2B5EF4-FFF2-40B4-BE49-F238E27FC236}">
                <a16:creationId xmlns:a16="http://schemas.microsoft.com/office/drawing/2014/main" id="{6843007D-41E0-421B-BD73-3D3C2D64F3B3}"/>
              </a:ext>
            </a:extLst>
          </p:cNvPr>
          <p:cNvPicPr>
            <a:picLocks noChangeAspect="1"/>
          </p:cNvPicPr>
          <p:nvPr/>
        </p:nvPicPr>
        <p:blipFill>
          <a:blip r:embed="rId2"/>
          <a:stretch>
            <a:fillRect/>
          </a:stretch>
        </p:blipFill>
        <p:spPr>
          <a:xfrm>
            <a:off x="6263266" y="3498429"/>
            <a:ext cx="5619750" cy="2933700"/>
          </a:xfrm>
          <a:prstGeom prst="ellipse">
            <a:avLst/>
          </a:prstGeom>
          <a:ln>
            <a:noFill/>
          </a:ln>
          <a:effectLst>
            <a:softEdge rad="112500"/>
          </a:effectLst>
        </p:spPr>
      </p:pic>
      <p:sp>
        <p:nvSpPr>
          <p:cNvPr id="16" name="Hexagon 15">
            <a:extLst>
              <a:ext uri="{FF2B5EF4-FFF2-40B4-BE49-F238E27FC236}">
                <a16:creationId xmlns:a16="http://schemas.microsoft.com/office/drawing/2014/main" id="{109CB989-B067-4AC4-B604-8CBAF9E8E701}"/>
              </a:ext>
            </a:extLst>
          </p:cNvPr>
          <p:cNvSpPr/>
          <p:nvPr/>
        </p:nvSpPr>
        <p:spPr>
          <a:xfrm>
            <a:off x="1821035" y="1799090"/>
            <a:ext cx="4966074" cy="758138"/>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Vận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động</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8" name="Hexagon 17">
            <a:extLst>
              <a:ext uri="{FF2B5EF4-FFF2-40B4-BE49-F238E27FC236}">
                <a16:creationId xmlns:a16="http://schemas.microsoft.com/office/drawing/2014/main" id="{C1F670B2-704E-4908-88A4-6D9D0A47BE43}"/>
              </a:ext>
            </a:extLst>
          </p:cNvPr>
          <p:cNvSpPr/>
          <p:nvPr/>
        </p:nvSpPr>
        <p:spPr>
          <a:xfrm>
            <a:off x="1852619" y="3119360"/>
            <a:ext cx="4966075" cy="758138"/>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Không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gian</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9E8BC36C-132A-478F-9D09-1B8DA36E21E6}"/>
              </a:ext>
            </a:extLst>
          </p:cNvPr>
          <p:cNvCxnSpPr>
            <a:cxnSpLocks/>
          </p:cNvCxnSpPr>
          <p:nvPr/>
        </p:nvCxnSpPr>
        <p:spPr>
          <a:xfrm>
            <a:off x="1663261" y="1198179"/>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2B529B-138D-4737-BCCA-34675893C2B6}"/>
              </a:ext>
            </a:extLst>
          </p:cNvPr>
          <p:cNvCxnSpPr>
            <a:cxnSpLocks/>
          </p:cNvCxnSpPr>
          <p:nvPr/>
        </p:nvCxnSpPr>
        <p:spPr>
          <a:xfrm>
            <a:off x="1663261" y="1104292"/>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DA69668-5F48-4407-9234-581E7AA0F39D}"/>
              </a:ext>
            </a:extLst>
          </p:cNvPr>
          <p:cNvPicPr>
            <a:picLocks noChangeAspect="1"/>
          </p:cNvPicPr>
          <p:nvPr/>
        </p:nvPicPr>
        <p:blipFill>
          <a:blip r:embed="rId3"/>
          <a:stretch>
            <a:fillRect/>
          </a:stretch>
        </p:blipFill>
        <p:spPr>
          <a:xfrm>
            <a:off x="7039412" y="1244982"/>
            <a:ext cx="4966074" cy="1999661"/>
          </a:xfrm>
          <a:prstGeom prst="rect">
            <a:avLst/>
          </a:prstGeom>
        </p:spPr>
      </p:pic>
      <p:sp>
        <p:nvSpPr>
          <p:cNvPr id="3" name="Slide Number Placeholder 2">
            <a:extLst>
              <a:ext uri="{FF2B5EF4-FFF2-40B4-BE49-F238E27FC236}">
                <a16:creationId xmlns:a16="http://schemas.microsoft.com/office/drawing/2014/main" id="{7015902E-B563-4C5A-BA88-8801653DBC5B}"/>
              </a:ext>
            </a:extLst>
          </p:cNvPr>
          <p:cNvSpPr>
            <a:spLocks noGrp="1"/>
          </p:cNvSpPr>
          <p:nvPr>
            <p:ph type="sldNum" sz="quarter" idx="12"/>
          </p:nvPr>
        </p:nvSpPr>
        <p:spPr/>
        <p:txBody>
          <a:bodyPr/>
          <a:lstStyle/>
          <a:p>
            <a:fld id="{BCA9E365-C2E6-427D-B945-C61DCC8F5720}" type="slidenum">
              <a:rPr lang="en-US" smtClean="0"/>
              <a:t>80</a:t>
            </a:fld>
            <a:endParaRPr lang="en-US"/>
          </a:p>
        </p:txBody>
      </p:sp>
    </p:spTree>
    <p:extLst>
      <p:ext uri="{BB962C8B-B14F-4D97-AF65-F5344CB8AC3E}">
        <p14:creationId xmlns:p14="http://schemas.microsoft.com/office/powerpoint/2010/main" val="24614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P spid="1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64F43B69-0641-4550-808D-5379DA1A7E75}"/>
              </a:ext>
            </a:extLst>
          </p:cNvPr>
          <p:cNvSpPr>
            <a:spLocks noGrp="1"/>
          </p:cNvSpPr>
          <p:nvPr>
            <p:ph type="subTitle" idx="1"/>
          </p:nvPr>
        </p:nvSpPr>
        <p:spPr>
          <a:xfrm>
            <a:off x="2703792" y="1520303"/>
            <a:ext cx="8749862" cy="2713778"/>
          </a:xfrm>
          <a:solidFill>
            <a:schemeClr val="accent4">
              <a:lumMod val="20000"/>
              <a:lumOff val="80000"/>
            </a:schemeClr>
          </a:solidFill>
        </p:spPr>
        <p:txBody>
          <a:bodyPr>
            <a:normAutofit/>
          </a:bodyPr>
          <a:lstStyle/>
          <a:p>
            <a:pPr algn="just">
              <a:lnSpc>
                <a:spcPct val="110000"/>
              </a:lnSpc>
              <a:spcBef>
                <a:spcPts val="0"/>
              </a:spcBef>
            </a:pPr>
            <a:r>
              <a:rPr lang="en-US" sz="2600" b="1"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Vận</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động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theo</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nghĩa</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chung</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nhất</a:t>
            </a:r>
            <a:r>
              <a:rPr lang="en-US" sz="2600" i="1" dirty="0">
                <a:solidFill>
                  <a:srgbClr val="002060"/>
                </a:solidFill>
                <a:latin typeface="Times New Roman" panose="02020603050405020304" pitchFamily="18" charset="0"/>
                <a:cs typeface="Times New Roman" panose="02020603050405020304" pitchFamily="18" charset="0"/>
              </a:rPr>
              <a:t> </a:t>
            </a:r>
            <a:r>
              <a:rPr lang="en-US" sz="2600" i="1" dirty="0" err="1">
                <a:solidFill>
                  <a:srgbClr val="002060"/>
                </a:solidFill>
                <a:latin typeface="Times New Roman" panose="02020603050405020304" pitchFamily="18" charset="0"/>
                <a:cs typeface="Times New Roman" panose="02020603050405020304" pitchFamily="18" charset="0"/>
              </a:rPr>
              <a:t>là</a:t>
            </a:r>
            <a:r>
              <a:rPr lang="en-US" sz="2600" i="1"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sự</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biến</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đổi</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nói</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chung</a:t>
            </a:r>
            <a:r>
              <a:rPr lang="en-US" sz="2600" b="1" i="1" u="sng" dirty="0">
                <a:solidFill>
                  <a:srgbClr val="002060"/>
                </a:solidFill>
                <a:latin typeface="Times New Roman" panose="02020603050405020304" pitchFamily="18" charset="0"/>
                <a:cs typeface="Times New Roman" panose="02020603050405020304" pitchFamily="18" charset="0"/>
              </a:rPr>
              <a:t>.</a:t>
            </a:r>
            <a:endParaRPr lang="en-US" sz="2600" dirty="0">
              <a:solidFill>
                <a:srgbClr val="002060"/>
              </a:solidFill>
              <a:latin typeface="Times New Roman" panose="02020603050405020304" pitchFamily="18" charset="0"/>
              <a:cs typeface="Times New Roman" panose="02020603050405020304" pitchFamily="18" charset="0"/>
            </a:endParaRPr>
          </a:p>
          <a:p>
            <a:pPr algn="just">
              <a:lnSpc>
                <a:spcPct val="110000"/>
              </a:lnSpc>
              <a:spcBef>
                <a:spcPts val="0"/>
              </a:spcBef>
            </a:pP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Vận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động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là</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phương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thức</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tồn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tại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của</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vật</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chất</a:t>
            </a:r>
            <a:r>
              <a:rPr lang="en-US" sz="2600" b="1" i="1"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pPr>
            <a:r>
              <a:rPr lang="en-US" sz="2600" b="1" i="1"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Nghĩa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VC </a:t>
            </a:r>
            <a:r>
              <a:rPr lang="en-US" sz="2600" dirty="0" err="1">
                <a:solidFill>
                  <a:srgbClr val="002060"/>
                </a:solidFill>
                <a:latin typeface="Times New Roman" panose="02020603050405020304" pitchFamily="18" charset="0"/>
                <a:cs typeface="Times New Roman" panose="02020603050405020304" pitchFamily="18" charset="0"/>
              </a:rPr>
              <a:t>tồn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bằng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VĐ</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thông</a:t>
            </a:r>
            <a:r>
              <a:rPr lang="en-US" sz="2600" dirty="0">
                <a:solidFill>
                  <a:srgbClr val="002060"/>
                </a:solidFill>
                <a:latin typeface="Times New Roman" panose="02020603050405020304" pitchFamily="18" charset="0"/>
                <a:cs typeface="Times New Roman" panose="02020603050405020304" pitchFamily="18" charset="0"/>
              </a:rPr>
              <a:t> qua </a:t>
            </a:r>
            <a:r>
              <a:rPr lang="en-US" sz="2600" dirty="0" err="1">
                <a:solidFill>
                  <a:srgbClr val="002060"/>
                </a:solidFill>
                <a:latin typeface="Times New Roman" panose="02020603050405020304" pitchFamily="18" charset="0"/>
                <a:cs typeface="Times New Roman" panose="02020603050405020304" pitchFamily="18" charset="0"/>
              </a:rPr>
              <a:t>VĐ</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dạng</a:t>
            </a:r>
            <a:r>
              <a:rPr lang="en-US" sz="2600" dirty="0">
                <a:solidFill>
                  <a:srgbClr val="002060"/>
                </a:solidFill>
                <a:latin typeface="Times New Roman" panose="02020603050405020304" pitchFamily="18" charset="0"/>
                <a:cs typeface="Times New Roman" panose="02020603050405020304" pitchFamily="18" charset="0"/>
              </a:rPr>
              <a:t> VC </a:t>
            </a:r>
            <a:r>
              <a:rPr lang="en-US" sz="2600" dirty="0" err="1">
                <a:solidFill>
                  <a:srgbClr val="002060"/>
                </a:solidFill>
                <a:latin typeface="Times New Roman" panose="02020603050405020304" pitchFamily="18" charset="0"/>
                <a:cs typeface="Times New Roman" panose="02020603050405020304" pitchFamily="18" charset="0"/>
              </a:rPr>
              <a:t>biểu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tồn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mình</a:t>
            </a:r>
            <a:r>
              <a:rPr lang="en-US" sz="2600"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pP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chỉ</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sâu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sắc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về</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thông</a:t>
            </a:r>
            <a:r>
              <a:rPr lang="en-US" sz="2600" dirty="0">
                <a:solidFill>
                  <a:srgbClr val="002060"/>
                </a:solidFill>
                <a:latin typeface="Times New Roman" panose="02020603050405020304" pitchFamily="18" charset="0"/>
                <a:cs typeface="Times New Roman" panose="02020603050405020304" pitchFamily="18" charset="0"/>
              </a:rPr>
              <a:t> qua </a:t>
            </a:r>
            <a:r>
              <a:rPr lang="en-US" sz="2600" dirty="0" err="1">
                <a:solidFill>
                  <a:srgbClr val="002060"/>
                </a:solidFill>
                <a:latin typeface="Times New Roman" panose="02020603050405020304" pitchFamily="18" charset="0"/>
                <a:cs typeface="Times New Roman" panose="02020603050405020304" pitchFamily="18" charset="0"/>
              </a:rPr>
              <a:t>trạng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VĐ</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giới</a:t>
            </a:r>
            <a:r>
              <a:rPr lang="en-US" sz="2600" dirty="0">
                <a:solidFill>
                  <a:srgbClr val="002060"/>
                </a:solidFill>
                <a:latin typeface="Times New Roman" panose="02020603050405020304" pitchFamily="18" charset="0"/>
                <a:cs typeface="Times New Roman" panose="02020603050405020304" pitchFamily="18" charset="0"/>
              </a:rPr>
              <a:t> VC.</a:t>
            </a:r>
          </a:p>
          <a:p>
            <a:pPr algn="just">
              <a:lnSpc>
                <a:spcPct val="110000"/>
              </a:lnSpc>
              <a:spcBef>
                <a:spcPts val="0"/>
              </a:spcBef>
            </a:pP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C891B3C-1622-48A1-84E3-EAA567829282}"/>
              </a:ext>
            </a:extLst>
          </p:cNvPr>
          <p:cNvSpPr txBox="1"/>
          <p:nvPr/>
        </p:nvSpPr>
        <p:spPr>
          <a:xfrm>
            <a:off x="3878375" y="425669"/>
            <a:ext cx="386249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Vận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động</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B242FD11-1203-40B3-B9C9-9B3B124B7451}"/>
              </a:ext>
            </a:extLst>
          </p:cNvPr>
          <p:cNvSpPr/>
          <p:nvPr/>
        </p:nvSpPr>
        <p:spPr>
          <a:xfrm>
            <a:off x="173421" y="1623832"/>
            <a:ext cx="2364886" cy="2159884"/>
          </a:xfrm>
          <a:prstGeom prst="homePlate">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C00000"/>
                </a:solidFill>
                <a:latin typeface="Times New Roman" panose="02020603050405020304" pitchFamily="18" charset="0"/>
                <a:cs typeface="Times New Roman" panose="02020603050405020304" pitchFamily="18" charset="0"/>
              </a:rPr>
              <a:t>Khái</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niệm</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vận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động</a:t>
            </a:r>
            <a:endParaRPr lang="en-US" sz="2800" b="1" i="1" dirty="0">
              <a:solidFill>
                <a:srgbClr val="C00000"/>
              </a:solidFill>
              <a:latin typeface="Times New Roman" panose="02020603050405020304" pitchFamily="18" charset="0"/>
              <a:cs typeface="Times New Roman" panose="02020603050405020304" pitchFamily="18" charset="0"/>
            </a:endParaRPr>
          </a:p>
        </p:txBody>
      </p:sp>
      <p:sp>
        <p:nvSpPr>
          <p:cNvPr id="13" name="Arrow: Pentagon 12">
            <a:extLst>
              <a:ext uri="{FF2B5EF4-FFF2-40B4-BE49-F238E27FC236}">
                <a16:creationId xmlns:a16="http://schemas.microsoft.com/office/drawing/2014/main" id="{F44B321A-A6C4-43DE-B1CC-41BDDBD91A51}"/>
              </a:ext>
            </a:extLst>
          </p:cNvPr>
          <p:cNvSpPr/>
          <p:nvPr/>
        </p:nvSpPr>
        <p:spPr>
          <a:xfrm>
            <a:off x="173421" y="4234081"/>
            <a:ext cx="2364886" cy="1488794"/>
          </a:xfrm>
          <a:prstGeom prst="homePlat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solidFill>
                  <a:srgbClr val="C00000"/>
                </a:solidFill>
                <a:latin typeface="Times New Roman" panose="02020603050405020304" pitchFamily="18" charset="0"/>
                <a:cs typeface="Times New Roman" panose="02020603050405020304" pitchFamily="18" charset="0"/>
              </a:rPr>
              <a:t>Nguồn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gốc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của</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vận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động</a:t>
            </a:r>
            <a:endParaRPr lang="en-US" sz="2800" b="1" i="1" dirty="0">
              <a:solidFill>
                <a:srgbClr val="C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57E2BD1-38A0-434D-B652-A62EA097CF1D}"/>
              </a:ext>
            </a:extLst>
          </p:cNvPr>
          <p:cNvSpPr txBox="1"/>
          <p:nvPr/>
        </p:nvSpPr>
        <p:spPr>
          <a:xfrm>
            <a:off x="2703791" y="4385612"/>
            <a:ext cx="8749862" cy="1479444"/>
          </a:xfrm>
          <a:prstGeom prst="rect">
            <a:avLst/>
          </a:prstGeom>
          <a:solidFill>
            <a:srgbClr val="FFFF00"/>
          </a:solidFill>
        </p:spPr>
        <p:txBody>
          <a:bodyPr wrap="square" rtlCol="0">
            <a:spAutoFit/>
          </a:bodyPr>
          <a:lstStyle/>
          <a:p>
            <a:pPr algn="just">
              <a:lnSpc>
                <a:spcPct val="110000"/>
              </a:lnSpc>
              <a:spcBef>
                <a:spcPts val="0"/>
              </a:spcBef>
            </a:pP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Vận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động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tự</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thân</a:t>
            </a:r>
            <a:r>
              <a:rPr lang="en-US" sz="2800" b="1"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a:p>
            <a:pPr algn="just">
              <a:lnSpc>
                <a:spcPct val="110000"/>
              </a:lnSpc>
              <a:spcBef>
                <a:spcPts val="0"/>
              </a:spcBef>
            </a:pP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Vận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động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tồn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tại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vĩnh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viễn</a:t>
            </a:r>
            <a:r>
              <a:rPr lang="en-US" sz="2800" b="1" i="1" dirty="0">
                <a:solidFill>
                  <a:srgbClr val="002060"/>
                </a:solidFill>
                <a:latin typeface="Times New Roman" panose="02020603050405020304" pitchFamily="18" charset="0"/>
                <a:cs typeface="Times New Roman" panose="02020603050405020304" pitchFamily="18" charset="0"/>
              </a:rPr>
              <a: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Vận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gắn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với</a:t>
            </a:r>
            <a:r>
              <a:rPr lang="en-US" sz="2800" i="1" dirty="0">
                <a:solidFill>
                  <a:srgbClr val="002060"/>
                </a:solidFill>
                <a:latin typeface="Times New Roman" panose="02020603050405020304" pitchFamily="18" charset="0"/>
                <a:cs typeface="Times New Roman" panose="02020603050405020304" pitchFamily="18" charset="0"/>
              </a:rPr>
              <a:t> VC, </a:t>
            </a:r>
            <a:r>
              <a:rPr lang="en-US" sz="2800" i="1" dirty="0" err="1">
                <a:solidFill>
                  <a:srgbClr val="002060"/>
                </a:solidFill>
                <a:latin typeface="Times New Roman" panose="02020603050405020304" pitchFamily="18" charset="0"/>
                <a:cs typeface="Times New Roman" panose="02020603050405020304" pitchFamily="18" charset="0"/>
              </a:rPr>
              <a:t>mà</a:t>
            </a:r>
            <a:r>
              <a:rPr lang="en-US" sz="2800" i="1" dirty="0">
                <a:solidFill>
                  <a:srgbClr val="002060"/>
                </a:solidFill>
                <a:latin typeface="Times New Roman" panose="02020603050405020304" pitchFamily="18" charset="0"/>
                <a:cs typeface="Times New Roman" panose="02020603050405020304" pitchFamily="18" charset="0"/>
              </a:rPr>
              <a:t> VC </a:t>
            </a:r>
            <a:r>
              <a:rPr lang="en-US" sz="2800" i="1" dirty="0" err="1">
                <a:solidFill>
                  <a:srgbClr val="002060"/>
                </a:solidFill>
                <a:latin typeface="Times New Roman" panose="02020603050405020304" pitchFamily="18" charset="0"/>
                <a:cs typeface="Times New Roman" panose="02020603050405020304" pitchFamily="18" charset="0"/>
              </a:rPr>
              <a:t>tồn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tại</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vĩnh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viễn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VĐ</a:t>
            </a:r>
            <a:r>
              <a:rPr lang="en-US" sz="28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tồn</a:t>
            </a:r>
            <a:r>
              <a:rPr lang="en-US" sz="28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tại</a:t>
            </a:r>
            <a:r>
              <a:rPr lang="en-US" sz="28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vĩnh</a:t>
            </a:r>
            <a:r>
              <a:rPr lang="en-US" sz="28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i="1"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viễn</a:t>
            </a:r>
            <a:r>
              <a:rPr lang="en-US" sz="2800" i="1"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A0334606-7D52-4675-AF10-74847D4DF590}"/>
              </a:ext>
            </a:extLst>
          </p:cNvPr>
          <p:cNvCxnSpPr>
            <a:cxnSpLocks/>
          </p:cNvCxnSpPr>
          <p:nvPr/>
        </p:nvCxnSpPr>
        <p:spPr>
          <a:xfrm>
            <a:off x="1663261" y="1198179"/>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1EF57B-4988-4425-BD1F-83A2EE8D9144}"/>
              </a:ext>
            </a:extLst>
          </p:cNvPr>
          <p:cNvCxnSpPr>
            <a:cxnSpLocks/>
          </p:cNvCxnSpPr>
          <p:nvPr/>
        </p:nvCxnSpPr>
        <p:spPr>
          <a:xfrm>
            <a:off x="1663261" y="1104292"/>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2C34A0F-38DC-4B76-9A1E-49FB9D21AABB}"/>
              </a:ext>
            </a:extLst>
          </p:cNvPr>
          <p:cNvSpPr>
            <a:spLocks noGrp="1"/>
          </p:cNvSpPr>
          <p:nvPr>
            <p:ph type="sldNum" sz="quarter" idx="12"/>
          </p:nvPr>
        </p:nvSpPr>
        <p:spPr/>
        <p:txBody>
          <a:bodyPr/>
          <a:lstStyle/>
          <a:p>
            <a:fld id="{BCA9E365-C2E6-427D-B945-C61DCC8F5720}" type="slidenum">
              <a:rPr lang="en-US" smtClean="0"/>
              <a:t>81</a:t>
            </a:fld>
            <a:endParaRPr lang="en-US"/>
          </a:p>
        </p:txBody>
      </p:sp>
    </p:spTree>
    <p:extLst>
      <p:ext uri="{BB962C8B-B14F-4D97-AF65-F5344CB8AC3E}">
        <p14:creationId xmlns:p14="http://schemas.microsoft.com/office/powerpoint/2010/main" val="111726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bg/>
                                          </p:spTgt>
                                        </p:tgtEl>
                                        <p:attrNameLst>
                                          <p:attrName>style.visibility</p:attrName>
                                        </p:attrNameLst>
                                      </p:cBhvr>
                                      <p:to>
                                        <p:strVal val="visible"/>
                                      </p:to>
                                    </p:set>
                                    <p:animEffect transition="in" filter="fade">
                                      <p:cBhvr>
                                        <p:cTn id="21" dur="1000"/>
                                        <p:tgtEl>
                                          <p:spTgt spid="17">
                                            <p:bg/>
                                          </p:spTgt>
                                        </p:tgtEl>
                                      </p:cBhvr>
                                    </p:animEffect>
                                    <p:anim calcmode="lin" valueType="num">
                                      <p:cBhvr>
                                        <p:cTn id="22" dur="1000" fill="hold"/>
                                        <p:tgtEl>
                                          <p:spTgt spid="17">
                                            <p:bg/>
                                          </p:spTgt>
                                        </p:tgtEl>
                                        <p:attrNameLst>
                                          <p:attrName>ppt_x</p:attrName>
                                        </p:attrNameLst>
                                      </p:cBhvr>
                                      <p:tavLst>
                                        <p:tav tm="0">
                                          <p:val>
                                            <p:strVal val="#ppt_x"/>
                                          </p:val>
                                        </p:tav>
                                        <p:tav tm="100000">
                                          <p:val>
                                            <p:strVal val="#ppt_x"/>
                                          </p:val>
                                        </p:tav>
                                      </p:tavLst>
                                    </p:anim>
                                    <p:anim calcmode="lin" valueType="num">
                                      <p:cBhvr>
                                        <p:cTn id="23" dur="1000" fill="hold"/>
                                        <p:tgtEl>
                                          <p:spTgt spid="17">
                                            <p:bg/>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Effect transition="in" filter="fade">
                                      <p:cBhvr>
                                        <p:cTn id="28" dur="1000"/>
                                        <p:tgtEl>
                                          <p:spTgt spid="17">
                                            <p:txEl>
                                              <p:pRg st="0" end="0"/>
                                            </p:txEl>
                                          </p:spTgt>
                                        </p:tgtEl>
                                      </p:cBhvr>
                                    </p:animEffect>
                                    <p:anim calcmode="lin" valueType="num">
                                      <p:cBhvr>
                                        <p:cTn id="29"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animEffect transition="in" filter="fade">
                                      <p:cBhvr>
                                        <p:cTn id="35" dur="1000"/>
                                        <p:tgtEl>
                                          <p:spTgt spid="17">
                                            <p:txEl>
                                              <p:pRg st="1" end="1"/>
                                            </p:txEl>
                                          </p:spTgt>
                                        </p:tgtEl>
                                      </p:cBhvr>
                                    </p:animEffect>
                                    <p:anim calcmode="lin" valueType="num">
                                      <p:cBhvr>
                                        <p:cTn id="36"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xEl>
                                              <p:pRg st="2" end="2"/>
                                            </p:txEl>
                                          </p:spTgt>
                                        </p:tgtEl>
                                        <p:attrNameLst>
                                          <p:attrName>style.visibility</p:attrName>
                                        </p:attrNameLst>
                                      </p:cBhvr>
                                      <p:to>
                                        <p:strVal val="visible"/>
                                      </p:to>
                                    </p:set>
                                    <p:animEffect transition="in" filter="fade">
                                      <p:cBhvr>
                                        <p:cTn id="42" dur="1000"/>
                                        <p:tgtEl>
                                          <p:spTgt spid="17">
                                            <p:txEl>
                                              <p:pRg st="2" end="2"/>
                                            </p:txEl>
                                          </p:spTgt>
                                        </p:tgtEl>
                                      </p:cBhvr>
                                    </p:animEffect>
                                    <p:anim calcmode="lin" valueType="num">
                                      <p:cBhvr>
                                        <p:cTn id="43"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xEl>
                                              <p:pRg st="3" end="3"/>
                                            </p:txEl>
                                          </p:spTgt>
                                        </p:tgtEl>
                                        <p:attrNameLst>
                                          <p:attrName>style.visibility</p:attrName>
                                        </p:attrNameLst>
                                      </p:cBhvr>
                                      <p:to>
                                        <p:strVal val="visible"/>
                                      </p:to>
                                    </p:set>
                                    <p:animEffect transition="in" filter="fade">
                                      <p:cBhvr>
                                        <p:cTn id="49" dur="1000"/>
                                        <p:tgtEl>
                                          <p:spTgt spid="17">
                                            <p:txEl>
                                              <p:pRg st="3" end="3"/>
                                            </p:txEl>
                                          </p:spTgt>
                                        </p:tgtEl>
                                      </p:cBhvr>
                                    </p:animEffect>
                                    <p:anim calcmode="lin" valueType="num">
                                      <p:cBhvr>
                                        <p:cTn id="50"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ppt_x"/>
                                          </p:val>
                                        </p:tav>
                                        <p:tav tm="100000">
                                          <p:val>
                                            <p:strVal val="#ppt_x"/>
                                          </p:val>
                                        </p:tav>
                                      </p:tavLst>
                                    </p:anim>
                                    <p:anim calcmode="lin" valueType="num">
                                      <p:cBhvr additive="base">
                                        <p:cTn id="5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nimBg="1"/>
      <p:bldP spid="2" grpId="0"/>
      <p:bldP spid="10" grpId="0" animBg="1"/>
      <p:bldP spid="13"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520C0DD-928E-444D-BDB3-DEB52EF44310}"/>
              </a:ext>
            </a:extLst>
          </p:cNvPr>
          <p:cNvSpPr>
            <a:spLocks noGrp="1"/>
          </p:cNvSpPr>
          <p:nvPr>
            <p:ph type="subTitle" idx="1"/>
          </p:nvPr>
        </p:nvSpPr>
        <p:spPr>
          <a:xfrm>
            <a:off x="2786065" y="1497018"/>
            <a:ext cx="8560560" cy="5108734"/>
          </a:xfrm>
        </p:spPr>
        <p:txBody>
          <a:bodyPr>
            <a:noAutofit/>
          </a:bodyPr>
          <a:lstStyle/>
          <a:p>
            <a:pPr marL="457200" indent="-457200" algn="just">
              <a:buFont typeface="Wingdings" panose="05000000000000000000" pitchFamily="2" charset="2"/>
              <a:buChar char="Ø"/>
            </a:pPr>
            <a:r>
              <a:rPr lang="en-US" sz="2600" b="1" i="1" dirty="0" err="1">
                <a:solidFill>
                  <a:srgbClr val="7030A0"/>
                </a:solidFill>
                <a:latin typeface="Times New Roman" panose="02020603050405020304" pitchFamily="18" charset="0"/>
                <a:cs typeface="Times New Roman" panose="02020603050405020304" pitchFamily="18" charset="0"/>
              </a:rPr>
              <a:t>Vận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cơ</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học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hình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thức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đầu</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tiên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nó</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dịch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chuyển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vị</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trí</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vật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trong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không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gian</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b="1" i="1" dirty="0" err="1">
                <a:solidFill>
                  <a:srgbClr val="7030A0"/>
                </a:solidFill>
                <a:latin typeface="Times New Roman" panose="02020603050405020304" pitchFamily="18" charset="0"/>
                <a:cs typeface="Times New Roman" panose="02020603050405020304" pitchFamily="18" charset="0"/>
              </a:rPr>
              <a:t>Vận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vật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lý</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tử</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hạt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điện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tử</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b="1" i="1" dirty="0" err="1">
                <a:solidFill>
                  <a:srgbClr val="7030A0"/>
                </a:solidFill>
                <a:latin typeface="Times New Roman" panose="02020603050405020304" pitchFamily="18" charset="0"/>
                <a:cs typeface="Times New Roman" panose="02020603050405020304" pitchFamily="18" charset="0"/>
              </a:rPr>
              <a:t>Vận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hoá</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học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trình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tử</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quá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trình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phân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giải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b="1" i="1" dirty="0" err="1">
                <a:solidFill>
                  <a:srgbClr val="7030A0"/>
                </a:solidFill>
                <a:latin typeface="Times New Roman" panose="02020603050405020304" pitchFamily="18" charset="0"/>
                <a:cs typeface="Times New Roman" panose="02020603050405020304" pitchFamily="18" charset="0"/>
              </a:rPr>
              <a:t>Vận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sinh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học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trao</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đổi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chất</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giữa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cơ</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thể</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sống</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với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môi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trường</a:t>
            </a:r>
            <a:r>
              <a:rPr lang="en-US" sz="2600" dirty="0">
                <a:solidFill>
                  <a:srgbClr val="7030A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600" b="1" i="1" dirty="0" err="1">
                <a:solidFill>
                  <a:srgbClr val="7030A0"/>
                </a:solidFill>
                <a:latin typeface="Times New Roman" panose="02020603050405020304" pitchFamily="18" charset="0"/>
                <a:cs typeface="Times New Roman" panose="02020603050405020304" pitchFamily="18" charset="0"/>
              </a:rPr>
              <a:t>Vận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động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xã</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hội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là</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sự</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VĐ</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biến</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đổi</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của</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các</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err="1">
                <a:solidFill>
                  <a:srgbClr val="7030A0"/>
                </a:solidFill>
                <a:latin typeface="Times New Roman" panose="02020603050405020304" pitchFamily="18" charset="0"/>
                <a:cs typeface="Times New Roman" panose="02020603050405020304" pitchFamily="18" charset="0"/>
              </a:rPr>
              <a:t>HTKTXH</a:t>
            </a:r>
            <a:r>
              <a:rPr lang="en-US" sz="2600" dirty="0">
                <a:solidFill>
                  <a:srgbClr val="7030A0"/>
                </a:solidFill>
                <a:latin typeface="Times New Roman" panose="02020603050405020304" pitchFamily="18" charset="0"/>
                <a:cs typeface="Times New Roman" panose="02020603050405020304" pitchFamily="18" charset="0"/>
              </a:rPr>
              <a:t> </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đây</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là</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hình</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thức</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VĐ</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cao</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nhất</a:t>
            </a:r>
            <a:r>
              <a:rPr lang="en-US" sz="2600"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600" dirty="0">
              <a:solidFill>
                <a:srgbClr val="7030A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600" b="1" i="1" dirty="0">
                <a:solidFill>
                  <a:srgbClr val="7030A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Các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hình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thức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VĐ</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có</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mối</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liên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hệ</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lẫn</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nhau</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trong</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đó</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hình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thức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VĐ</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sau</a:t>
            </a:r>
            <a:r>
              <a:rPr lang="en-US" sz="2600" b="1" i="1" dirty="0">
                <a:solidFill>
                  <a:srgbClr val="7030A0"/>
                </a:solidFill>
                <a:latin typeface="Times New Roman" panose="02020603050405020304" pitchFamily="18" charset="0"/>
                <a:cs typeface="Times New Roman" panose="02020603050405020304" pitchFamily="18" charset="0"/>
              </a:rPr>
              <a:t> bao </a:t>
            </a:r>
            <a:r>
              <a:rPr lang="en-US" sz="2600" b="1" i="1" dirty="0" err="1">
                <a:solidFill>
                  <a:srgbClr val="7030A0"/>
                </a:solidFill>
                <a:latin typeface="Times New Roman" panose="02020603050405020304" pitchFamily="18" charset="0"/>
                <a:cs typeface="Times New Roman" panose="02020603050405020304" pitchFamily="18" charset="0"/>
              </a:rPr>
              <a:t>hàm</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hình</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thức</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VĐ</a:t>
            </a:r>
            <a:r>
              <a:rPr lang="en-US" sz="2600" b="1" i="1" dirty="0">
                <a:solidFill>
                  <a:srgbClr val="7030A0"/>
                </a:solidFill>
                <a:latin typeface="Times New Roman" panose="02020603050405020304" pitchFamily="18" charset="0"/>
                <a:cs typeface="Times New Roman" panose="02020603050405020304" pitchFamily="18" charset="0"/>
              </a:rPr>
              <a:t> </a:t>
            </a:r>
            <a:r>
              <a:rPr lang="en-US" sz="2600" b="1" i="1" dirty="0" err="1">
                <a:solidFill>
                  <a:srgbClr val="7030A0"/>
                </a:solidFill>
                <a:latin typeface="Times New Roman" panose="02020603050405020304" pitchFamily="18" charset="0"/>
                <a:cs typeface="Times New Roman" panose="02020603050405020304" pitchFamily="18" charset="0"/>
              </a:rPr>
              <a:t>trước</a:t>
            </a:r>
            <a:r>
              <a:rPr lang="en-US" sz="2600" b="1" i="1" dirty="0">
                <a:solidFill>
                  <a:srgbClr val="7030A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277C16B0-A71E-4DA3-A46E-D8E18D48C794}"/>
              </a:ext>
            </a:extLst>
          </p:cNvPr>
          <p:cNvSpPr txBox="1"/>
          <p:nvPr/>
        </p:nvSpPr>
        <p:spPr>
          <a:xfrm>
            <a:off x="3878375" y="425669"/>
            <a:ext cx="386249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Vận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động</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7B3BD88E-2D14-4314-91E4-91CBB6CF3B29}"/>
              </a:ext>
            </a:extLst>
          </p:cNvPr>
          <p:cNvCxnSpPr>
            <a:cxnSpLocks/>
          </p:cNvCxnSpPr>
          <p:nvPr/>
        </p:nvCxnSpPr>
        <p:spPr>
          <a:xfrm>
            <a:off x="1663261" y="1198179"/>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4C29CF-BC16-4C3F-862C-6653741DDF52}"/>
              </a:ext>
            </a:extLst>
          </p:cNvPr>
          <p:cNvCxnSpPr>
            <a:cxnSpLocks/>
          </p:cNvCxnSpPr>
          <p:nvPr/>
        </p:nvCxnSpPr>
        <p:spPr>
          <a:xfrm>
            <a:off x="1663261" y="1104292"/>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Arrow: Pentagon 5">
            <a:extLst>
              <a:ext uri="{FF2B5EF4-FFF2-40B4-BE49-F238E27FC236}">
                <a16:creationId xmlns:a16="http://schemas.microsoft.com/office/drawing/2014/main" id="{E7D0BB16-93AE-4DBD-A3FD-864498C2CE65}"/>
              </a:ext>
            </a:extLst>
          </p:cNvPr>
          <p:cNvSpPr/>
          <p:nvPr/>
        </p:nvSpPr>
        <p:spPr>
          <a:xfrm>
            <a:off x="0" y="1497018"/>
            <a:ext cx="2364828" cy="4548348"/>
          </a:xfrm>
          <a:prstGeom prst="homePlate">
            <a:avLst>
              <a:gd name="adj" fmla="val 18992"/>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Những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hình</a:t>
            </a:r>
            <a:endParaRPr lang="en-US" sz="3200" b="1" i="1" dirty="0">
              <a:solidFill>
                <a:srgbClr val="7030A0"/>
              </a:solidFill>
              <a:latin typeface="Times New Roman" panose="02020603050405020304" pitchFamily="18" charset="0"/>
              <a:cs typeface="Times New Roman" panose="02020603050405020304" pitchFamily="18" charset="0"/>
            </a:endParaRPr>
          </a:p>
          <a:p>
            <a:pPr algn="ct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thức</a:t>
            </a:r>
            <a:endParaRPr lang="en-US" sz="3200" b="1" i="1" dirty="0">
              <a:solidFill>
                <a:srgbClr val="7030A0"/>
              </a:solidFill>
              <a:latin typeface="Times New Roman" panose="02020603050405020304" pitchFamily="18" charset="0"/>
              <a:cs typeface="Times New Roman" panose="02020603050405020304" pitchFamily="18" charset="0"/>
            </a:endParaRPr>
          </a:p>
          <a:p>
            <a:pPr algn="ct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vận</a:t>
            </a:r>
            <a:r>
              <a:rPr lang="en-US" sz="3200" b="1" i="1" dirty="0">
                <a:solidFill>
                  <a:srgbClr val="7030A0"/>
                </a:solidFill>
                <a:latin typeface="Times New Roman" panose="02020603050405020304" pitchFamily="18" charset="0"/>
                <a:cs typeface="Times New Roman" panose="02020603050405020304" pitchFamily="18" charset="0"/>
              </a:rPr>
              <a:t> </a:t>
            </a:r>
          </a:p>
          <a:p>
            <a:pPr algn="ctr"/>
            <a:r>
              <a:rPr lang="en-US" sz="3200" b="1" i="1" dirty="0" err="1">
                <a:solidFill>
                  <a:srgbClr val="7030A0"/>
                </a:solidFill>
                <a:latin typeface="Times New Roman" panose="02020603050405020304" pitchFamily="18" charset="0"/>
                <a:cs typeface="Times New Roman" panose="02020603050405020304" pitchFamily="18" charset="0"/>
              </a:rPr>
              <a:t>động</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cơ</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bản</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của</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vật</a:t>
            </a:r>
            <a:r>
              <a:rPr lang="en-US" sz="3200" b="1" i="1" dirty="0">
                <a:solidFill>
                  <a:srgbClr val="7030A0"/>
                </a:solidFill>
                <a:latin typeface="Times New Roman" panose="02020603050405020304" pitchFamily="18" charset="0"/>
                <a:cs typeface="Times New Roman" panose="02020603050405020304" pitchFamily="18" charset="0"/>
              </a:rPr>
              <a:t> </a:t>
            </a:r>
            <a:r>
              <a:rPr lang="en-US" sz="3200" b="1" i="1" dirty="0" err="1">
                <a:solidFill>
                  <a:srgbClr val="7030A0"/>
                </a:solidFill>
                <a:latin typeface="Times New Roman" panose="02020603050405020304" pitchFamily="18" charset="0"/>
                <a:cs typeface="Times New Roman" panose="02020603050405020304" pitchFamily="18" charset="0"/>
              </a:rPr>
              <a:t>chất</a:t>
            </a:r>
            <a:endParaRPr lang="en-US" sz="3200" b="1" i="1" dirty="0">
              <a:solidFill>
                <a:srgbClr val="7030A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6A608E3-8F08-49AE-9E37-4322416FDBB8}"/>
              </a:ext>
            </a:extLst>
          </p:cNvPr>
          <p:cNvSpPr>
            <a:spLocks noGrp="1"/>
          </p:cNvSpPr>
          <p:nvPr>
            <p:ph type="sldNum" sz="quarter" idx="12"/>
          </p:nvPr>
        </p:nvSpPr>
        <p:spPr/>
        <p:txBody>
          <a:bodyPr/>
          <a:lstStyle/>
          <a:p>
            <a:fld id="{BCA9E365-C2E6-427D-B945-C61DCC8F5720}" type="slidenum">
              <a:rPr lang="en-US" smtClean="0"/>
              <a:t>82</a:t>
            </a:fld>
            <a:endParaRPr lang="en-US"/>
          </a:p>
        </p:txBody>
      </p:sp>
    </p:spTree>
    <p:extLst>
      <p:ext uri="{BB962C8B-B14F-4D97-AF65-F5344CB8AC3E}">
        <p14:creationId xmlns:p14="http://schemas.microsoft.com/office/powerpoint/2010/main" val="305810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E2AC5120-1EFD-404D-9AAF-487910F985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F06C325-F57E-4F4A-9847-FE2D71863E6A}" type="slidenum">
              <a:rPr lang="en-US" altLang="en-US" sz="1400">
                <a:latin typeface=".VnArial" panose="020B7200000000000000" pitchFamily="34" charset="0"/>
              </a:rPr>
              <a:pPr>
                <a:spcBef>
                  <a:spcPct val="0"/>
                </a:spcBef>
                <a:buFontTx/>
                <a:buNone/>
              </a:pPr>
              <a:t>83</a:t>
            </a:fld>
            <a:endParaRPr lang="th-TH" altLang="en-US" sz="1400">
              <a:latin typeface=".VnArial" panose="020B7200000000000000" pitchFamily="34" charset="0"/>
            </a:endParaRPr>
          </a:p>
        </p:txBody>
      </p:sp>
      <p:sp>
        <p:nvSpPr>
          <p:cNvPr id="29699" name="WordArt 2">
            <a:extLst>
              <a:ext uri="{FF2B5EF4-FFF2-40B4-BE49-F238E27FC236}">
                <a16:creationId xmlns:a16="http://schemas.microsoft.com/office/drawing/2014/main" id="{8A03D97A-19B3-4684-A080-F6A7DA1166A9}"/>
              </a:ext>
            </a:extLst>
          </p:cNvPr>
          <p:cNvSpPr>
            <a:spLocks noChangeArrowheads="1" noChangeShapeType="1" noTextEdit="1"/>
          </p:cNvSpPr>
          <p:nvPr/>
        </p:nvSpPr>
        <p:spPr bwMode="auto">
          <a:xfrm>
            <a:off x="1998830" y="340519"/>
            <a:ext cx="8915400" cy="609600"/>
          </a:xfrm>
          <a:prstGeom prst="rect">
            <a:avLst/>
          </a:prstGeom>
        </p:spPr>
        <p:txBody>
          <a:bodyPr wrap="none" fromWordArt="1">
            <a:prstTxWarp prst="textPlain">
              <a:avLst>
                <a:gd name="adj" fmla="val 50000"/>
              </a:avLst>
            </a:prstTxWarp>
          </a:bodyPr>
          <a:lstStyle/>
          <a:p>
            <a:pPr algn="ct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Các</a:t>
            </a:r>
            <a:r>
              <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rPr>
              <a:t> </a:t>
            </a: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hình</a:t>
            </a:r>
            <a:r>
              <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rPr>
              <a:t> </a:t>
            </a: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thức</a:t>
            </a:r>
            <a:r>
              <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rPr>
              <a:t> </a:t>
            </a: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vận</a:t>
            </a:r>
            <a:r>
              <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rPr>
              <a:t> </a:t>
            </a: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động</a:t>
            </a:r>
            <a:r>
              <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rPr>
              <a:t> </a:t>
            </a: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của</a:t>
            </a:r>
            <a:r>
              <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rPr>
              <a:t> </a:t>
            </a: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thế</a:t>
            </a:r>
            <a:r>
              <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rPr>
              <a:t> </a:t>
            </a: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giới</a:t>
            </a:r>
            <a:r>
              <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rPr>
              <a:t> </a:t>
            </a: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vật</a:t>
            </a:r>
            <a:r>
              <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rPr>
              <a:t> </a:t>
            </a:r>
            <a:r>
              <a:rPr lang="en-US" sz="3600" b="1" kern="10" dirty="0" err="1">
                <a:ln w="9525">
                  <a:solidFill>
                    <a:srgbClr val="009900"/>
                  </a:solidFill>
                  <a:round/>
                  <a:headEnd/>
                  <a:tailEnd/>
                </a:ln>
                <a:solidFill>
                  <a:schemeClr val="folHlink"/>
                </a:solidFill>
                <a:latin typeface="Arial" panose="020B0604020202020204" pitchFamily="34" charset="0"/>
                <a:cs typeface="Arial" panose="020B0604020202020204" pitchFamily="34" charset="0"/>
              </a:rPr>
              <a:t>chất</a:t>
            </a:r>
            <a:endParaRPr lang="en-US" sz="3600" b="1" kern="10" dirty="0">
              <a:ln w="9525">
                <a:solidFill>
                  <a:srgbClr val="009900"/>
                </a:solidFill>
                <a:round/>
                <a:headEnd/>
                <a:tailEnd/>
              </a:ln>
              <a:solidFill>
                <a:schemeClr val="folHlink"/>
              </a:solidFill>
              <a:latin typeface="Arial" panose="020B0604020202020204" pitchFamily="34" charset="0"/>
              <a:cs typeface="Arial" panose="020B0604020202020204" pitchFamily="34" charset="0"/>
            </a:endParaRPr>
          </a:p>
        </p:txBody>
      </p:sp>
      <p:sp>
        <p:nvSpPr>
          <p:cNvPr id="395267" name="AutoShape 3">
            <a:extLst>
              <a:ext uri="{FF2B5EF4-FFF2-40B4-BE49-F238E27FC236}">
                <a16:creationId xmlns:a16="http://schemas.microsoft.com/office/drawing/2014/main" id="{B6D826E0-1435-4F35-B8F3-C980EDA3D2EB}"/>
              </a:ext>
            </a:extLst>
          </p:cNvPr>
          <p:cNvSpPr>
            <a:spLocks noChangeAspect="1" noChangeArrowheads="1"/>
          </p:cNvSpPr>
          <p:nvPr/>
        </p:nvSpPr>
        <p:spPr bwMode="auto">
          <a:xfrm>
            <a:off x="2415382" y="1142999"/>
            <a:ext cx="7920038" cy="71438"/>
          </a:xfrm>
          <a:prstGeom prst="flowChartPredefinedProcess">
            <a:avLst/>
          </a:prstGeom>
          <a:solidFill>
            <a:srgbClr val="008000"/>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vi-VN" altLang="en-US" sz="2000">
              <a:latin typeface=".VnArial" panose="020B7200000000000000" pitchFamily="34" charset="0"/>
            </a:endParaRPr>
          </a:p>
        </p:txBody>
      </p:sp>
      <p:sp>
        <p:nvSpPr>
          <p:cNvPr id="28677" name="Freeform 4">
            <a:extLst>
              <a:ext uri="{FF2B5EF4-FFF2-40B4-BE49-F238E27FC236}">
                <a16:creationId xmlns:a16="http://schemas.microsoft.com/office/drawing/2014/main" id="{E6E7069E-8CC3-48EA-8D4F-20F99C9783F9}"/>
              </a:ext>
            </a:extLst>
          </p:cNvPr>
          <p:cNvSpPr>
            <a:spLocks/>
          </p:cNvSpPr>
          <p:nvPr/>
        </p:nvSpPr>
        <p:spPr bwMode="gray">
          <a:xfrm>
            <a:off x="2495550" y="2563814"/>
            <a:ext cx="1957388" cy="3157537"/>
          </a:xfrm>
          <a:custGeom>
            <a:avLst/>
            <a:gdLst>
              <a:gd name="T0" fmla="*/ 2147483646 w 1824"/>
              <a:gd name="T1" fmla="*/ 2147483646 h 2648"/>
              <a:gd name="T2" fmla="*/ 2147483646 w 1824"/>
              <a:gd name="T3" fmla="*/ 2147483646 h 2648"/>
              <a:gd name="T4" fmla="*/ 2147483646 w 1824"/>
              <a:gd name="T5" fmla="*/ 2147483646 h 2648"/>
              <a:gd name="T6" fmla="*/ 2147483646 w 1824"/>
              <a:gd name="T7" fmla="*/ 2147483646 h 2648"/>
              <a:gd name="T8" fmla="*/ 2147483646 w 1824"/>
              <a:gd name="T9" fmla="*/ 2147483646 h 2648"/>
              <a:gd name="T10" fmla="*/ 2147483646 w 1824"/>
              <a:gd name="T11" fmla="*/ 2147483646 h 2648"/>
              <a:gd name="T12" fmla="*/ 2147483646 w 1824"/>
              <a:gd name="T13" fmla="*/ 2147483646 h 2648"/>
              <a:gd name="T14" fmla="*/ 2147483646 w 1824"/>
              <a:gd name="T15" fmla="*/ 2147483646 h 2648"/>
              <a:gd name="T16" fmla="*/ 2147483646 w 1824"/>
              <a:gd name="T17" fmla="*/ 2147483646 h 2648"/>
              <a:gd name="T18" fmla="*/ 2147483646 w 1824"/>
              <a:gd name="T19" fmla="*/ 2147483646 h 2648"/>
              <a:gd name="T20" fmla="*/ 2147483646 w 1824"/>
              <a:gd name="T21" fmla="*/ 2147483646 h 2648"/>
              <a:gd name="T22" fmla="*/ 2147483646 w 1824"/>
              <a:gd name="T23" fmla="*/ 2147483646 h 2648"/>
              <a:gd name="T24" fmla="*/ 2147483646 w 1824"/>
              <a:gd name="T25" fmla="*/ 2147483646 h 2648"/>
              <a:gd name="T26" fmla="*/ 2147483646 w 1824"/>
              <a:gd name="T27" fmla="*/ 2147483646 h 2648"/>
              <a:gd name="T28" fmla="*/ 2147483646 w 1824"/>
              <a:gd name="T29" fmla="*/ 2147483646 h 2648"/>
              <a:gd name="T30" fmla="*/ 2147483646 w 1824"/>
              <a:gd name="T31" fmla="*/ 2147483646 h 2648"/>
              <a:gd name="T32" fmla="*/ 2147483646 w 1824"/>
              <a:gd name="T33" fmla="*/ 2147483646 h 2648"/>
              <a:gd name="T34" fmla="*/ 2147483646 w 1824"/>
              <a:gd name="T35" fmla="*/ 2147483646 h 2648"/>
              <a:gd name="T36" fmla="*/ 2147483646 w 1824"/>
              <a:gd name="T37" fmla="*/ 2147483646 h 2648"/>
              <a:gd name="T38" fmla="*/ 2147483646 w 1824"/>
              <a:gd name="T39" fmla="*/ 2147483646 h 2648"/>
              <a:gd name="T40" fmla="*/ 2147483646 w 1824"/>
              <a:gd name="T41" fmla="*/ 2147483646 h 2648"/>
              <a:gd name="T42" fmla="*/ 2147483646 w 1824"/>
              <a:gd name="T43" fmla="*/ 2147483646 h 2648"/>
              <a:gd name="T44" fmla="*/ 2147483646 w 1824"/>
              <a:gd name="T45" fmla="*/ 2147483646 h 2648"/>
              <a:gd name="T46" fmla="*/ 2147483646 w 1824"/>
              <a:gd name="T47" fmla="*/ 2147483646 h 2648"/>
              <a:gd name="T48" fmla="*/ 2147483646 w 1824"/>
              <a:gd name="T49" fmla="*/ 2147483646 h 2648"/>
              <a:gd name="T50" fmla="*/ 2147483646 w 1824"/>
              <a:gd name="T51" fmla="*/ 2147483646 h 2648"/>
              <a:gd name="T52" fmla="*/ 2147483646 w 1824"/>
              <a:gd name="T53" fmla="*/ 2147483646 h 2648"/>
              <a:gd name="T54" fmla="*/ 2147483646 w 1824"/>
              <a:gd name="T55" fmla="*/ 2147483646 h 2648"/>
              <a:gd name="T56" fmla="*/ 2147483646 w 1824"/>
              <a:gd name="T57" fmla="*/ 2147483646 h 2648"/>
              <a:gd name="T58" fmla="*/ 2147483646 w 1824"/>
              <a:gd name="T59" fmla="*/ 2147483646 h 2648"/>
              <a:gd name="T60" fmla="*/ 2147483646 w 1824"/>
              <a:gd name="T61" fmla="*/ 2147483646 h 2648"/>
              <a:gd name="T62" fmla="*/ 2147483646 w 1824"/>
              <a:gd name="T63" fmla="*/ 2147483646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US"/>
          </a:p>
        </p:txBody>
      </p:sp>
      <p:grpSp>
        <p:nvGrpSpPr>
          <p:cNvPr id="2" name="Group 5">
            <a:extLst>
              <a:ext uri="{FF2B5EF4-FFF2-40B4-BE49-F238E27FC236}">
                <a16:creationId xmlns:a16="http://schemas.microsoft.com/office/drawing/2014/main" id="{B44E3726-B0B3-48F9-B4FD-962C197AA45E}"/>
              </a:ext>
            </a:extLst>
          </p:cNvPr>
          <p:cNvGrpSpPr>
            <a:grpSpLocks/>
          </p:cNvGrpSpPr>
          <p:nvPr/>
        </p:nvGrpSpPr>
        <p:grpSpPr bwMode="auto">
          <a:xfrm>
            <a:off x="3276600" y="4038601"/>
            <a:ext cx="5473700" cy="969963"/>
            <a:chOff x="1111" y="2568"/>
            <a:chExt cx="3448" cy="611"/>
          </a:xfrm>
        </p:grpSpPr>
        <p:grpSp>
          <p:nvGrpSpPr>
            <p:cNvPr id="29732" name="Group 6">
              <a:extLst>
                <a:ext uri="{FF2B5EF4-FFF2-40B4-BE49-F238E27FC236}">
                  <a16:creationId xmlns:a16="http://schemas.microsoft.com/office/drawing/2014/main" id="{B7DA558A-ED61-492E-A89F-2E72487BCFFE}"/>
                </a:ext>
              </a:extLst>
            </p:cNvPr>
            <p:cNvGrpSpPr>
              <a:grpSpLocks/>
            </p:cNvGrpSpPr>
            <p:nvPr/>
          </p:nvGrpSpPr>
          <p:grpSpPr bwMode="auto">
            <a:xfrm>
              <a:off x="1111" y="2568"/>
              <a:ext cx="3448" cy="611"/>
              <a:chOff x="528" y="1776"/>
              <a:chExt cx="1152" cy="384"/>
            </a:xfrm>
          </p:grpSpPr>
          <p:sp>
            <p:nvSpPr>
              <p:cNvPr id="29734" name="AutoShape 7">
                <a:extLst>
                  <a:ext uri="{FF2B5EF4-FFF2-40B4-BE49-F238E27FC236}">
                    <a16:creationId xmlns:a16="http://schemas.microsoft.com/office/drawing/2014/main" id="{7C36D64C-09AC-4111-8A2C-4E8B20862CC8}"/>
                  </a:ext>
                </a:extLst>
              </p:cNvPr>
              <p:cNvSpPr>
                <a:spLocks noChangeArrowheads="1"/>
              </p:cNvSpPr>
              <p:nvPr/>
            </p:nvSpPr>
            <p:spPr bwMode="gray">
              <a:xfrm>
                <a:off x="528" y="1776"/>
                <a:ext cx="1152" cy="384"/>
              </a:xfrm>
              <a:prstGeom prst="can">
                <a:avLst>
                  <a:gd name="adj" fmla="val 25000"/>
                </a:avLst>
              </a:pr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vi-VN" altLang="en-US" sz="2000">
                  <a:latin typeface=".VnArial" panose="020B7200000000000000" pitchFamily="34" charset="0"/>
                </a:endParaRPr>
              </a:p>
            </p:txBody>
          </p:sp>
          <p:sp>
            <p:nvSpPr>
              <p:cNvPr id="29735" name="Text Box 8">
                <a:extLst>
                  <a:ext uri="{FF2B5EF4-FFF2-40B4-BE49-F238E27FC236}">
                    <a16:creationId xmlns:a16="http://schemas.microsoft.com/office/drawing/2014/main" id="{BA26273F-4B1F-4593-8BE7-DA66DAAB5DF4}"/>
                  </a:ext>
                </a:extLst>
              </p:cNvPr>
              <p:cNvSpPr txBox="1">
                <a:spLocks noChangeArrowheads="1"/>
              </p:cNvSpPr>
              <p:nvPr/>
            </p:nvSpPr>
            <p:spPr bwMode="gray">
              <a:xfrm>
                <a:off x="1013" y="1875"/>
                <a:ext cx="98" cy="145"/>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a:solidFill>
                      <a:schemeClr val="bg1"/>
                    </a:solidFill>
                    <a:cs typeface="Arial" panose="020B0604020202020204" pitchFamily="34" charset="0"/>
                  </a:rPr>
                  <a:t>L</a:t>
                </a:r>
                <a:r>
                  <a:rPr lang="vi-VN" altLang="en-US" sz="1800">
                    <a:solidFill>
                      <a:schemeClr val="bg1"/>
                    </a:solidFill>
                    <a:cs typeface="Arial" panose="020B0604020202020204" pitchFamily="34" charset="0"/>
                  </a:rPr>
                  <a:t>Ý</a:t>
                </a:r>
                <a:endParaRPr lang="en-US" altLang="en-US" sz="1800">
                  <a:solidFill>
                    <a:schemeClr val="bg1"/>
                  </a:solidFill>
                  <a:cs typeface="Arial" panose="020B0604020202020204" pitchFamily="34" charset="0"/>
                </a:endParaRPr>
              </a:p>
            </p:txBody>
          </p:sp>
        </p:grpSp>
        <p:pic>
          <p:nvPicPr>
            <p:cNvPr id="29733" name="Picture 9" descr="Ảnh1">
              <a:extLst>
                <a:ext uri="{FF2B5EF4-FFF2-40B4-BE49-F238E27FC236}">
                  <a16:creationId xmlns:a16="http://schemas.microsoft.com/office/drawing/2014/main" id="{E2A2C9B5-0A21-4A7D-A397-60564BD2D1C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34" y="2659"/>
              <a:ext cx="60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0">
            <a:extLst>
              <a:ext uri="{FF2B5EF4-FFF2-40B4-BE49-F238E27FC236}">
                <a16:creationId xmlns:a16="http://schemas.microsoft.com/office/drawing/2014/main" id="{5136E65E-D8C3-4E81-B19E-DE81FDE75C24}"/>
              </a:ext>
            </a:extLst>
          </p:cNvPr>
          <p:cNvGrpSpPr>
            <a:grpSpLocks/>
          </p:cNvGrpSpPr>
          <p:nvPr/>
        </p:nvGrpSpPr>
        <p:grpSpPr bwMode="auto">
          <a:xfrm>
            <a:off x="3935414" y="3213101"/>
            <a:ext cx="4105275" cy="969963"/>
            <a:chOff x="1519" y="2023"/>
            <a:chExt cx="2586" cy="611"/>
          </a:xfrm>
        </p:grpSpPr>
        <p:grpSp>
          <p:nvGrpSpPr>
            <p:cNvPr id="29728" name="Group 11">
              <a:extLst>
                <a:ext uri="{FF2B5EF4-FFF2-40B4-BE49-F238E27FC236}">
                  <a16:creationId xmlns:a16="http://schemas.microsoft.com/office/drawing/2014/main" id="{8FE70C39-60E3-43C2-8939-F362D6330A51}"/>
                </a:ext>
              </a:extLst>
            </p:cNvPr>
            <p:cNvGrpSpPr>
              <a:grpSpLocks/>
            </p:cNvGrpSpPr>
            <p:nvPr/>
          </p:nvGrpSpPr>
          <p:grpSpPr bwMode="auto">
            <a:xfrm>
              <a:off x="1519" y="2023"/>
              <a:ext cx="2586" cy="611"/>
              <a:chOff x="528" y="1776"/>
              <a:chExt cx="1152" cy="384"/>
            </a:xfrm>
          </p:grpSpPr>
          <p:sp>
            <p:nvSpPr>
              <p:cNvPr id="29730" name="AutoShape 12">
                <a:extLst>
                  <a:ext uri="{FF2B5EF4-FFF2-40B4-BE49-F238E27FC236}">
                    <a16:creationId xmlns:a16="http://schemas.microsoft.com/office/drawing/2014/main" id="{E7243A15-7B28-4747-A56E-FFD7AA834399}"/>
                  </a:ext>
                </a:extLst>
              </p:cNvPr>
              <p:cNvSpPr>
                <a:spLocks noChangeArrowheads="1"/>
              </p:cNvSpPr>
              <p:nvPr/>
            </p:nvSpPr>
            <p:spPr bwMode="gray">
              <a:xfrm>
                <a:off x="528" y="1776"/>
                <a:ext cx="1152" cy="384"/>
              </a:xfrm>
              <a:prstGeom prst="can">
                <a:avLst>
                  <a:gd name="adj" fmla="val 25000"/>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vi-VN" altLang="en-US" sz="2000">
                  <a:latin typeface=".VnArial" panose="020B7200000000000000" pitchFamily="34" charset="0"/>
                </a:endParaRPr>
              </a:p>
            </p:txBody>
          </p:sp>
          <p:sp>
            <p:nvSpPr>
              <p:cNvPr id="29731" name="Text Box 13">
                <a:extLst>
                  <a:ext uri="{FF2B5EF4-FFF2-40B4-BE49-F238E27FC236}">
                    <a16:creationId xmlns:a16="http://schemas.microsoft.com/office/drawing/2014/main" id="{45AFB186-78F7-4E58-9DB6-BF3F9A585E9B}"/>
                  </a:ext>
                </a:extLst>
              </p:cNvPr>
              <p:cNvSpPr txBox="1">
                <a:spLocks noChangeArrowheads="1"/>
              </p:cNvSpPr>
              <p:nvPr/>
            </p:nvSpPr>
            <p:spPr bwMode="gray">
              <a:xfrm>
                <a:off x="814" y="1922"/>
                <a:ext cx="191" cy="14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a:cs typeface="Arial" panose="020B0604020202020204" pitchFamily="34" charset="0"/>
                  </a:rPr>
                  <a:t>H</a:t>
                </a:r>
                <a:r>
                  <a:rPr lang="vi-VN" altLang="en-US" sz="1800">
                    <a:cs typeface="Arial" panose="020B0604020202020204" pitchFamily="34" charset="0"/>
                  </a:rPr>
                  <a:t>ÓA</a:t>
                </a:r>
                <a:endParaRPr lang="en-US" altLang="en-US" sz="1800">
                  <a:cs typeface="Arial" panose="020B0604020202020204" pitchFamily="34" charset="0"/>
                </a:endParaRPr>
              </a:p>
            </p:txBody>
          </p:sp>
        </p:grpSp>
        <p:pic>
          <p:nvPicPr>
            <p:cNvPr id="29729" name="Picture 14" descr="chicken">
              <a:extLst>
                <a:ext uri="{FF2B5EF4-FFF2-40B4-BE49-F238E27FC236}">
                  <a16:creationId xmlns:a16="http://schemas.microsoft.com/office/drawing/2014/main" id="{3D167032-9028-40E0-9F69-32D239578D6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79" y="2205"/>
              <a:ext cx="453"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15">
            <a:extLst>
              <a:ext uri="{FF2B5EF4-FFF2-40B4-BE49-F238E27FC236}">
                <a16:creationId xmlns:a16="http://schemas.microsoft.com/office/drawing/2014/main" id="{32C0DBEB-72C0-434F-8384-CF7AC9F35AD4}"/>
              </a:ext>
            </a:extLst>
          </p:cNvPr>
          <p:cNvGrpSpPr>
            <a:grpSpLocks/>
          </p:cNvGrpSpPr>
          <p:nvPr/>
        </p:nvGrpSpPr>
        <p:grpSpPr bwMode="auto">
          <a:xfrm>
            <a:off x="4511676" y="2635250"/>
            <a:ext cx="3241675" cy="647700"/>
            <a:chOff x="1882" y="1660"/>
            <a:chExt cx="2042" cy="408"/>
          </a:xfrm>
        </p:grpSpPr>
        <p:grpSp>
          <p:nvGrpSpPr>
            <p:cNvPr id="29723" name="Group 16">
              <a:extLst>
                <a:ext uri="{FF2B5EF4-FFF2-40B4-BE49-F238E27FC236}">
                  <a16:creationId xmlns:a16="http://schemas.microsoft.com/office/drawing/2014/main" id="{8731902E-13E0-4089-BFDE-2D2E8ACBC5BC}"/>
                </a:ext>
              </a:extLst>
            </p:cNvPr>
            <p:cNvGrpSpPr>
              <a:grpSpLocks/>
            </p:cNvGrpSpPr>
            <p:nvPr/>
          </p:nvGrpSpPr>
          <p:grpSpPr bwMode="auto">
            <a:xfrm>
              <a:off x="1882" y="1660"/>
              <a:ext cx="2042" cy="408"/>
              <a:chOff x="2199" y="1479"/>
              <a:chExt cx="1361" cy="408"/>
            </a:xfrm>
          </p:grpSpPr>
          <p:sp>
            <p:nvSpPr>
              <p:cNvPr id="29726" name="AutoShape 17">
                <a:extLst>
                  <a:ext uri="{FF2B5EF4-FFF2-40B4-BE49-F238E27FC236}">
                    <a16:creationId xmlns:a16="http://schemas.microsoft.com/office/drawing/2014/main" id="{7E543DF3-B33D-4941-A718-8664FC2810B2}"/>
                  </a:ext>
                </a:extLst>
              </p:cNvPr>
              <p:cNvSpPr>
                <a:spLocks noChangeArrowheads="1"/>
              </p:cNvSpPr>
              <p:nvPr/>
            </p:nvSpPr>
            <p:spPr bwMode="gray">
              <a:xfrm>
                <a:off x="2199" y="1479"/>
                <a:ext cx="1361" cy="408"/>
              </a:xfrm>
              <a:prstGeom prst="can">
                <a:avLst>
                  <a:gd name="adj" fmla="val 25000"/>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vi-VN" altLang="en-US" sz="2000">
                  <a:latin typeface=".VnArial" panose="020B7200000000000000" pitchFamily="34" charset="0"/>
                </a:endParaRPr>
              </a:p>
            </p:txBody>
          </p:sp>
          <p:sp>
            <p:nvSpPr>
              <p:cNvPr id="29727" name="Text Box 18">
                <a:extLst>
                  <a:ext uri="{FF2B5EF4-FFF2-40B4-BE49-F238E27FC236}">
                    <a16:creationId xmlns:a16="http://schemas.microsoft.com/office/drawing/2014/main" id="{A467ECCC-55BA-4EF8-8B56-285CD9E89532}"/>
                  </a:ext>
                </a:extLst>
              </p:cNvPr>
              <p:cNvSpPr txBox="1">
                <a:spLocks noChangeArrowheads="1"/>
              </p:cNvSpPr>
              <p:nvPr/>
            </p:nvSpPr>
            <p:spPr bwMode="gray">
              <a:xfrm>
                <a:off x="2426" y="1615"/>
                <a:ext cx="723" cy="231"/>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a:solidFill>
                      <a:schemeClr val="bg1"/>
                    </a:solidFill>
                    <a:cs typeface="Arial" panose="020B0604020202020204" pitchFamily="34" charset="0"/>
                  </a:rPr>
                  <a:t>SINH</a:t>
                </a:r>
              </a:p>
            </p:txBody>
          </p:sp>
        </p:grpSp>
        <p:pic>
          <p:nvPicPr>
            <p:cNvPr id="29724" name="Picture 19" descr="monarch3_flap_md_wht2">
              <a:extLst>
                <a:ext uri="{FF2B5EF4-FFF2-40B4-BE49-F238E27FC236}">
                  <a16:creationId xmlns:a16="http://schemas.microsoft.com/office/drawing/2014/main" id="{D01C77E5-DC01-4249-9D30-D6E0FF2E711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425" y="1768"/>
              <a:ext cx="49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5" name="Picture 20" descr="j0296822">
              <a:extLst>
                <a:ext uri="{FF2B5EF4-FFF2-40B4-BE49-F238E27FC236}">
                  <a16:creationId xmlns:a16="http://schemas.microsoft.com/office/drawing/2014/main" id="{2C9836D9-3606-4692-ABE2-3D89CFF6FB2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107" y="1768"/>
              <a:ext cx="35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21">
            <a:extLst>
              <a:ext uri="{FF2B5EF4-FFF2-40B4-BE49-F238E27FC236}">
                <a16:creationId xmlns:a16="http://schemas.microsoft.com/office/drawing/2014/main" id="{AEFBEA6D-A54B-4FE0-B66C-0B713A77605E}"/>
              </a:ext>
            </a:extLst>
          </p:cNvPr>
          <p:cNvGrpSpPr>
            <a:grpSpLocks/>
          </p:cNvGrpSpPr>
          <p:nvPr/>
        </p:nvGrpSpPr>
        <p:grpSpPr bwMode="auto">
          <a:xfrm>
            <a:off x="2514600" y="4800601"/>
            <a:ext cx="6769100" cy="1439863"/>
            <a:chOff x="703" y="3021"/>
            <a:chExt cx="4264" cy="907"/>
          </a:xfrm>
        </p:grpSpPr>
        <p:grpSp>
          <p:nvGrpSpPr>
            <p:cNvPr id="29718" name="Group 22">
              <a:extLst>
                <a:ext uri="{FF2B5EF4-FFF2-40B4-BE49-F238E27FC236}">
                  <a16:creationId xmlns:a16="http://schemas.microsoft.com/office/drawing/2014/main" id="{4168CACD-087B-4022-9CF5-10E5B7B840E1}"/>
                </a:ext>
              </a:extLst>
            </p:cNvPr>
            <p:cNvGrpSpPr>
              <a:grpSpLocks/>
            </p:cNvGrpSpPr>
            <p:nvPr/>
          </p:nvGrpSpPr>
          <p:grpSpPr bwMode="auto">
            <a:xfrm>
              <a:off x="703" y="3021"/>
              <a:ext cx="4264" cy="907"/>
              <a:chOff x="528" y="2112"/>
              <a:chExt cx="1152" cy="384"/>
            </a:xfrm>
          </p:grpSpPr>
          <p:sp>
            <p:nvSpPr>
              <p:cNvPr id="395287" name="AutoShape 23">
                <a:extLst>
                  <a:ext uri="{FF2B5EF4-FFF2-40B4-BE49-F238E27FC236}">
                    <a16:creationId xmlns:a16="http://schemas.microsoft.com/office/drawing/2014/main" id="{BDF4A6D0-3800-46A5-964B-88DB49213EAC}"/>
                  </a:ext>
                </a:extLst>
              </p:cNvPr>
              <p:cNvSpPr>
                <a:spLocks noChangeArrowheads="1"/>
              </p:cNvSpPr>
              <p:nvPr/>
            </p:nvSpPr>
            <p:spPr bwMode="gray">
              <a:xfrm>
                <a:off x="528" y="2112"/>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vi-VN"/>
              </a:p>
            </p:txBody>
          </p:sp>
          <p:sp>
            <p:nvSpPr>
              <p:cNvPr id="29722" name="Text Box 24">
                <a:extLst>
                  <a:ext uri="{FF2B5EF4-FFF2-40B4-BE49-F238E27FC236}">
                    <a16:creationId xmlns:a16="http://schemas.microsoft.com/office/drawing/2014/main" id="{1D1DCEF8-909E-4A58-8338-419DD43A32AC}"/>
                  </a:ext>
                </a:extLst>
              </p:cNvPr>
              <p:cNvSpPr txBox="1">
                <a:spLocks noChangeArrowheads="1"/>
              </p:cNvSpPr>
              <p:nvPr/>
            </p:nvSpPr>
            <p:spPr bwMode="gray">
              <a:xfrm>
                <a:off x="864" y="2211"/>
                <a:ext cx="396"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b="1">
                    <a:solidFill>
                      <a:schemeClr val="bg1"/>
                    </a:solidFill>
                    <a:cs typeface="Arial" panose="020B0604020202020204" pitchFamily="34" charset="0"/>
                  </a:rPr>
                  <a:t>C</a:t>
                </a:r>
                <a:r>
                  <a:rPr lang="vi-VN" altLang="en-US" sz="2400" b="1">
                    <a:solidFill>
                      <a:schemeClr val="bg1"/>
                    </a:solidFill>
                    <a:cs typeface="Arial" panose="020B0604020202020204" pitchFamily="34" charset="0"/>
                  </a:rPr>
                  <a:t>Ơ</a:t>
                </a:r>
                <a:r>
                  <a:rPr lang="en-US" altLang="en-US" sz="2400" b="1">
                    <a:solidFill>
                      <a:schemeClr val="bg1"/>
                    </a:solidFill>
                    <a:cs typeface="Arial" panose="020B0604020202020204" pitchFamily="34" charset="0"/>
                  </a:rPr>
                  <a:t> </a:t>
                </a:r>
                <a:r>
                  <a:rPr lang="en-US" altLang="en-US" sz="2800" b="1">
                    <a:solidFill>
                      <a:schemeClr val="bg1"/>
                    </a:solidFill>
                    <a:cs typeface="Arial" panose="020B0604020202020204" pitchFamily="34" charset="0"/>
                  </a:rPr>
                  <a:t>giới</a:t>
                </a:r>
              </a:p>
            </p:txBody>
          </p:sp>
        </p:grpSp>
        <p:pic>
          <p:nvPicPr>
            <p:cNvPr id="29719" name="Picture 25" descr="duaxedap">
              <a:extLst>
                <a:ext uri="{FF2B5EF4-FFF2-40B4-BE49-F238E27FC236}">
                  <a16:creationId xmlns:a16="http://schemas.microsoft.com/office/drawing/2014/main" id="{152F146C-825B-41B0-A20B-2DCB32F4CF9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424" y="3339"/>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26" descr="chomeo1">
              <a:extLst>
                <a:ext uri="{FF2B5EF4-FFF2-40B4-BE49-F238E27FC236}">
                  <a16:creationId xmlns:a16="http://schemas.microsoft.com/office/drawing/2014/main" id="{8377E818-522F-40E1-B206-7735AF2BDA56}"/>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878" y="3339"/>
              <a:ext cx="590"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27">
            <a:extLst>
              <a:ext uri="{FF2B5EF4-FFF2-40B4-BE49-F238E27FC236}">
                <a16:creationId xmlns:a16="http://schemas.microsoft.com/office/drawing/2014/main" id="{FC9D08F1-3FB3-4FEC-B8E2-C52B62E5547B}"/>
              </a:ext>
            </a:extLst>
          </p:cNvPr>
          <p:cNvGrpSpPr>
            <a:grpSpLocks/>
          </p:cNvGrpSpPr>
          <p:nvPr/>
        </p:nvGrpSpPr>
        <p:grpSpPr bwMode="auto">
          <a:xfrm>
            <a:off x="5029201" y="1447800"/>
            <a:ext cx="2087563" cy="1303338"/>
            <a:chOff x="2200" y="935"/>
            <a:chExt cx="1315" cy="821"/>
          </a:xfrm>
        </p:grpSpPr>
        <p:grpSp>
          <p:nvGrpSpPr>
            <p:cNvPr id="29714" name="Group 28">
              <a:extLst>
                <a:ext uri="{FF2B5EF4-FFF2-40B4-BE49-F238E27FC236}">
                  <a16:creationId xmlns:a16="http://schemas.microsoft.com/office/drawing/2014/main" id="{F12831AB-BF40-485E-B0BF-78CBC09B3DE8}"/>
                </a:ext>
              </a:extLst>
            </p:cNvPr>
            <p:cNvGrpSpPr>
              <a:grpSpLocks/>
            </p:cNvGrpSpPr>
            <p:nvPr/>
          </p:nvGrpSpPr>
          <p:grpSpPr bwMode="auto">
            <a:xfrm>
              <a:off x="2200" y="1372"/>
              <a:ext cx="1315" cy="384"/>
              <a:chOff x="2200" y="1117"/>
              <a:chExt cx="816" cy="384"/>
            </a:xfrm>
          </p:grpSpPr>
          <p:sp>
            <p:nvSpPr>
              <p:cNvPr id="29716" name="AutoShape 29">
                <a:extLst>
                  <a:ext uri="{FF2B5EF4-FFF2-40B4-BE49-F238E27FC236}">
                    <a16:creationId xmlns:a16="http://schemas.microsoft.com/office/drawing/2014/main" id="{4076C091-2527-444E-8C3E-D4AD1BE9304C}"/>
                  </a:ext>
                </a:extLst>
              </p:cNvPr>
              <p:cNvSpPr>
                <a:spLocks noChangeArrowheads="1"/>
              </p:cNvSpPr>
              <p:nvPr/>
            </p:nvSpPr>
            <p:spPr bwMode="gray">
              <a:xfrm>
                <a:off x="2200" y="1117"/>
                <a:ext cx="816" cy="384"/>
              </a:xfrm>
              <a:prstGeom prst="can">
                <a:avLst>
                  <a:gd name="adj" fmla="val 25000"/>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vi-VN" altLang="en-US" sz="2000">
                  <a:latin typeface=".VnArial" panose="020B7200000000000000" pitchFamily="34" charset="0"/>
                </a:endParaRPr>
              </a:p>
            </p:txBody>
          </p:sp>
          <p:sp>
            <p:nvSpPr>
              <p:cNvPr id="29717" name="Text Box 30">
                <a:extLst>
                  <a:ext uri="{FF2B5EF4-FFF2-40B4-BE49-F238E27FC236}">
                    <a16:creationId xmlns:a16="http://schemas.microsoft.com/office/drawing/2014/main" id="{DD6A3F35-E6CA-403F-BBAC-027BB412E5B3}"/>
                  </a:ext>
                </a:extLst>
              </p:cNvPr>
              <p:cNvSpPr txBox="1">
                <a:spLocks noChangeArrowheads="1"/>
              </p:cNvSpPr>
              <p:nvPr/>
            </p:nvSpPr>
            <p:spPr bwMode="gray">
              <a:xfrm>
                <a:off x="2200" y="1207"/>
                <a:ext cx="7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a:cs typeface="Arial" panose="020B0604020202020204" pitchFamily="34" charset="0"/>
                  </a:rPr>
                  <a:t>X</a:t>
                </a:r>
                <a:r>
                  <a:rPr lang="vi-VN" altLang="en-US" sz="1800">
                    <a:cs typeface="Arial" panose="020B0604020202020204" pitchFamily="34" charset="0"/>
                  </a:rPr>
                  <a:t>Ã</a:t>
                </a:r>
                <a:r>
                  <a:rPr lang="en-US" altLang="en-US" sz="1800">
                    <a:cs typeface="Arial" panose="020B0604020202020204" pitchFamily="34" charset="0"/>
                  </a:rPr>
                  <a:t> H</a:t>
                </a:r>
                <a:r>
                  <a:rPr lang="vi-VN" altLang="en-US" sz="1800">
                    <a:cs typeface="Arial" panose="020B0604020202020204" pitchFamily="34" charset="0"/>
                  </a:rPr>
                  <a:t>ỘI</a:t>
                </a:r>
                <a:endParaRPr lang="en-US" altLang="en-US" sz="1800">
                  <a:cs typeface="Arial" panose="020B0604020202020204" pitchFamily="34" charset="0"/>
                </a:endParaRPr>
              </a:p>
            </p:txBody>
          </p:sp>
        </p:grpSp>
        <p:sp>
          <p:nvSpPr>
            <p:cNvPr id="29715" name="Picture 31" descr="2_1960_31">
              <a:extLst>
                <a:ext uri="{FF2B5EF4-FFF2-40B4-BE49-F238E27FC236}">
                  <a16:creationId xmlns:a16="http://schemas.microsoft.com/office/drawing/2014/main" id="{9855AEF3-7DB0-445E-984C-5844C73D78FB}"/>
                </a:ext>
              </a:extLst>
            </p:cNvPr>
            <p:cNvSpPr>
              <a:spLocks noChangeAspect="1" noChangeArrowheads="1"/>
            </p:cNvSpPr>
            <p:nvPr/>
          </p:nvSpPr>
          <p:spPr bwMode="auto">
            <a:xfrm>
              <a:off x="2517" y="935"/>
              <a:ext cx="635"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vi-VN" altLang="en-US" sz="2000">
                <a:latin typeface=".VnArial" panose="020B7200000000000000" pitchFamily="34" charset="0"/>
              </a:endParaRPr>
            </a:p>
          </p:txBody>
        </p:sp>
      </p:grpSp>
      <p:sp>
        <p:nvSpPr>
          <p:cNvPr id="28683" name="Line 32">
            <a:extLst>
              <a:ext uri="{FF2B5EF4-FFF2-40B4-BE49-F238E27FC236}">
                <a16:creationId xmlns:a16="http://schemas.microsoft.com/office/drawing/2014/main" id="{DBD8EE8B-1684-4157-ACC0-B5E9ADD8CF29}"/>
              </a:ext>
            </a:extLst>
          </p:cNvPr>
          <p:cNvSpPr>
            <a:spLocks noChangeShapeType="1"/>
          </p:cNvSpPr>
          <p:nvPr/>
        </p:nvSpPr>
        <p:spPr bwMode="auto">
          <a:xfrm flipV="1">
            <a:off x="3216275" y="1916114"/>
            <a:ext cx="4248150" cy="4681537"/>
          </a:xfrm>
          <a:prstGeom prst="line">
            <a:avLst/>
          </a:prstGeom>
          <a:noFill/>
          <a:ln w="57150">
            <a:solidFill>
              <a:srgbClr val="FF0000"/>
            </a:solidFill>
            <a:prstDash val="lgDashDot"/>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4" name="Picture 33" descr="j0172639">
            <a:extLst>
              <a:ext uri="{FF2B5EF4-FFF2-40B4-BE49-F238E27FC236}">
                <a16:creationId xmlns:a16="http://schemas.microsoft.com/office/drawing/2014/main" id="{3603650A-C1FB-4675-B3D4-F0DDEC4E7E84}"/>
              </a:ext>
            </a:extLst>
          </p:cNvPr>
          <p:cNvSpPr>
            <a:spLocks noChangeAspect="1" noChangeArrowheads="1"/>
          </p:cNvSpPr>
          <p:nvPr/>
        </p:nvSpPr>
        <p:spPr bwMode="auto">
          <a:xfrm>
            <a:off x="1847850" y="1412875"/>
            <a:ext cx="1163638"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vi-VN" altLang="en-US" sz="2000">
              <a:latin typeface=".VnArial" panose="020B7200000000000000" pitchFamily="34" charset="0"/>
            </a:endParaRPr>
          </a:p>
        </p:txBody>
      </p:sp>
      <p:pic>
        <p:nvPicPr>
          <p:cNvPr id="28685" name="Picture 34" descr="j0296822">
            <a:extLst>
              <a:ext uri="{FF2B5EF4-FFF2-40B4-BE49-F238E27FC236}">
                <a16:creationId xmlns:a16="http://schemas.microsoft.com/office/drawing/2014/main" id="{B7227A3D-6279-4EE6-A70A-E76044C1871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992314" y="2349500"/>
            <a:ext cx="846137"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35" descr="j0185341">
            <a:extLst>
              <a:ext uri="{FF2B5EF4-FFF2-40B4-BE49-F238E27FC236}">
                <a16:creationId xmlns:a16="http://schemas.microsoft.com/office/drawing/2014/main" id="{34F1A60A-8896-4381-A70E-DF0E5A8E2C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7851" y="3213100"/>
            <a:ext cx="6635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7" name="Picture 36" descr="Ảnh20">
            <a:extLst>
              <a:ext uri="{FF2B5EF4-FFF2-40B4-BE49-F238E27FC236}">
                <a16:creationId xmlns:a16="http://schemas.microsoft.com/office/drawing/2014/main" id="{2F2BBDB5-2C60-4E23-981E-E61E084F482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4149726"/>
            <a:ext cx="952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37" descr="j0286668">
            <a:extLst>
              <a:ext uri="{FF2B5EF4-FFF2-40B4-BE49-F238E27FC236}">
                <a16:creationId xmlns:a16="http://schemas.microsoft.com/office/drawing/2014/main" id="{D7EBF75D-DA0C-4550-A2B5-B044725B8FA3}"/>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847850" y="5157788"/>
            <a:ext cx="6477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9" name="TextBox 39">
            <a:extLst>
              <a:ext uri="{FF2B5EF4-FFF2-40B4-BE49-F238E27FC236}">
                <a16:creationId xmlns:a16="http://schemas.microsoft.com/office/drawing/2014/main" id="{378AEE74-9B5E-4E56-90CC-9E758DD6760C}"/>
              </a:ext>
            </a:extLst>
          </p:cNvPr>
          <p:cNvSpPr txBox="1">
            <a:spLocks noChangeArrowheads="1"/>
          </p:cNvSpPr>
          <p:nvPr/>
        </p:nvSpPr>
        <p:spPr bwMode="auto">
          <a:xfrm>
            <a:off x="7554914" y="1447800"/>
            <a:ext cx="30368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b="1">
                <a:latin typeface="Times New Roman" panose="02020603050405020304" pitchFamily="18" charset="0"/>
                <a:cs typeface="Times New Roman" panose="02020603050405020304" pitchFamily="18" charset="0"/>
              </a:rPr>
              <a:t>Mọi SV luôn tồn tại trong trạng thái vận động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5267"/>
                                        </p:tgtEl>
                                        <p:attrNameLst>
                                          <p:attrName>style.visibility</p:attrName>
                                        </p:attrNameLst>
                                      </p:cBhvr>
                                      <p:to>
                                        <p:strVal val="visible"/>
                                      </p:to>
                                    </p:set>
                                    <p:animEffect transition="in" filter="blinds(horizontal)">
                                      <p:cBhvr>
                                        <p:cTn id="7" dur="500"/>
                                        <p:tgtEl>
                                          <p:spTgt spid="395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28688"/>
                                        </p:tgtEl>
                                        <p:attrNameLst>
                                          <p:attrName>style.visibility</p:attrName>
                                        </p:attrNameLst>
                                      </p:cBhvr>
                                      <p:to>
                                        <p:strVal val="visible"/>
                                      </p:to>
                                    </p:set>
                                    <p:animEffect transition="in" filter="box(in)">
                                      <p:cBhvr>
                                        <p:cTn id="19" dur="500"/>
                                        <p:tgtEl>
                                          <p:spTgt spid="2868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in)">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nodeType="clickEffect">
                                  <p:stCondLst>
                                    <p:cond delay="0"/>
                                  </p:stCondLst>
                                  <p:childTnLst>
                                    <p:set>
                                      <p:cBhvr>
                                        <p:cTn id="28" dur="1" fill="hold">
                                          <p:stCondLst>
                                            <p:cond delay="0"/>
                                          </p:stCondLst>
                                        </p:cTn>
                                        <p:tgtEl>
                                          <p:spTgt spid="28687"/>
                                        </p:tgtEl>
                                        <p:attrNameLst>
                                          <p:attrName>style.visibility</p:attrName>
                                        </p:attrNameLst>
                                      </p:cBhvr>
                                      <p:to>
                                        <p:strVal val="visible"/>
                                      </p:to>
                                    </p:set>
                                    <p:animEffect transition="in" filter="box(in)">
                                      <p:cBhvr>
                                        <p:cTn id="29" dur="500"/>
                                        <p:tgtEl>
                                          <p:spTgt spid="2868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ox(in)">
                                      <p:cBhvr>
                                        <p:cTn id="34" dur="500"/>
                                        <p:tgtEl>
                                          <p:spTgt spid="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nodeType="clickEffect">
                                  <p:stCondLst>
                                    <p:cond delay="0"/>
                                  </p:stCondLst>
                                  <p:childTnLst>
                                    <p:set>
                                      <p:cBhvr>
                                        <p:cTn id="38" dur="1" fill="hold">
                                          <p:stCondLst>
                                            <p:cond delay="0"/>
                                          </p:stCondLst>
                                        </p:cTn>
                                        <p:tgtEl>
                                          <p:spTgt spid="28686"/>
                                        </p:tgtEl>
                                        <p:attrNameLst>
                                          <p:attrName>style.visibility</p:attrName>
                                        </p:attrNameLst>
                                      </p:cBhvr>
                                      <p:to>
                                        <p:strVal val="visible"/>
                                      </p:to>
                                    </p:set>
                                    <p:animEffect transition="in" filter="box(in)">
                                      <p:cBhvr>
                                        <p:cTn id="39" dur="500"/>
                                        <p:tgtEl>
                                          <p:spTgt spid="2868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ox(in)">
                                      <p:cBhvr>
                                        <p:cTn id="44" dur="500"/>
                                        <p:tgtEl>
                                          <p:spTgt spid="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16" fill="hold" nodeType="clickEffect">
                                  <p:stCondLst>
                                    <p:cond delay="0"/>
                                  </p:stCondLst>
                                  <p:childTnLst>
                                    <p:set>
                                      <p:cBhvr>
                                        <p:cTn id="48" dur="1" fill="hold">
                                          <p:stCondLst>
                                            <p:cond delay="0"/>
                                          </p:stCondLst>
                                        </p:cTn>
                                        <p:tgtEl>
                                          <p:spTgt spid="28685"/>
                                        </p:tgtEl>
                                        <p:attrNameLst>
                                          <p:attrName>style.visibility</p:attrName>
                                        </p:attrNameLst>
                                      </p:cBhvr>
                                      <p:to>
                                        <p:strVal val="visible"/>
                                      </p:to>
                                    </p:set>
                                    <p:animEffect transition="in" filter="box(in)">
                                      <p:cBhvr>
                                        <p:cTn id="49" dur="500"/>
                                        <p:tgtEl>
                                          <p:spTgt spid="2868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blinds(horizontal)">
                                      <p:cBhvr>
                                        <p:cTn id="54" dur="500"/>
                                        <p:tgtEl>
                                          <p:spTgt spid="1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nodePh="1">
                                  <p:stCondLst>
                                    <p:cond delay="0"/>
                                  </p:stCondLst>
                                  <p:endCondLst>
                                    <p:cond evt="begin" delay="0">
                                      <p:tn val="57"/>
                                    </p:cond>
                                  </p:endCondLst>
                                  <p:childTnLst>
                                    <p:set>
                                      <p:cBhvr>
                                        <p:cTn id="58" dur="1" fill="hold">
                                          <p:stCondLst>
                                            <p:cond delay="0"/>
                                          </p:stCondLst>
                                        </p:cTn>
                                        <p:tgtEl>
                                          <p:spTgt spid="28684"/>
                                        </p:tgtEl>
                                        <p:attrNameLst>
                                          <p:attrName>style.visibility</p:attrName>
                                        </p:attrNameLst>
                                      </p:cBhvr>
                                      <p:to>
                                        <p:strVal val="visible"/>
                                      </p:to>
                                    </p:set>
                                    <p:animEffect transition="in" filter="blinds(horizontal)">
                                      <p:cBhvr>
                                        <p:cTn id="59" dur="500"/>
                                        <p:tgtEl>
                                          <p:spTgt spid="2868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16" fill="hold" nodeType="clickEffect">
                                  <p:stCondLst>
                                    <p:cond delay="0"/>
                                  </p:stCondLst>
                                  <p:childTnLst>
                                    <p:set>
                                      <p:cBhvr>
                                        <p:cTn id="63" dur="1" fill="hold">
                                          <p:stCondLst>
                                            <p:cond delay="0"/>
                                          </p:stCondLst>
                                        </p:cTn>
                                        <p:tgtEl>
                                          <p:spTgt spid="28683"/>
                                        </p:tgtEl>
                                        <p:attrNameLst>
                                          <p:attrName>style.visibility</p:attrName>
                                        </p:attrNameLst>
                                      </p:cBhvr>
                                      <p:to>
                                        <p:strVal val="visible"/>
                                      </p:to>
                                    </p:set>
                                    <p:animEffect transition="in" filter="box(in)">
                                      <p:cBhvr>
                                        <p:cTn id="64" dur="500"/>
                                        <p:tgtEl>
                                          <p:spTgt spid="2868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 presetClass="entr" presetSubtype="16" fill="hold" nodeType="clickEffect">
                                  <p:stCondLst>
                                    <p:cond delay="0"/>
                                  </p:stCondLst>
                                  <p:childTnLst>
                                    <p:set>
                                      <p:cBhvr>
                                        <p:cTn id="68" dur="1" fill="hold">
                                          <p:stCondLst>
                                            <p:cond delay="0"/>
                                          </p:stCondLst>
                                        </p:cTn>
                                        <p:tgtEl>
                                          <p:spTgt spid="28677"/>
                                        </p:tgtEl>
                                        <p:attrNameLst>
                                          <p:attrName>style.visibility</p:attrName>
                                        </p:attrNameLst>
                                      </p:cBhvr>
                                      <p:to>
                                        <p:strVal val="visible"/>
                                      </p:to>
                                    </p:set>
                                    <p:animEffect transition="in" filter="box(in)">
                                      <p:cBhvr>
                                        <p:cTn id="69" dur="500"/>
                                        <p:tgtEl>
                                          <p:spTgt spid="2867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4" presetClass="entr" presetSubtype="16" fill="hold" grpId="0" nodeType="clickEffect">
                                  <p:stCondLst>
                                    <p:cond delay="0"/>
                                  </p:stCondLst>
                                  <p:childTnLst>
                                    <p:set>
                                      <p:cBhvr>
                                        <p:cTn id="73" dur="1" fill="hold">
                                          <p:stCondLst>
                                            <p:cond delay="0"/>
                                          </p:stCondLst>
                                        </p:cTn>
                                        <p:tgtEl>
                                          <p:spTgt spid="28689"/>
                                        </p:tgtEl>
                                        <p:attrNameLst>
                                          <p:attrName>style.visibility</p:attrName>
                                        </p:attrNameLst>
                                      </p:cBhvr>
                                      <p:to>
                                        <p:strVal val="visible"/>
                                      </p:to>
                                    </p:set>
                                    <p:animEffect transition="in" filter="box(in)">
                                      <p:cBhvr>
                                        <p:cTn id="74" dur="500"/>
                                        <p:tgtEl>
                                          <p:spTgt spid="28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animBg="1"/>
      <p:bldP spid="28684" grpId="0" animBg="1"/>
      <p:bldP spid="2868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91C45C-ADC6-482D-B685-894231C41D08}"/>
              </a:ext>
            </a:extLst>
          </p:cNvPr>
          <p:cNvSpPr>
            <a:spLocks noGrp="1"/>
          </p:cNvSpPr>
          <p:nvPr>
            <p:ph type="subTitle" idx="1"/>
          </p:nvPr>
        </p:nvSpPr>
        <p:spPr>
          <a:xfrm>
            <a:off x="1939159" y="1292066"/>
            <a:ext cx="9869214" cy="5165357"/>
          </a:xfrm>
        </p:spPr>
        <p:txBody>
          <a:bodyPr>
            <a:normAutofit/>
          </a:bodyPr>
          <a:lstStyle/>
          <a:p>
            <a:pPr algn="just">
              <a:lnSpc>
                <a:spcPct val="110000"/>
              </a:lnSpc>
              <a:spcBef>
                <a:spcPts val="0"/>
              </a:spcBef>
            </a:pPr>
            <a:r>
              <a:rPr lang="en-US" sz="2600"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Đứng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im</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là</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biểu</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hiện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của</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một</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trạng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thái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vận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động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trong</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phạm</a:t>
            </a:r>
            <a:r>
              <a:rPr lang="en-US" sz="2600" b="1" i="1" u="sng" dirty="0">
                <a:solidFill>
                  <a:srgbClr val="002060"/>
                </a:solidFill>
                <a:latin typeface="Times New Roman" panose="02020603050405020304" pitchFamily="18" charset="0"/>
                <a:cs typeface="Times New Roman" panose="02020603050405020304" pitchFamily="18" charset="0"/>
              </a:rPr>
              <a:t> vi </a:t>
            </a:r>
            <a:r>
              <a:rPr lang="en-US" sz="2600" b="1" i="1" u="sng" dirty="0" err="1">
                <a:solidFill>
                  <a:srgbClr val="002060"/>
                </a:solidFill>
                <a:latin typeface="Times New Roman" panose="02020603050405020304" pitchFamily="18" charset="0"/>
                <a:cs typeface="Times New Roman" panose="02020603050405020304" pitchFamily="18" charset="0"/>
              </a:rPr>
              <a:t>chất</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của</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sự</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vật</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ổn</a:t>
            </a:r>
            <a:r>
              <a:rPr lang="en-US" sz="2600" b="1" i="1" u="sng" dirty="0">
                <a:solidFill>
                  <a:srgbClr val="002060"/>
                </a:solidFill>
                <a:latin typeface="Times New Roman" panose="02020603050405020304" pitchFamily="18" charset="0"/>
                <a:cs typeface="Times New Roman" panose="02020603050405020304" pitchFamily="18" charset="0"/>
              </a:rPr>
              <a:t> </a:t>
            </a:r>
            <a:r>
              <a:rPr lang="en-US" sz="2600" b="1" i="1" u="sng" dirty="0" err="1">
                <a:solidFill>
                  <a:srgbClr val="002060"/>
                </a:solidFill>
                <a:latin typeface="Times New Roman" panose="02020603050405020304" pitchFamily="18" charset="0"/>
                <a:cs typeface="Times New Roman" panose="02020603050405020304" pitchFamily="18" charset="0"/>
              </a:rPr>
              <a:t>định</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chưa</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biến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đổi</a:t>
            </a:r>
            <a:r>
              <a:rPr lang="en-US" sz="2600" b="1" i="1"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pP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Vận</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động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là</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tuyệt</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đối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đứng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im</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là</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tương</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đối</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tạm</a:t>
            </a:r>
            <a:r>
              <a:rPr lang="en-US" sz="2600" b="1" i="1" dirty="0">
                <a:solidFill>
                  <a:srgbClr val="002060"/>
                </a:solidFill>
                <a:latin typeface="Times New Roman" panose="02020603050405020304" pitchFamily="18" charset="0"/>
                <a:cs typeface="Times New Roman" panose="02020603050405020304" pitchFamily="18" charset="0"/>
              </a:rPr>
              <a:t> </a:t>
            </a:r>
            <a:r>
              <a:rPr lang="en-US" sz="2600" b="1" i="1" dirty="0" err="1">
                <a:solidFill>
                  <a:srgbClr val="002060"/>
                </a:solidFill>
                <a:latin typeface="Times New Roman" panose="02020603050405020304" pitchFamily="18" charset="0"/>
                <a:cs typeface="Times New Roman" panose="02020603050405020304" pitchFamily="18" charset="0"/>
              </a:rPr>
              <a:t>thời</a:t>
            </a:r>
            <a:r>
              <a:rPr lang="en-US" sz="2600" b="1" i="1" dirty="0">
                <a:solidFill>
                  <a:srgbClr val="002060"/>
                </a:solidFill>
                <a:latin typeface="Times New Roman" panose="02020603050405020304" pitchFamily="18" charset="0"/>
                <a:cs typeface="Times New Roman" panose="02020603050405020304" pitchFamily="18" charset="0"/>
              </a:rPr>
              <a:t>. </a:t>
            </a:r>
          </a:p>
          <a:p>
            <a:pPr marL="457200" indent="-457200" algn="just">
              <a:lnSpc>
                <a:spcPct val="110000"/>
              </a:lnSpc>
              <a:spcBef>
                <a:spcPts val="0"/>
              </a:spcBef>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Đứng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im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chỉ</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xảy</a:t>
            </a:r>
            <a:r>
              <a:rPr lang="en-US" sz="2600" dirty="0">
                <a:solidFill>
                  <a:srgbClr val="002060"/>
                </a:solidFill>
                <a:latin typeface="Times New Roman" panose="02020603050405020304" pitchFamily="18" charset="0"/>
                <a:cs typeface="Times New Roman" panose="02020603050405020304" pitchFamily="18" charset="0"/>
              </a:rPr>
              <a:t> ra </a:t>
            </a:r>
            <a:r>
              <a:rPr lang="en-US" sz="2600" dirty="0" err="1">
                <a:solidFill>
                  <a:srgbClr val="002060"/>
                </a:solidFill>
                <a:latin typeface="Times New Roman" panose="02020603050405020304" pitchFamily="18" charset="0"/>
                <a:cs typeface="Times New Roman" panose="02020603050405020304" pitchFamily="18" charset="0"/>
              </a:rPr>
              <a:t>trong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quan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hệ</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định</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lnSpc>
                <a:spcPct val="110000"/>
              </a:lnSpc>
              <a:spcBef>
                <a:spcPts val="0"/>
              </a:spcBef>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Đứng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im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đối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chứ</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phải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cùng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lúc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mọi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hình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lnSpc>
                <a:spcPct val="110000"/>
              </a:lnSpc>
              <a:spcBef>
                <a:spcPts val="0"/>
              </a:spcBef>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Đứng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im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biểu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trạng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chưa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chuyển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hoá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thành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khác</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lnSpc>
                <a:spcPct val="110000"/>
              </a:lnSpc>
              <a:spcBef>
                <a:spcPts val="0"/>
              </a:spcBef>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VĐ</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biệt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rPr>
              <a:t>duy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trì</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tồn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ổn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định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một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lnSpc>
                <a:spcPct val="110000"/>
              </a:lnSpc>
              <a:spcBef>
                <a:spcPts val="0"/>
              </a:spcBef>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VĐ</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nói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chung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rPr>
              <a:t>làm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tất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tượng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không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ngừng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biến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đổi</a:t>
            </a:r>
            <a:r>
              <a:rPr lang="en-US" sz="2600" dirty="0">
                <a:solidFill>
                  <a:srgbClr val="002060"/>
                </a:solidFill>
                <a:latin typeface="Times New Roman" panose="02020603050405020304" pitchFamily="18" charset="0"/>
                <a:cs typeface="Times New Roman" panose="02020603050405020304" pitchFamily="18" charset="0"/>
              </a:rPr>
              <a:t>…</a:t>
            </a:r>
          </a:p>
          <a:p>
            <a:pPr algn="just">
              <a:lnSpc>
                <a:spcPct val="110000"/>
              </a:lnSpc>
              <a:spcBef>
                <a:spcPts val="0"/>
              </a:spcBef>
            </a:pP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AAD9020-4371-48A7-A413-BF46722438C7}"/>
              </a:ext>
            </a:extLst>
          </p:cNvPr>
          <p:cNvSpPr txBox="1"/>
          <p:nvPr/>
        </p:nvSpPr>
        <p:spPr>
          <a:xfrm>
            <a:off x="3878375" y="425669"/>
            <a:ext cx="3862493"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t>
            </a:r>
            <a:r>
              <a:rPr lang="en-US" sz="2800" b="1" i="1" dirty="0" err="1">
                <a:solidFill>
                  <a:srgbClr val="FF0000"/>
                </a:solidFill>
                <a:latin typeface="Times New Roman" panose="02020603050405020304" pitchFamily="18" charset="0"/>
                <a:cs typeface="Times New Roman" panose="02020603050405020304" pitchFamily="18" charset="0"/>
              </a:rPr>
              <a:t>Vận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động</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774152A-F3C5-4A3B-B8F5-E6B0D363C5AE}"/>
              </a:ext>
            </a:extLst>
          </p:cNvPr>
          <p:cNvCxnSpPr>
            <a:cxnSpLocks/>
          </p:cNvCxnSpPr>
          <p:nvPr/>
        </p:nvCxnSpPr>
        <p:spPr>
          <a:xfrm>
            <a:off x="1663261" y="1198179"/>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B9408A-1EA6-40C1-9AF9-EE1FCFACD64F}"/>
              </a:ext>
            </a:extLst>
          </p:cNvPr>
          <p:cNvCxnSpPr>
            <a:cxnSpLocks/>
          </p:cNvCxnSpPr>
          <p:nvPr/>
        </p:nvCxnSpPr>
        <p:spPr>
          <a:xfrm>
            <a:off x="1663261" y="1104292"/>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7FF856DF-965D-42B8-845A-E941830B477D}"/>
              </a:ext>
            </a:extLst>
          </p:cNvPr>
          <p:cNvSpPr/>
          <p:nvPr/>
        </p:nvSpPr>
        <p:spPr>
          <a:xfrm>
            <a:off x="0" y="1844565"/>
            <a:ext cx="1340069" cy="3862552"/>
          </a:xfrm>
          <a:prstGeom prst="homePlate">
            <a:avLst>
              <a:gd name="adj" fmla="val 21765"/>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solidFill>
                  <a:srgbClr val="C00000"/>
                </a:solidFill>
                <a:latin typeface="Times New Roman" panose="02020603050405020304" pitchFamily="18" charset="0"/>
                <a:cs typeface="Times New Roman" panose="02020603050405020304" pitchFamily="18" charset="0"/>
              </a:rPr>
              <a:t>Vận</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động</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và</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đứng</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im</a:t>
            </a:r>
            <a:endParaRPr lang="en-US" sz="3200" b="1" i="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A237BF6-489B-4BDC-9D0C-C54375F59FE6}"/>
              </a:ext>
            </a:extLst>
          </p:cNvPr>
          <p:cNvSpPr>
            <a:spLocks noGrp="1"/>
          </p:cNvSpPr>
          <p:nvPr>
            <p:ph type="sldNum" sz="quarter" idx="12"/>
          </p:nvPr>
        </p:nvSpPr>
        <p:spPr/>
        <p:txBody>
          <a:bodyPr/>
          <a:lstStyle/>
          <a:p>
            <a:fld id="{BCA9E365-C2E6-427D-B945-C61DCC8F5720}" type="slidenum">
              <a:rPr lang="en-US" smtClean="0"/>
              <a:t>84</a:t>
            </a:fld>
            <a:endParaRPr lang="en-US"/>
          </a:p>
        </p:txBody>
      </p:sp>
    </p:spTree>
    <p:extLst>
      <p:ext uri="{BB962C8B-B14F-4D97-AF65-F5344CB8AC3E}">
        <p14:creationId xmlns:p14="http://schemas.microsoft.com/office/powerpoint/2010/main" val="263588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16EA68D5-B55E-4B4D-ABAE-27DE2E5B23FD}"/>
              </a:ext>
            </a:extLst>
          </p:cNvPr>
          <p:cNvSpPr>
            <a:spLocks noGrp="1"/>
          </p:cNvSpPr>
          <p:nvPr>
            <p:ph type="subTitle" idx="1"/>
          </p:nvPr>
        </p:nvSpPr>
        <p:spPr>
          <a:xfrm>
            <a:off x="2832538" y="1356137"/>
            <a:ext cx="5151402" cy="1809155"/>
          </a:xfrm>
        </p:spPr>
        <p:txBody>
          <a:bodyPr>
            <a:normAutofit lnSpcReduction="10000"/>
          </a:bodyPr>
          <a:lstStyle/>
          <a:p>
            <a:pPr algn="just"/>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Không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gian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hình</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thức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tồn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tại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của</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vật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chất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xét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về</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mặt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quảng</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tính</a:t>
            </a:r>
            <a:r>
              <a:rPr lang="en-US" sz="2800" b="1" i="1" dirty="0">
                <a:solidFill>
                  <a:srgbClr val="0070C0"/>
                </a:solidFill>
                <a:latin typeface="Times New Roman" panose="02020603050405020304" pitchFamily="18" charset="0"/>
                <a:cs typeface="Times New Roman" panose="02020603050405020304" pitchFamily="18" charset="0"/>
              </a:rPr>
              <a: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sự</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cùng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tồn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tại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trật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tự</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kết</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cấu</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sự</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tác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động</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lẫn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nhau</a:t>
            </a:r>
            <a:r>
              <a:rPr lang="en-US" sz="2800" i="1" dirty="0">
                <a:solidFill>
                  <a:srgbClr val="0070C0"/>
                </a:solidFill>
                <a:latin typeface="Times New Roman" panose="02020603050405020304" pitchFamily="18" charset="0"/>
                <a:cs typeface="Times New Roman" panose="02020603050405020304" pitchFamily="18" charset="0"/>
              </a:rPr>
              <a:t>.</a:t>
            </a:r>
          </a:p>
          <a:p>
            <a:pPr algn="just"/>
            <a:endParaRPr lang="en-US" sz="2800" i="1" dirty="0">
              <a:solidFill>
                <a:srgbClr val="0070C0"/>
              </a:solidFill>
              <a:latin typeface="Times New Roman" panose="02020603050405020304" pitchFamily="18" charset="0"/>
              <a:cs typeface="Times New Roman" panose="02020603050405020304" pitchFamily="18" charset="0"/>
            </a:endParaRPr>
          </a:p>
          <a:p>
            <a:pPr algn="just"/>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20" name="Subtitle 2">
            <a:extLst>
              <a:ext uri="{FF2B5EF4-FFF2-40B4-BE49-F238E27FC236}">
                <a16:creationId xmlns:a16="http://schemas.microsoft.com/office/drawing/2014/main" id="{99D73E02-A4E0-4F27-8C23-51ABD1E9A772}"/>
              </a:ext>
            </a:extLst>
          </p:cNvPr>
          <p:cNvSpPr txBox="1">
            <a:spLocks/>
          </p:cNvSpPr>
          <p:nvPr/>
        </p:nvSpPr>
        <p:spPr>
          <a:xfrm>
            <a:off x="599088" y="4078402"/>
            <a:ext cx="4981906" cy="197857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Thời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gian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là</a:t>
            </a:r>
            <a:r>
              <a:rPr lang="en-US" sz="2800"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hình</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thức</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tồn</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tại</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của</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vật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chất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xét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về</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mặt</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độ</a:t>
            </a:r>
            <a:r>
              <a:rPr lang="en-US" sz="2800" b="1" i="1" dirty="0">
                <a:solidFill>
                  <a:srgbClr val="0070C0"/>
                </a:solidFill>
                <a:latin typeface="Times New Roman" panose="02020603050405020304" pitchFamily="18" charset="0"/>
                <a:cs typeface="Times New Roman" panose="02020603050405020304" pitchFamily="18" charset="0"/>
              </a:rPr>
              <a:t> </a:t>
            </a:r>
            <a:r>
              <a:rPr lang="en-US" sz="2800" b="1" i="1" dirty="0" err="1">
                <a:solidFill>
                  <a:srgbClr val="0070C0"/>
                </a:solidFill>
                <a:latin typeface="Times New Roman" panose="02020603050405020304" pitchFamily="18" charset="0"/>
                <a:cs typeface="Times New Roman" panose="02020603050405020304" pitchFamily="18" charset="0"/>
              </a:rPr>
              <a:t>dài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sự</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diễn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biến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nhanh</a:t>
            </a:r>
            <a:r>
              <a:rPr lang="en-US" sz="2800" i="1" dirty="0">
                <a:solidFill>
                  <a:srgbClr val="0070C0"/>
                </a:solidFill>
                <a:latin typeface="Times New Roman" panose="02020603050405020304" pitchFamily="18" charset="0"/>
                <a:cs typeface="Times New Roman" panose="02020603050405020304" pitchFamily="18" charset="0"/>
              </a:rPr>
              <a:t> hay </a:t>
            </a:r>
            <a:r>
              <a:rPr lang="en-US" sz="2800" i="1" dirty="0" err="1">
                <a:solidFill>
                  <a:srgbClr val="0070C0"/>
                </a:solidFill>
                <a:latin typeface="Times New Roman" panose="02020603050405020304" pitchFamily="18" charset="0"/>
                <a:cs typeface="Times New Roman" panose="02020603050405020304" pitchFamily="18" charset="0"/>
              </a:rPr>
              <a:t>chậm</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sự</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kế</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tiếp</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trước</a:t>
            </a:r>
            <a:r>
              <a:rPr lang="en-US" sz="2800" i="1" dirty="0">
                <a:solidFill>
                  <a:srgbClr val="0070C0"/>
                </a:solidFill>
                <a:latin typeface="Times New Roman" panose="02020603050405020304" pitchFamily="18" charset="0"/>
                <a:cs typeface="Times New Roman" panose="02020603050405020304" pitchFamily="18" charset="0"/>
              </a:rPr>
              <a:t> hay </a:t>
            </a:r>
            <a:r>
              <a:rPr lang="en-US" sz="2800" i="1" dirty="0" err="1">
                <a:solidFill>
                  <a:srgbClr val="0070C0"/>
                </a:solidFill>
                <a:latin typeface="Times New Roman" panose="02020603050405020304" pitchFamily="18" charset="0"/>
                <a:cs typeface="Times New Roman" panose="02020603050405020304" pitchFamily="18" charset="0"/>
              </a:rPr>
              <a:t>sau</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của</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các</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giai</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đoạn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vận</a:t>
            </a:r>
            <a:r>
              <a:rPr lang="en-US" sz="2800" i="1" dirty="0">
                <a:solidFill>
                  <a:srgbClr val="0070C0"/>
                </a:solidFill>
                <a:latin typeface="Times New Roman" panose="02020603050405020304" pitchFamily="18" charset="0"/>
                <a:cs typeface="Times New Roman" panose="02020603050405020304" pitchFamily="18" charset="0"/>
              </a:rPr>
              <a:t> </a:t>
            </a:r>
            <a:r>
              <a:rPr lang="en-US" sz="2800" i="1" dirty="0" err="1">
                <a:solidFill>
                  <a:srgbClr val="0070C0"/>
                </a:solidFill>
                <a:latin typeface="Times New Roman" panose="02020603050405020304" pitchFamily="18" charset="0"/>
                <a:cs typeface="Times New Roman" panose="02020603050405020304" pitchFamily="18" charset="0"/>
              </a:rPr>
              <a:t>động</a:t>
            </a:r>
            <a:r>
              <a:rPr lang="en-US" sz="2800" i="1" dirty="0">
                <a:solidFill>
                  <a:srgbClr val="0070C0"/>
                </a:solidFill>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a:p>
            <a:pPr algn="just"/>
            <a:endParaRPr lang="en-US" sz="2800" dirty="0">
              <a:solidFill>
                <a:srgbClr val="0070C0"/>
              </a:solidFill>
              <a:latin typeface="Times New Roman" panose="02020603050405020304" pitchFamily="18" charset="0"/>
              <a:cs typeface="Times New Roman" panose="02020603050405020304" pitchFamily="18" charset="0"/>
            </a:endParaRPr>
          </a:p>
          <a:p>
            <a:pPr algn="just"/>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2" name="Arrow: Pentagon 1">
            <a:extLst>
              <a:ext uri="{FF2B5EF4-FFF2-40B4-BE49-F238E27FC236}">
                <a16:creationId xmlns:a16="http://schemas.microsoft.com/office/drawing/2014/main" id="{DF54EC34-C081-4143-9071-F5FD8987225A}"/>
              </a:ext>
            </a:extLst>
          </p:cNvPr>
          <p:cNvSpPr/>
          <p:nvPr/>
        </p:nvSpPr>
        <p:spPr>
          <a:xfrm>
            <a:off x="126124" y="1305521"/>
            <a:ext cx="2632842" cy="1474078"/>
          </a:xfrm>
          <a:prstGeom prst="homePlate">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i="1" dirty="0" err="1">
                <a:solidFill>
                  <a:srgbClr val="C00000"/>
                </a:solidFill>
                <a:latin typeface="Times New Roman" panose="02020603050405020304" pitchFamily="18" charset="0"/>
                <a:cs typeface="Times New Roman" panose="02020603050405020304" pitchFamily="18" charset="0"/>
              </a:rPr>
              <a:t>Khái</a:t>
            </a:r>
            <a:r>
              <a:rPr lang="en-US" sz="3200" b="1" i="1" dirty="0">
                <a:solidFill>
                  <a:srgbClr val="C00000"/>
                </a:solidFill>
                <a:latin typeface="Times New Roman" panose="02020603050405020304" pitchFamily="18" charset="0"/>
                <a:cs typeface="Times New Roman" panose="02020603050405020304" pitchFamily="18" charset="0"/>
              </a:rPr>
              <a:t> </a:t>
            </a:r>
            <a:r>
              <a:rPr lang="en-US" sz="3200" b="1" i="1" dirty="0" err="1">
                <a:solidFill>
                  <a:srgbClr val="C00000"/>
                </a:solidFill>
                <a:latin typeface="Times New Roman" panose="02020603050405020304" pitchFamily="18" charset="0"/>
                <a:cs typeface="Times New Roman" panose="02020603050405020304" pitchFamily="18" charset="0"/>
              </a:rPr>
              <a:t>niệm</a:t>
            </a:r>
            <a:endParaRPr lang="en-US" sz="3200" b="1" i="1" dirty="0">
              <a:solidFill>
                <a:srgbClr val="C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4CC559F-F41E-416B-9180-AAB921BF9E8B}"/>
              </a:ext>
            </a:extLst>
          </p:cNvPr>
          <p:cNvSpPr txBox="1"/>
          <p:nvPr/>
        </p:nvSpPr>
        <p:spPr>
          <a:xfrm>
            <a:off x="3749593" y="342823"/>
            <a:ext cx="5302411"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Không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gian</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0131480A-8CDC-49C4-9516-255C4F351C9A}"/>
              </a:ext>
            </a:extLst>
          </p:cNvPr>
          <p:cNvCxnSpPr>
            <a:cxnSpLocks/>
          </p:cNvCxnSpPr>
          <p:nvPr/>
        </p:nvCxnSpPr>
        <p:spPr>
          <a:xfrm>
            <a:off x="1880973" y="113927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056C68F-6042-40F4-B171-DE65931CFDBA}"/>
              </a:ext>
            </a:extLst>
          </p:cNvPr>
          <p:cNvCxnSpPr>
            <a:cxnSpLocks/>
          </p:cNvCxnSpPr>
          <p:nvPr/>
        </p:nvCxnSpPr>
        <p:spPr>
          <a:xfrm>
            <a:off x="1880973" y="102962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7DE8C5-A0FA-4AC2-A9E3-720C7A97EEE0}"/>
              </a:ext>
            </a:extLst>
          </p:cNvPr>
          <p:cNvPicPr>
            <a:picLocks noChangeAspect="1"/>
          </p:cNvPicPr>
          <p:nvPr/>
        </p:nvPicPr>
        <p:blipFill>
          <a:blip r:embed="rId2"/>
          <a:stretch>
            <a:fillRect/>
          </a:stretch>
        </p:blipFill>
        <p:spPr>
          <a:xfrm>
            <a:off x="8278365" y="1248919"/>
            <a:ext cx="3656132" cy="2527571"/>
          </a:xfrm>
          <a:prstGeom prst="rect">
            <a:avLst/>
          </a:prstGeom>
        </p:spPr>
      </p:pic>
      <p:pic>
        <p:nvPicPr>
          <p:cNvPr id="4" name="Picture 3">
            <a:extLst>
              <a:ext uri="{FF2B5EF4-FFF2-40B4-BE49-F238E27FC236}">
                <a16:creationId xmlns:a16="http://schemas.microsoft.com/office/drawing/2014/main" id="{DAE989D7-476C-4981-95D7-117701B45C1B}"/>
              </a:ext>
            </a:extLst>
          </p:cNvPr>
          <p:cNvPicPr>
            <a:picLocks noChangeAspect="1"/>
          </p:cNvPicPr>
          <p:nvPr/>
        </p:nvPicPr>
        <p:blipFill rotWithShape="1">
          <a:blip r:embed="rId3"/>
          <a:srcRect l="29248" r="7411"/>
          <a:stretch/>
        </p:blipFill>
        <p:spPr>
          <a:xfrm>
            <a:off x="6281264" y="3987606"/>
            <a:ext cx="3656132" cy="2527571"/>
          </a:xfrm>
          <a:prstGeom prst="rect">
            <a:avLst/>
          </a:prstGeom>
        </p:spPr>
      </p:pic>
      <p:sp>
        <p:nvSpPr>
          <p:cNvPr id="5" name="Slide Number Placeholder 4">
            <a:extLst>
              <a:ext uri="{FF2B5EF4-FFF2-40B4-BE49-F238E27FC236}">
                <a16:creationId xmlns:a16="http://schemas.microsoft.com/office/drawing/2014/main" id="{02F94072-A646-457A-9A78-708B00C51E26}"/>
              </a:ext>
            </a:extLst>
          </p:cNvPr>
          <p:cNvSpPr>
            <a:spLocks noGrp="1"/>
          </p:cNvSpPr>
          <p:nvPr>
            <p:ph type="sldNum" sz="quarter" idx="12"/>
          </p:nvPr>
        </p:nvSpPr>
        <p:spPr/>
        <p:txBody>
          <a:bodyPr/>
          <a:lstStyle/>
          <a:p>
            <a:fld id="{BCA9E365-C2E6-427D-B945-C61DCC8F5720}" type="slidenum">
              <a:rPr lang="en-US" smtClean="0"/>
              <a:t>85</a:t>
            </a:fld>
            <a:endParaRPr lang="en-US"/>
          </a:p>
        </p:txBody>
      </p:sp>
    </p:spTree>
    <p:extLst>
      <p:ext uri="{BB962C8B-B14F-4D97-AF65-F5344CB8AC3E}">
        <p14:creationId xmlns:p14="http://schemas.microsoft.com/office/powerpoint/2010/main" val="72245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0" grpId="0"/>
      <p:bldP spid="2" grpId="0" animBg="1"/>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D2AE64-53AA-47F3-A386-B601D78FF6F9}"/>
              </a:ext>
            </a:extLst>
          </p:cNvPr>
          <p:cNvSpPr>
            <a:spLocks noGrp="1"/>
          </p:cNvSpPr>
          <p:nvPr>
            <p:ph type="subTitle" idx="1"/>
          </p:nvPr>
        </p:nvSpPr>
        <p:spPr>
          <a:xfrm>
            <a:off x="1880973" y="1983728"/>
            <a:ext cx="9475076" cy="4784048"/>
          </a:xfrm>
        </p:spPr>
        <p:txBody>
          <a:bodyPr>
            <a:normAutofit/>
          </a:bodyPr>
          <a:lstStyle/>
          <a:p>
            <a:pPr marL="457200" indent="-457200" algn="just">
              <a:lnSpc>
                <a:spcPct val="100000"/>
              </a:lnSpc>
              <a:spcBef>
                <a:spcPts val="0"/>
              </a:spcBef>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Không</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gian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là</a:t>
            </a:r>
            <a:r>
              <a:rPr lang="en-US" sz="2800"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hình</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thức</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tồn</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tại</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của</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vật</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chất</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vận</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động</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i="1" u="sng" dirty="0" err="1">
                <a:solidFill>
                  <a:srgbClr val="C00000"/>
                </a:solidFill>
                <a:latin typeface="Times New Roman" panose="02020603050405020304" pitchFamily="18" charset="0"/>
                <a:cs typeface="Times New Roman" panose="02020603050405020304" pitchFamily="18" charset="0"/>
              </a:rPr>
              <a:t>về</a:t>
            </a:r>
            <a:r>
              <a:rPr lang="en-US" sz="2800"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mặt</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vị</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trí</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quảng</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tính</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kết</a:t>
            </a:r>
            <a:r>
              <a:rPr lang="en-US" sz="2800" b="1" i="1" u="sng"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0070C0"/>
                </a:solidFill>
                <a:latin typeface="Times New Roman" panose="02020603050405020304" pitchFamily="18" charset="0"/>
                <a:cs typeface="Times New Roman" panose="02020603050405020304" pitchFamily="18" charset="0"/>
              </a:rPr>
              <a:t>cấu</a:t>
            </a:r>
            <a:r>
              <a:rPr lang="en-US" sz="2800" i="1" u="sng" dirty="0">
                <a:solidFill>
                  <a:srgbClr val="0070C0"/>
                </a:solidFill>
                <a:latin typeface="Times New Roman" panose="02020603050405020304" pitchFamily="18" charset="0"/>
                <a:cs typeface="Times New Roman" panose="02020603050405020304" pitchFamily="18" charset="0"/>
              </a:rPr>
              <a:t>;</a:t>
            </a:r>
            <a:r>
              <a:rPr lang="en-US" sz="2800" dirty="0">
                <a:solidFill>
                  <a:srgbClr val="0070C0"/>
                </a:solidFill>
                <a:latin typeface="Times New Roman" panose="02020603050405020304" pitchFamily="18" charset="0"/>
                <a:cs typeface="Times New Roman" panose="02020603050405020304" pitchFamily="18" charset="0"/>
              </a:rPr>
              <a:t> </a:t>
            </a:r>
          </a:p>
          <a:p>
            <a:pPr algn="just">
              <a:lnSpc>
                <a:spcPct val="100000"/>
              </a:lnSpc>
              <a:spcBef>
                <a:spcPts val="0"/>
              </a:spcBef>
            </a:pPr>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Font typeface="Wingdings" panose="05000000000000000000" pitchFamily="2" charset="2"/>
              <a:buChar char="Ø"/>
            </a:pPr>
            <a:r>
              <a:rPr lang="en-US" sz="2800" dirty="0" err="1">
                <a:solidFill>
                  <a:srgbClr val="0070C0"/>
                </a:solidFill>
                <a:latin typeface="Times New Roman" panose="02020603050405020304" pitchFamily="18" charset="0"/>
                <a:cs typeface="Times New Roman" panose="02020603050405020304" pitchFamily="18" charset="0"/>
              </a:rPr>
              <a:t>Còn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thời</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gian</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là</a:t>
            </a:r>
            <a:r>
              <a:rPr lang="en-US" sz="2800" dirty="0">
                <a:solidFill>
                  <a:srgbClr val="0070C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hình</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thức</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tồn</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tại</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của</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vật</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chất</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vận</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động</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về</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mặt</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độ</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dài</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diễn</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b="1" i="1" u="sng" dirty="0" err="1">
                <a:solidFill>
                  <a:srgbClr val="C00000"/>
                </a:solidFill>
                <a:latin typeface="Times New Roman" panose="02020603050405020304" pitchFamily="18" charset="0"/>
                <a:cs typeface="Times New Roman" panose="02020603050405020304" pitchFamily="18" charset="0"/>
              </a:rPr>
              <a:t>biến</a:t>
            </a:r>
            <a:r>
              <a:rPr lang="en-US" sz="2800" b="1" i="1" u="sng" dirty="0">
                <a:solidFill>
                  <a:srgbClr val="C0000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sự</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kế</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tiếp</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nhau</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của</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quá</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err="1">
                <a:solidFill>
                  <a:srgbClr val="0070C0"/>
                </a:solidFill>
                <a:latin typeface="Times New Roman" panose="02020603050405020304" pitchFamily="18" charset="0"/>
                <a:cs typeface="Times New Roman" panose="02020603050405020304" pitchFamily="18" charset="0"/>
              </a:rPr>
              <a:t>trình</a:t>
            </a:r>
            <a:r>
              <a:rPr lang="en-US" sz="2800" dirty="0">
                <a:solidFill>
                  <a:srgbClr val="0070C0"/>
                </a:solidFill>
                <a:latin typeface="Times New Roman" panose="02020603050405020304" pitchFamily="18" charset="0"/>
                <a:cs typeface="Times New Roman" panose="02020603050405020304" pitchFamily="18" charset="0"/>
              </a:rPr>
              <a:t>.</a:t>
            </a:r>
          </a:p>
          <a:p>
            <a:pPr algn="just">
              <a:lnSpc>
                <a:spcPct val="100000"/>
              </a:lnSpc>
              <a:spcBef>
                <a:spcPts val="0"/>
              </a:spcBef>
            </a:pPr>
            <a:endParaRPr lang="en-US" sz="2800" dirty="0">
              <a:solidFill>
                <a:srgbClr val="0070C0"/>
              </a:solidFill>
              <a:latin typeface="Times New Roman" panose="02020603050405020304" pitchFamily="18" charset="0"/>
              <a:cs typeface="Times New Roman" panose="02020603050405020304" pitchFamily="18" charset="0"/>
            </a:endParaRPr>
          </a:p>
          <a:p>
            <a:pPr algn="just">
              <a:lnSpc>
                <a:spcPct val="100000"/>
              </a:lnSpc>
              <a:spcBef>
                <a:spcPts val="0"/>
              </a:spcBef>
            </a:pPr>
            <a:r>
              <a:rPr lang="en-US" sz="2800" i="1" dirty="0">
                <a:solidFill>
                  <a:srgbClr val="C00000"/>
                </a:solidFill>
                <a:latin typeface="Times New Roman" panose="02020603050405020304" pitchFamily="18" charset="0"/>
                <a:cs typeface="Times New Roman" panose="02020603050405020304" pitchFamily="18" charset="0"/>
              </a:rPr>
              <a:t>	KL: </a:t>
            </a:r>
            <a:r>
              <a:rPr lang="en-US" sz="2800" dirty="0">
                <a:solidFill>
                  <a:srgbClr val="002060"/>
                </a:solidFill>
                <a:latin typeface="Times New Roman" panose="02020603050405020304" pitchFamily="18" charset="0"/>
                <a:cs typeface="Times New Roman" panose="02020603050405020304" pitchFamily="18" charset="0"/>
              </a:rPr>
              <a:t>KG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TG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hai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thuộc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hai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tồn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nhau</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động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chúng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liên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hệ</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thiết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nhau</a:t>
            </a:r>
            <a:r>
              <a:rPr lang="en-US" sz="2800" dirty="0">
                <a:solidFill>
                  <a:srgbClr val="002060"/>
                </a:solidFill>
                <a:latin typeface="Times New Roman" panose="02020603050405020304" pitchFamily="18" charset="0"/>
                <a:cs typeface="Times New Roman" panose="02020603050405020304" pitchFamily="18" charset="0"/>
              </a:rPr>
              <a:t>.</a:t>
            </a:r>
          </a:p>
          <a:p>
            <a:pPr algn="just">
              <a:lnSpc>
                <a:spcPct val="100000"/>
              </a:lnSpc>
              <a:spcBef>
                <a:spcPts val="0"/>
              </a:spcBef>
            </a:pPr>
            <a:endParaRPr lang="en-US" sz="2600" dirty="0">
              <a:solidFill>
                <a:srgbClr val="0070C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9E79F71-5CD6-4132-AF78-AE31B0AB1F97}"/>
              </a:ext>
            </a:extLst>
          </p:cNvPr>
          <p:cNvSpPr txBox="1"/>
          <p:nvPr/>
        </p:nvSpPr>
        <p:spPr>
          <a:xfrm>
            <a:off x="3749593" y="342823"/>
            <a:ext cx="5302411"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Không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gian</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F5C289A2-4735-4121-9439-C356760127A1}"/>
              </a:ext>
            </a:extLst>
          </p:cNvPr>
          <p:cNvCxnSpPr>
            <a:cxnSpLocks/>
          </p:cNvCxnSpPr>
          <p:nvPr/>
        </p:nvCxnSpPr>
        <p:spPr>
          <a:xfrm>
            <a:off x="1880973" y="113927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194C2D-3FE2-4F60-820A-6775BB257440}"/>
              </a:ext>
            </a:extLst>
          </p:cNvPr>
          <p:cNvCxnSpPr>
            <a:cxnSpLocks/>
          </p:cNvCxnSpPr>
          <p:nvPr/>
        </p:nvCxnSpPr>
        <p:spPr>
          <a:xfrm>
            <a:off x="1880973" y="102962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9434B817-C3C3-407D-A834-3AA5B96414E5}"/>
              </a:ext>
            </a:extLst>
          </p:cNvPr>
          <p:cNvSpPr/>
          <p:nvPr/>
        </p:nvSpPr>
        <p:spPr>
          <a:xfrm>
            <a:off x="1" y="1716420"/>
            <a:ext cx="1623848" cy="4002310"/>
          </a:xfrm>
          <a:prstGeom prst="homePlate">
            <a:avLst>
              <a:gd name="adj" fmla="val 16474"/>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C00000"/>
                </a:solidFill>
                <a:latin typeface="Times New Roman" panose="02020603050405020304" pitchFamily="18" charset="0"/>
                <a:cs typeface="Times New Roman" panose="02020603050405020304" pitchFamily="18" charset="0"/>
              </a:rPr>
              <a:t>-</a:t>
            </a:r>
          </a:p>
          <a:p>
            <a:pPr algn="ctr"/>
            <a:r>
              <a:rPr lang="en-US" sz="2800" b="1" i="1" dirty="0" err="1">
                <a:solidFill>
                  <a:srgbClr val="C00000"/>
                </a:solidFill>
                <a:latin typeface="Times New Roman" panose="02020603050405020304" pitchFamily="18" charset="0"/>
                <a:cs typeface="Times New Roman" panose="02020603050405020304" pitchFamily="18" charset="0"/>
              </a:rPr>
              <a:t>Không</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gian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và</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thời</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gian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là</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hình</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thức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tồn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tại</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của</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vật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chất</a:t>
            </a:r>
            <a:endParaRPr lang="en-US" sz="2800" b="1" i="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889073A-34DD-4B6C-AA7A-A823CED1DB71}"/>
              </a:ext>
            </a:extLst>
          </p:cNvPr>
          <p:cNvSpPr>
            <a:spLocks noGrp="1"/>
          </p:cNvSpPr>
          <p:nvPr>
            <p:ph type="sldNum" sz="quarter" idx="12"/>
          </p:nvPr>
        </p:nvSpPr>
        <p:spPr/>
        <p:txBody>
          <a:bodyPr/>
          <a:lstStyle/>
          <a:p>
            <a:fld id="{BCA9E365-C2E6-427D-B945-C61DCC8F5720}" type="slidenum">
              <a:rPr lang="en-US" smtClean="0"/>
              <a:t>86</a:t>
            </a:fld>
            <a:endParaRPr lang="en-US"/>
          </a:p>
        </p:txBody>
      </p:sp>
    </p:spTree>
    <p:extLst>
      <p:ext uri="{BB962C8B-B14F-4D97-AF65-F5344CB8AC3E}">
        <p14:creationId xmlns:p14="http://schemas.microsoft.com/office/powerpoint/2010/main" val="417636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DCB3FD-EF3E-4EEE-B34C-DFF6F8DD3FD7}"/>
              </a:ext>
            </a:extLst>
          </p:cNvPr>
          <p:cNvSpPr>
            <a:spLocks noGrp="1"/>
          </p:cNvSpPr>
          <p:nvPr>
            <p:ph type="subTitle" idx="1"/>
          </p:nvPr>
        </p:nvSpPr>
        <p:spPr>
          <a:xfrm>
            <a:off x="2556610" y="1435412"/>
            <a:ext cx="4876830" cy="3846036"/>
          </a:xfrm>
        </p:spPr>
        <p:txBody>
          <a:bodyPr>
            <a:normAutofit/>
          </a:bodyPr>
          <a:lstStyle/>
          <a:p>
            <a:pPr algn="just"/>
            <a:endParaRPr lang="en-US" sz="2800" b="1" i="1" dirty="0">
              <a:latin typeface="Times New Roman" panose="02020603050405020304" pitchFamily="18" charset="0"/>
              <a:cs typeface="Times New Roman" panose="02020603050405020304" pitchFamily="18" charset="0"/>
            </a:endParaRPr>
          </a:p>
          <a:p>
            <a:pPr algn="just"/>
            <a:endParaRPr lang="en-US" sz="2800" b="1" i="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i="1" dirty="0" err="1">
                <a:solidFill>
                  <a:srgbClr val="002060"/>
                </a:solidFill>
                <a:latin typeface="Times New Roman" panose="02020603050405020304" pitchFamily="18" charset="0"/>
                <a:cs typeface="Times New Roman" panose="02020603050405020304" pitchFamily="18" charset="0"/>
              </a:rPr>
              <a:t>Tính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khách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quan</a:t>
            </a:r>
            <a:endParaRPr lang="en-US" sz="2800" b="1"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i="1" dirty="0" err="1">
                <a:solidFill>
                  <a:srgbClr val="002060"/>
                </a:solidFill>
                <a:latin typeface="Times New Roman" panose="02020603050405020304" pitchFamily="18" charset="0"/>
                <a:cs typeface="Times New Roman" panose="02020603050405020304" pitchFamily="18" charset="0"/>
              </a:rPr>
              <a:t>Tính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vĩnh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cửu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vô</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tận</a:t>
            </a:r>
            <a:endParaRPr lang="en-US" sz="2800" b="1" dirty="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i="1" dirty="0" err="1">
                <a:solidFill>
                  <a:srgbClr val="002060"/>
                </a:solidFill>
                <a:latin typeface="Times New Roman" panose="02020603050405020304" pitchFamily="18" charset="0"/>
                <a:cs typeface="Times New Roman" panose="02020603050405020304" pitchFamily="18" charset="0"/>
              </a:rPr>
              <a:t>Tính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ba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chiều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không</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gian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và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tính</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một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chiều</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thời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gian</a:t>
            </a:r>
            <a:endParaRPr lang="en-US" sz="2800" b="1" dirty="0">
              <a:solidFill>
                <a:srgbClr val="002060"/>
              </a:solidFill>
              <a:latin typeface="Times New Roman" panose="02020603050405020304" pitchFamily="18" charset="0"/>
              <a:cs typeface="Times New Roman" panose="02020603050405020304" pitchFamily="18" charset="0"/>
            </a:endParaRPr>
          </a:p>
          <a:p>
            <a:pPr algn="just"/>
            <a:endParaRPr 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CDDEB15-9341-47E7-9348-6428B266BA73}"/>
              </a:ext>
            </a:extLst>
          </p:cNvPr>
          <p:cNvSpPr txBox="1"/>
          <p:nvPr/>
        </p:nvSpPr>
        <p:spPr>
          <a:xfrm>
            <a:off x="3749593" y="342823"/>
            <a:ext cx="5302411" cy="954107"/>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Không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thời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gian</a:t>
            </a:r>
            <a:endParaRPr lang="en-US" sz="2800" b="1" i="1" dirty="0">
              <a:solidFill>
                <a:srgbClr val="FF0000"/>
              </a:solidFill>
              <a:latin typeface="Times New Roman" panose="02020603050405020304" pitchFamily="18" charset="0"/>
              <a:cs typeface="Times New Roman" panose="02020603050405020304" pitchFamily="18" charset="0"/>
            </a:endParaRPr>
          </a:p>
          <a:p>
            <a:pPr algn="ct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2C463E0A-EBEE-43C6-9F0B-B4D03E699475}"/>
              </a:ext>
            </a:extLst>
          </p:cNvPr>
          <p:cNvCxnSpPr>
            <a:cxnSpLocks/>
          </p:cNvCxnSpPr>
          <p:nvPr/>
        </p:nvCxnSpPr>
        <p:spPr>
          <a:xfrm>
            <a:off x="1880973" y="113927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6511AA-8229-4CC8-8FE0-72D83BB1444F}"/>
              </a:ext>
            </a:extLst>
          </p:cNvPr>
          <p:cNvCxnSpPr>
            <a:cxnSpLocks/>
          </p:cNvCxnSpPr>
          <p:nvPr/>
        </p:nvCxnSpPr>
        <p:spPr>
          <a:xfrm>
            <a:off x="1880973" y="102962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6CE6F159-C6FF-4998-B978-0B92F8AB045F}"/>
              </a:ext>
            </a:extLst>
          </p:cNvPr>
          <p:cNvSpPr/>
          <p:nvPr/>
        </p:nvSpPr>
        <p:spPr>
          <a:xfrm>
            <a:off x="0" y="2286000"/>
            <a:ext cx="2144110" cy="2995448"/>
          </a:xfrm>
          <a:prstGeom prst="homePlate">
            <a:avLst>
              <a:gd name="adj" fmla="val 24713"/>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nl-NL" sz="2800" b="1" i="1" dirty="0">
                <a:solidFill>
                  <a:srgbClr val="C00000"/>
                </a:solidFill>
                <a:latin typeface="Times New Roman" panose="02020603050405020304" pitchFamily="18" charset="0"/>
                <a:cs typeface="Times New Roman" pitchFamily="18" charset="0"/>
              </a:rPr>
              <a:t>-</a:t>
            </a:r>
          </a:p>
          <a:p>
            <a:pPr algn="ctr"/>
            <a:r>
              <a:rPr lang="nl-NL" sz="2800" b="1" i="1" dirty="0">
                <a:solidFill>
                  <a:srgbClr val="C00000"/>
                </a:solidFill>
                <a:latin typeface="Times New Roman" panose="02020603050405020304" pitchFamily="18" charset="0"/>
                <a:cs typeface="Times New Roman" pitchFamily="18" charset="0"/>
              </a:rPr>
              <a:t>Các tính chất của không gian và th</a:t>
            </a:r>
            <a:r>
              <a:rPr lang="en-US" sz="2800" b="1" i="1" dirty="0" err="1">
                <a:solidFill>
                  <a:srgbClr val="C00000"/>
                </a:solidFill>
                <a:latin typeface="Times New Roman" panose="02020603050405020304" pitchFamily="18" charset="0"/>
                <a:cs typeface="Times New Roman" pitchFamily="18" charset="0"/>
              </a:rPr>
              <a:t>ời</a:t>
            </a:r>
            <a:r>
              <a:rPr lang="en-US" sz="2800" b="1" i="1" dirty="0">
                <a:solidFill>
                  <a:srgbClr val="C00000"/>
                </a:solidFill>
                <a:latin typeface="Times New Roman" panose="02020603050405020304" pitchFamily="18" charset="0"/>
                <a:cs typeface="Times New Roman" pitchFamily="18" charset="0"/>
              </a:rPr>
              <a:t> </a:t>
            </a:r>
            <a:r>
              <a:rPr lang="en-US" sz="2800" b="1" i="1" dirty="0" err="1">
                <a:solidFill>
                  <a:srgbClr val="C00000"/>
                </a:solidFill>
                <a:latin typeface="Times New Roman" panose="02020603050405020304" pitchFamily="18" charset="0"/>
                <a:cs typeface="Times New Roman" pitchFamily="18" charset="0"/>
              </a:rPr>
              <a:t>gian</a:t>
            </a:r>
            <a:endParaRPr lang="nl-NL" sz="2800" b="1" i="1" dirty="0">
              <a:solidFill>
                <a:srgbClr val="C00000"/>
              </a:solidFill>
              <a:latin typeface="Times New Roman" panose="02020603050405020304" pitchFamily="18" charset="0"/>
              <a:cs typeface="Times New Roman" pitchFamily="18" charset="0"/>
            </a:endParaRPr>
          </a:p>
        </p:txBody>
      </p:sp>
      <p:pic>
        <p:nvPicPr>
          <p:cNvPr id="4" name="Picture 3">
            <a:extLst>
              <a:ext uri="{FF2B5EF4-FFF2-40B4-BE49-F238E27FC236}">
                <a16:creationId xmlns:a16="http://schemas.microsoft.com/office/drawing/2014/main" id="{A2F37B67-31A9-4583-8171-50E336108D8A}"/>
              </a:ext>
            </a:extLst>
          </p:cNvPr>
          <p:cNvPicPr>
            <a:picLocks noChangeAspect="1"/>
          </p:cNvPicPr>
          <p:nvPr/>
        </p:nvPicPr>
        <p:blipFill>
          <a:blip r:embed="rId2"/>
          <a:stretch>
            <a:fillRect/>
          </a:stretch>
        </p:blipFill>
        <p:spPr>
          <a:xfrm>
            <a:off x="7614334" y="1767754"/>
            <a:ext cx="3741715" cy="3950967"/>
          </a:xfrm>
          <a:prstGeom prst="rect">
            <a:avLst/>
          </a:prstGeom>
          <a:ln>
            <a:noFill/>
          </a:ln>
          <a:effectLst>
            <a:softEdge rad="112500"/>
          </a:effectLst>
        </p:spPr>
      </p:pic>
      <p:sp>
        <p:nvSpPr>
          <p:cNvPr id="5" name="Slide Number Placeholder 4">
            <a:extLst>
              <a:ext uri="{FF2B5EF4-FFF2-40B4-BE49-F238E27FC236}">
                <a16:creationId xmlns:a16="http://schemas.microsoft.com/office/drawing/2014/main" id="{465FC8D8-D663-4FB8-A898-982238D41A10}"/>
              </a:ext>
            </a:extLst>
          </p:cNvPr>
          <p:cNvSpPr>
            <a:spLocks noGrp="1"/>
          </p:cNvSpPr>
          <p:nvPr>
            <p:ph type="sldNum" sz="quarter" idx="12"/>
          </p:nvPr>
        </p:nvSpPr>
        <p:spPr/>
        <p:txBody>
          <a:bodyPr/>
          <a:lstStyle/>
          <a:p>
            <a:fld id="{BCA9E365-C2E6-427D-B945-C61DCC8F5720}" type="slidenum">
              <a:rPr lang="en-US" smtClean="0"/>
              <a:t>87</a:t>
            </a:fld>
            <a:endParaRPr lang="en-US"/>
          </a:p>
        </p:txBody>
      </p:sp>
    </p:spTree>
    <p:extLst>
      <p:ext uri="{BB962C8B-B14F-4D97-AF65-F5344CB8AC3E}">
        <p14:creationId xmlns:p14="http://schemas.microsoft.com/office/powerpoint/2010/main" val="133772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DD8C4F8-21E0-4C3B-A76D-3F20AE4D8D78}"/>
              </a:ext>
            </a:extLst>
          </p:cNvPr>
          <p:cNvSpPr>
            <a:spLocks noGrp="1"/>
          </p:cNvSpPr>
          <p:nvPr>
            <p:ph type="subTitle" idx="1"/>
          </p:nvPr>
        </p:nvSpPr>
        <p:spPr>
          <a:xfrm>
            <a:off x="630621" y="1529259"/>
            <a:ext cx="10878207" cy="4556230"/>
          </a:xfrm>
        </p:spPr>
        <p:txBody>
          <a:bodyPr>
            <a:normAutofit/>
          </a:bodyPr>
          <a:lstStyle/>
          <a:p>
            <a:pPr algn="just">
              <a:lnSpc>
                <a:spcPct val="100000"/>
              </a:lnSpc>
              <a:spcBef>
                <a:spcPts val="0"/>
              </a:spcBef>
              <a:defRPr/>
            </a:pPr>
            <a:r>
              <a:rPr lang="nl-NL" sz="2800" b="1" i="1" dirty="0">
                <a:solidFill>
                  <a:srgbClr val="C00000"/>
                </a:solidFill>
                <a:latin typeface="Times New Roman" panose="02020603050405020304" pitchFamily="18" charset="0"/>
                <a:ea typeface="Cordia New"/>
                <a:cs typeface="Times New Roman" panose="02020603050405020304" pitchFamily="18" charset="0"/>
              </a:rPr>
              <a:t>*Tồn tại của thế giới là tiền đề cho sự thống nhất của thế giới</a:t>
            </a:r>
          </a:p>
          <a:p>
            <a:pPr algn="just">
              <a:lnSpc>
                <a:spcPct val="100000"/>
              </a:lnSpc>
              <a:spcBef>
                <a:spcPts val="0"/>
              </a:spcBef>
              <a:defRPr/>
            </a:pPr>
            <a:r>
              <a:rPr lang="en-US" sz="2800" dirty="0">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Thừa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tồn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vật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tiền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thừa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sự</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tồn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thì</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không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thể</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nói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việc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nhận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giới</a:t>
            </a:r>
            <a:r>
              <a:rPr lang="en-US" sz="2800" dirty="0">
                <a:solidFill>
                  <a:srgbClr val="002060"/>
                </a:solidFill>
                <a:latin typeface="Times New Roman" panose="02020603050405020304" pitchFamily="18" charset="0"/>
                <a:cs typeface="Times New Roman" panose="02020603050405020304" pitchFamily="18" charset="0"/>
              </a:rPr>
              <a:t>.</a:t>
            </a:r>
          </a:p>
          <a:p>
            <a:pPr algn="just">
              <a:lnSpc>
                <a:spcPct val="100000"/>
              </a:lnSpc>
              <a:spcBef>
                <a:spcPts val="0"/>
              </a:spcBef>
              <a:defRPr/>
            </a:pPr>
            <a:r>
              <a:rPr lang="nl-NL" sz="2800" b="1" i="1" dirty="0">
                <a:solidFill>
                  <a:srgbClr val="C00000"/>
                </a:solidFill>
                <a:latin typeface="Times New Roman" panose="02020603050405020304" pitchFamily="18" charset="0"/>
                <a:ea typeface="Cordia New"/>
                <a:cs typeface="Times New Roman" panose="02020603050405020304" pitchFamily="18" charset="0"/>
              </a:rPr>
              <a:t>*Thế giới thống nhất ở tính vật chất</a:t>
            </a:r>
            <a:endParaRPr lang="vi-VN" sz="2800" b="1" i="1" dirty="0">
              <a:solidFill>
                <a:srgbClr val="C00000"/>
              </a:solidFill>
              <a:latin typeface="Times New Roman" panose="02020603050405020304" pitchFamily="18" charset="0"/>
              <a:ea typeface="Cordia New"/>
              <a:cs typeface="Times New Roman" panose="02020603050405020304" pitchFamily="18" charset="0"/>
            </a:endParaRPr>
          </a:p>
          <a:p>
            <a:pPr algn="just">
              <a:lnSpc>
                <a:spcPct val="100000"/>
              </a:lnSpc>
              <a:spcBef>
                <a:spcPts val="0"/>
              </a:spcBef>
              <a:buFont typeface="Wingdings" pitchFamily="2" charset="2"/>
              <a:buChar char="v"/>
            </a:pPr>
            <a:r>
              <a:rPr lang="en-US" sz="2800" dirty="0" err="1">
                <a:solidFill>
                  <a:srgbClr val="002060"/>
                </a:solidFill>
                <a:latin typeface="Times New Roman" panose="02020603050405020304" pitchFamily="18" charset="0"/>
                <a:cs typeface="Times New Roman" pitchFamily="18" charset="0"/>
              </a:rPr>
              <a:t>Chỉ</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có</a:t>
            </a:r>
            <a:r>
              <a:rPr lang="en-US" sz="2800" dirty="0">
                <a:solidFill>
                  <a:srgbClr val="002060"/>
                </a:solidFill>
                <a:latin typeface="Times New Roman" panose="02020603050405020304" pitchFamily="18" charset="0"/>
                <a:cs typeface="Times New Roman" pitchFamily="18" charset="0"/>
              </a:rPr>
              <a:t> 1 </a:t>
            </a:r>
            <a:r>
              <a:rPr lang="en-US" sz="2800" dirty="0" err="1">
                <a:solidFill>
                  <a:srgbClr val="002060"/>
                </a:solidFill>
                <a:latin typeface="Times New Roman" panose="02020603050405020304" pitchFamily="18" charset="0"/>
                <a:cs typeface="Times New Roman" pitchFamily="18" charset="0"/>
              </a:rPr>
              <a:t>thế</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giới</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duy</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nhất</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là</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thế</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giới</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vật</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chất</a:t>
            </a:r>
            <a:r>
              <a:rPr lang="en-US" sz="2800" dirty="0">
                <a:solidFill>
                  <a:srgbClr val="002060"/>
                </a:solidFill>
                <a:latin typeface="Times New Roman" panose="02020603050405020304" pitchFamily="18" charset="0"/>
                <a:cs typeface="Times New Roman" pitchFamily="18" charset="0"/>
              </a:rPr>
              <a:t>, </a:t>
            </a:r>
            <a:r>
              <a:rPr lang="vi-VN" sz="2800" dirty="0">
                <a:solidFill>
                  <a:srgbClr val="002060"/>
                </a:solidFill>
                <a:latin typeface="Times New Roman" panose="02020603050405020304" pitchFamily="18" charset="0"/>
                <a:ea typeface="Cordia New"/>
                <a:cs typeface="Times New Roman" panose="02020603050405020304" pitchFamily="18" charset="0"/>
              </a:rPr>
              <a:t>tồn tại độc lập, khách quan với ý thức của con người</a:t>
            </a:r>
            <a:r>
              <a:rPr lang="nl-NL" sz="2800" dirty="0">
                <a:solidFill>
                  <a:srgbClr val="002060"/>
                </a:solidFill>
                <a:latin typeface="Times New Roman" panose="02020603050405020304" pitchFamily="18" charset="0"/>
                <a:ea typeface="Cordia New"/>
                <a:cs typeface="Times New Roman" panose="02020603050405020304" pitchFamily="18" charset="0"/>
              </a:rPr>
              <a:t>. </a:t>
            </a:r>
            <a:endParaRPr lang="vi-VN" sz="2800" dirty="0">
              <a:solidFill>
                <a:srgbClr val="002060"/>
              </a:solidFill>
              <a:latin typeface="Times New Roman" panose="02020603050405020304" pitchFamily="18" charset="0"/>
              <a:ea typeface="Cordia New"/>
              <a:cs typeface="Times New Roman" panose="02020603050405020304" pitchFamily="18" charset="0"/>
            </a:endParaRPr>
          </a:p>
          <a:p>
            <a:pPr algn="just">
              <a:lnSpc>
                <a:spcPct val="100000"/>
              </a:lnSpc>
              <a:spcBef>
                <a:spcPts val="0"/>
              </a:spcBef>
              <a:buFont typeface="Wingdings" pitchFamily="2" charset="2"/>
              <a:buChar char="v"/>
            </a:pPr>
            <a:r>
              <a:rPr lang="en-US" sz="2800" dirty="0" err="1">
                <a:solidFill>
                  <a:srgbClr val="002060"/>
                </a:solidFill>
                <a:latin typeface="Times New Roman" panose="02020603050405020304" pitchFamily="18" charset="0"/>
                <a:cs typeface="Times New Roman" pitchFamily="18" charset="0"/>
              </a:rPr>
              <a:t>Thế</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giới</a:t>
            </a:r>
            <a:r>
              <a:rPr lang="en-US" sz="2800" dirty="0">
                <a:solidFill>
                  <a:srgbClr val="002060"/>
                </a:solidFill>
                <a:latin typeface="Times New Roman" panose="02020603050405020304" pitchFamily="18" charset="0"/>
                <a:cs typeface="Times New Roman" pitchFamily="18" charset="0"/>
              </a:rPr>
              <a:t> VC </a:t>
            </a:r>
            <a:r>
              <a:rPr lang="en-US" sz="2800" dirty="0" err="1">
                <a:solidFill>
                  <a:srgbClr val="002060"/>
                </a:solidFill>
                <a:latin typeface="Times New Roman" panose="02020603050405020304" pitchFamily="18" charset="0"/>
                <a:cs typeface="Times New Roman" pitchFamily="18" charset="0"/>
              </a:rPr>
              <a:t>tồn</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tại</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vĩnh</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viễn</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vô</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tận</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vô</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hạn</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không</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được</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sinh</a:t>
            </a:r>
            <a:r>
              <a:rPr lang="en-US" sz="2800" dirty="0">
                <a:solidFill>
                  <a:srgbClr val="002060"/>
                </a:solidFill>
                <a:latin typeface="Times New Roman" panose="02020603050405020304" pitchFamily="18" charset="0"/>
                <a:cs typeface="Times New Roman" pitchFamily="18" charset="0"/>
              </a:rPr>
              <a:t> ra </a:t>
            </a:r>
            <a:r>
              <a:rPr lang="en-US" sz="2800" dirty="0" err="1">
                <a:solidFill>
                  <a:srgbClr val="002060"/>
                </a:solidFill>
                <a:latin typeface="Times New Roman" panose="02020603050405020304" pitchFamily="18" charset="0"/>
                <a:cs typeface="Times New Roman" pitchFamily="18" charset="0"/>
              </a:rPr>
              <a:t>và</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không</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bị</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mất</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đi</a:t>
            </a:r>
            <a:r>
              <a:rPr lang="en-US" sz="2800" dirty="0">
                <a:solidFill>
                  <a:srgbClr val="002060"/>
                </a:solidFill>
                <a:latin typeface="Times New Roman" panose="02020603050405020304" pitchFamily="18" charset="0"/>
                <a:cs typeface="Times New Roman" pitchFamily="18" charset="0"/>
              </a:rPr>
              <a:t>.</a:t>
            </a:r>
          </a:p>
          <a:p>
            <a:pPr algn="just">
              <a:lnSpc>
                <a:spcPct val="100000"/>
              </a:lnSpc>
              <a:spcBef>
                <a:spcPts val="0"/>
              </a:spcBef>
              <a:buFont typeface="Wingdings" pitchFamily="2" charset="2"/>
              <a:buChar char="v"/>
            </a:pPr>
            <a:r>
              <a:rPr lang="en-US" sz="2800" dirty="0" err="1">
                <a:solidFill>
                  <a:srgbClr val="002060"/>
                </a:solidFill>
                <a:latin typeface="Times New Roman" panose="02020603050405020304" pitchFamily="18" charset="0"/>
                <a:cs typeface="Times New Roman" pitchFamily="18" charset="0"/>
              </a:rPr>
              <a:t>Mọi</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sự</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vật</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trên</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thế</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giới</a:t>
            </a:r>
            <a:r>
              <a:rPr lang="en-US" sz="2800" dirty="0">
                <a:solidFill>
                  <a:srgbClr val="002060"/>
                </a:solidFill>
                <a:latin typeface="Times New Roman" panose="02020603050405020304" pitchFamily="18" charset="0"/>
                <a:cs typeface="Times New Roman" pitchFamily="18" charset="0"/>
              </a:rPr>
              <a:t> VC </a:t>
            </a:r>
            <a:r>
              <a:rPr lang="en-US" sz="2800" dirty="0" err="1">
                <a:solidFill>
                  <a:srgbClr val="002060"/>
                </a:solidFill>
                <a:latin typeface="Times New Roman" panose="02020603050405020304" pitchFamily="18" charset="0"/>
                <a:cs typeface="Times New Roman" pitchFamily="18" charset="0"/>
              </a:rPr>
              <a:t>đều</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có</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liên</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hệ</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lẫn</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nhau</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thống</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nhất</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với</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nhau</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chúng</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đều</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là</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những</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dạng</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cụ</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thể</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của</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vật</a:t>
            </a:r>
            <a:r>
              <a:rPr lang="en-US" sz="2800" dirty="0">
                <a:solidFill>
                  <a:srgbClr val="002060"/>
                </a:solidFill>
                <a:latin typeface="Times New Roman" panose="02020603050405020304" pitchFamily="18" charset="0"/>
                <a:cs typeface="Times New Roman" pitchFamily="18" charset="0"/>
              </a:rPr>
              <a:t> </a:t>
            </a:r>
            <a:r>
              <a:rPr lang="en-US" sz="2800" dirty="0" err="1">
                <a:solidFill>
                  <a:srgbClr val="002060"/>
                </a:solidFill>
                <a:latin typeface="Times New Roman" panose="02020603050405020304" pitchFamily="18" charset="0"/>
                <a:cs typeface="Times New Roman" pitchFamily="18" charset="0"/>
              </a:rPr>
              <a:t>chất</a:t>
            </a:r>
            <a:r>
              <a:rPr lang="en-US" sz="2800" dirty="0">
                <a:solidFill>
                  <a:srgbClr val="002060"/>
                </a:solidFill>
                <a:latin typeface="Times New Roman" panose="02020603050405020304" pitchFamily="18" charset="0"/>
                <a:cs typeface="Times New Roman" pitchFamily="18" charset="0"/>
              </a:rPr>
              <a:t>…</a:t>
            </a:r>
          </a:p>
        </p:txBody>
      </p:sp>
      <p:sp>
        <p:nvSpPr>
          <p:cNvPr id="4" name="TextBox 3">
            <a:extLst>
              <a:ext uri="{FF2B5EF4-FFF2-40B4-BE49-F238E27FC236}">
                <a16:creationId xmlns:a16="http://schemas.microsoft.com/office/drawing/2014/main" id="{4DB549FD-2BC6-41AC-BB0F-D6EFC8EDC3BE}"/>
              </a:ext>
            </a:extLst>
          </p:cNvPr>
          <p:cNvSpPr txBox="1"/>
          <p:nvPr/>
        </p:nvSpPr>
        <p:spPr>
          <a:xfrm>
            <a:off x="2869325" y="321051"/>
            <a:ext cx="7851226" cy="584775"/>
          </a:xfrm>
          <a:prstGeom prst="rect">
            <a:avLst/>
          </a:prstGeom>
          <a:noFill/>
        </p:spPr>
        <p:txBody>
          <a:bodyPr wrap="square" rtlCol="0">
            <a:spAutoFit/>
          </a:bodyPr>
          <a:lstStyle/>
          <a:p>
            <a:r>
              <a:rPr lang="nl-NL" sz="3200" b="1" i="1" dirty="0">
                <a:solidFill>
                  <a:srgbClr val="FF0000"/>
                </a:solidFill>
                <a:latin typeface="Times New Roman" panose="02020603050405020304" pitchFamily="18" charset="0"/>
                <a:cs typeface="Times New Roman" pitchFamily="18" charset="0"/>
              </a:rPr>
              <a:t>đ. Tính thống nhất vật chất của thế gi</a:t>
            </a:r>
            <a:r>
              <a:rPr lang="en-US" sz="3200" b="1" i="1" dirty="0" err="1">
                <a:solidFill>
                  <a:srgbClr val="FF0000"/>
                </a:solidFill>
                <a:latin typeface="Times New Roman" panose="02020603050405020304" pitchFamily="18" charset="0"/>
                <a:cs typeface="Times New Roman" pitchFamily="18" charset="0"/>
              </a:rPr>
              <a:t>ới</a:t>
            </a:r>
            <a:endParaRPr lang="nl-NL" sz="3200" b="1" i="1" dirty="0">
              <a:solidFill>
                <a:srgbClr val="FF0000"/>
              </a:solidFill>
              <a:latin typeface="Times New Roman" panose="02020603050405020304" pitchFamily="18" charset="0"/>
              <a:cs typeface="Times New Roman" pitchFamily="18" charset="0"/>
            </a:endParaRPr>
          </a:p>
        </p:txBody>
      </p:sp>
      <p:cxnSp>
        <p:nvCxnSpPr>
          <p:cNvPr id="8" name="Straight Connector 7">
            <a:extLst>
              <a:ext uri="{FF2B5EF4-FFF2-40B4-BE49-F238E27FC236}">
                <a16:creationId xmlns:a16="http://schemas.microsoft.com/office/drawing/2014/main" id="{F1E1FCE3-FA28-4D19-B024-D199E1AC6CBA}"/>
              </a:ext>
            </a:extLst>
          </p:cNvPr>
          <p:cNvCxnSpPr>
            <a:cxnSpLocks/>
          </p:cNvCxnSpPr>
          <p:nvPr/>
        </p:nvCxnSpPr>
        <p:spPr>
          <a:xfrm>
            <a:off x="1880973" y="113927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4AB029-F1D0-4799-9D3B-5E20CA41FB2A}"/>
              </a:ext>
            </a:extLst>
          </p:cNvPr>
          <p:cNvCxnSpPr>
            <a:cxnSpLocks/>
          </p:cNvCxnSpPr>
          <p:nvPr/>
        </p:nvCxnSpPr>
        <p:spPr>
          <a:xfrm>
            <a:off x="1880973" y="102962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F9C4FBE-0E58-46B9-B627-B3C82DE2D90F}"/>
              </a:ext>
            </a:extLst>
          </p:cNvPr>
          <p:cNvSpPr>
            <a:spLocks noGrp="1"/>
          </p:cNvSpPr>
          <p:nvPr>
            <p:ph type="sldNum" sz="quarter" idx="12"/>
          </p:nvPr>
        </p:nvSpPr>
        <p:spPr/>
        <p:txBody>
          <a:bodyPr/>
          <a:lstStyle/>
          <a:p>
            <a:fld id="{BCA9E365-C2E6-427D-B945-C61DCC8F5720}" type="slidenum">
              <a:rPr lang="en-US" smtClean="0"/>
              <a:t>88</a:t>
            </a:fld>
            <a:endParaRPr lang="en-US"/>
          </a:p>
        </p:txBody>
      </p:sp>
    </p:spTree>
    <p:extLst>
      <p:ext uri="{BB962C8B-B14F-4D97-AF65-F5344CB8AC3E}">
        <p14:creationId xmlns:p14="http://schemas.microsoft.com/office/powerpoint/2010/main" val="3750568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953442A-7107-49EC-89CC-456EFDA58E43}"/>
              </a:ext>
            </a:extLst>
          </p:cNvPr>
          <p:cNvSpPr>
            <a:spLocks noGrp="1"/>
          </p:cNvSpPr>
          <p:nvPr>
            <p:ph type="subTitle" idx="1"/>
          </p:nvPr>
        </p:nvSpPr>
        <p:spPr>
          <a:xfrm>
            <a:off x="1151468" y="1269999"/>
            <a:ext cx="10380132" cy="4656667"/>
          </a:xfrm>
        </p:spPr>
        <p:txBody>
          <a:bodyPr>
            <a:normAutofit/>
          </a:bodyPr>
          <a:lstStyle/>
          <a:p>
            <a:r>
              <a:rPr lang="en-US" sz="2800" b="1" dirty="0" err="1">
                <a:solidFill>
                  <a:srgbClr val="002060"/>
                </a:solidFill>
                <a:latin typeface="Times New Roman" panose="02020603050405020304" pitchFamily="18" charset="0"/>
                <a:cs typeface="Times New Roman" panose="02020603050405020304" pitchFamily="18" charset="0"/>
              </a:rPr>
              <a:t>Câu</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hỏi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ông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tập</a:t>
            </a:r>
            <a:r>
              <a:rPr lang="en-US" sz="2800" b="1" dirty="0">
                <a:solidFill>
                  <a:srgbClr val="002060"/>
                </a:solidFill>
                <a:latin typeface="Times New Roman" panose="02020603050405020304" pitchFamily="18" charset="0"/>
                <a:cs typeface="Times New Roman" panose="02020603050405020304" pitchFamily="18" charset="0"/>
              </a:rPr>
              <a:t> I.1.</a:t>
            </a:r>
          </a:p>
          <a:p>
            <a:endParaRPr lang="en-US" sz="2800" b="1" dirty="0">
              <a:solidFill>
                <a:srgbClr val="002060"/>
              </a:solidFill>
              <a:latin typeface="Times New Roman" panose="02020603050405020304" pitchFamily="18" charset="0"/>
              <a:cs typeface="Times New Roman" panose="02020603050405020304" pitchFamily="18" charset="0"/>
            </a:endParaRPr>
          </a:p>
          <a:p>
            <a:pPr algn="just"/>
            <a:r>
              <a:rPr lang="pt-BR" sz="2800" dirty="0">
                <a:solidFill>
                  <a:srgbClr val="002060"/>
                </a:solidFill>
                <a:latin typeface="Times New Roman" panose="02020603050405020304" pitchFamily="18" charset="0"/>
                <a:cs typeface="Times New Roman" panose="02020603050405020304" pitchFamily="18" charset="0"/>
              </a:rPr>
              <a:t>1. Quan niệm về vật chất của các nhà triết học duy vật trước Mác. Tại sao nói quan niệm vật chất của Lênin là khoa học nhất.</a:t>
            </a:r>
            <a:endParaRPr lang="en-US" sz="2800" dirty="0">
              <a:solidFill>
                <a:srgbClr val="002060"/>
              </a:solidFill>
              <a:latin typeface="Times New Roman" panose="02020603050405020304" pitchFamily="18" charset="0"/>
              <a:cs typeface="Times New Roman" panose="02020603050405020304" pitchFamily="18" charset="0"/>
            </a:endParaRPr>
          </a:p>
          <a:p>
            <a:pPr algn="just"/>
            <a:r>
              <a:rPr lang="pt-BR" sz="2800" dirty="0">
                <a:solidFill>
                  <a:srgbClr val="002060"/>
                </a:solidFill>
                <a:latin typeface="Times New Roman" panose="02020603050405020304" pitchFamily="18" charset="0"/>
                <a:cs typeface="Times New Roman" panose="02020603050405020304" pitchFamily="18" charset="0"/>
              </a:rPr>
              <a:t>2. Điều kiện ra đời và nội dung định nghĩa vật chất của V.I.Lênin. Ý nghĩa của nó đối với nhận thức khoa học.</a:t>
            </a:r>
            <a:endParaRPr lang="en-US" sz="2800" dirty="0">
              <a:solidFill>
                <a:srgbClr val="002060"/>
              </a:solidFill>
              <a:latin typeface="Times New Roman" panose="02020603050405020304" pitchFamily="18" charset="0"/>
              <a:cs typeface="Times New Roman" panose="02020603050405020304" pitchFamily="18" charset="0"/>
            </a:endParaRPr>
          </a:p>
          <a:p>
            <a:pPr algn="just"/>
            <a:r>
              <a:rPr lang="pt-BR" sz="2800" dirty="0">
                <a:solidFill>
                  <a:srgbClr val="002060"/>
                </a:solidFill>
                <a:latin typeface="Times New Roman" panose="02020603050405020304" pitchFamily="18" charset="0"/>
                <a:cs typeface="Times New Roman" panose="02020603050405020304" pitchFamily="18" charset="0"/>
              </a:rPr>
              <a:t>3. Định nghĩa của Ph.Ăngghen về vận động và ý nghĩa của nó với việc khắc phục các quan niệm sai lầm về vận động. Các hình thức vận động cơ bản. Lấy ví dụ minh họa.</a:t>
            </a:r>
            <a:endParaRPr lang="en-US" sz="2800" dirty="0">
              <a:solidFill>
                <a:srgbClr val="002060"/>
              </a:solidFill>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F0A9B34-F55B-4FA8-A8B6-371AEA5EA261}"/>
              </a:ext>
            </a:extLst>
          </p:cNvPr>
          <p:cNvSpPr>
            <a:spLocks noGrp="1"/>
          </p:cNvSpPr>
          <p:nvPr>
            <p:ph type="sldNum" sz="quarter" idx="12"/>
          </p:nvPr>
        </p:nvSpPr>
        <p:spPr/>
        <p:txBody>
          <a:bodyPr/>
          <a:lstStyle/>
          <a:p>
            <a:fld id="{BCA9E365-C2E6-427D-B945-C61DCC8F5720}" type="slidenum">
              <a:rPr lang="en-US" smtClean="0"/>
              <a:t>89</a:t>
            </a:fld>
            <a:endParaRPr lang="en-US"/>
          </a:p>
        </p:txBody>
      </p:sp>
    </p:spTree>
    <p:extLst>
      <p:ext uri="{BB962C8B-B14F-4D97-AF65-F5344CB8AC3E}">
        <p14:creationId xmlns:p14="http://schemas.microsoft.com/office/powerpoint/2010/main" val="119898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F3906A-760E-40F9-8A02-5DE2ADEB7D7F}"/>
              </a:ext>
            </a:extLst>
          </p:cNvPr>
          <p:cNvSpPr>
            <a:spLocks noGrp="1"/>
          </p:cNvSpPr>
          <p:nvPr>
            <p:ph type="subTitle" idx="1"/>
          </p:nvPr>
        </p:nvSpPr>
        <p:spPr>
          <a:xfrm>
            <a:off x="633046" y="1552434"/>
            <a:ext cx="5209868" cy="3753131"/>
          </a:xfr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a:normAutofit/>
          </a:bodyPr>
          <a:lstStyle/>
          <a:p>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Nguồn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gốc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b="1" i="1" dirty="0">
              <a:solidFill>
                <a:srgbClr val="FF0000"/>
              </a:solidFill>
              <a:latin typeface="Times New Roman" panose="02020603050405020304" pitchFamily="18" charset="0"/>
              <a:cs typeface="Times New Roman" panose="02020603050405020304" pitchFamily="18" charset="0"/>
            </a:endParaRPr>
          </a:p>
          <a:p>
            <a:pPr algn="just"/>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Triết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học</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i="1" dirty="0" err="1">
                <a:solidFill>
                  <a:srgbClr val="002060"/>
                </a:solidFill>
                <a:effectLst/>
                <a:latin typeface="Times New Roman" panose="02020603050405020304" pitchFamily="18" charset="0"/>
                <a:cs typeface="Times New Roman" panose="02020603050405020304" pitchFamily="18" charset="0"/>
              </a:rPr>
              <a:t>chỉ</a:t>
            </a:r>
            <a:r>
              <a:rPr lang="en-US" sz="3200" i="1" dirty="0">
                <a:solidFill>
                  <a:srgbClr val="002060"/>
                </a:solidFill>
                <a:effectLst/>
                <a:latin typeface="Times New Roman" panose="02020603050405020304" pitchFamily="18" charset="0"/>
                <a:cs typeface="Times New Roman" panose="02020603050405020304" pitchFamily="18" charset="0"/>
              </a:rPr>
              <a:t> </a:t>
            </a:r>
            <a:r>
              <a:rPr lang="en-US" sz="3200" i="1" dirty="0" err="1">
                <a:solidFill>
                  <a:srgbClr val="002060"/>
                </a:solidFill>
                <a:effectLst/>
                <a:latin typeface="Times New Roman" panose="02020603050405020304" pitchFamily="18" charset="0"/>
                <a:cs typeface="Times New Roman" panose="02020603050405020304" pitchFamily="18" charset="0"/>
              </a:rPr>
              <a:t>xuất</a:t>
            </a:r>
            <a:r>
              <a:rPr lang="en-US" sz="3200" i="1" dirty="0">
                <a:solidFill>
                  <a:srgbClr val="002060"/>
                </a:solidFill>
                <a:effectLst/>
                <a:latin typeface="Times New Roman" panose="02020603050405020304" pitchFamily="18" charset="0"/>
                <a:cs typeface="Times New Roman" panose="02020603050405020304" pitchFamily="18" charset="0"/>
              </a:rPr>
              <a:t> </a:t>
            </a:r>
            <a:r>
              <a:rPr lang="en-US" sz="3200" i="1" dirty="0" err="1">
                <a:solidFill>
                  <a:srgbClr val="002060"/>
                </a:solidFill>
                <a:effectLst/>
                <a:latin typeface="Times New Roman" panose="02020603050405020304" pitchFamily="18" charset="0"/>
                <a:cs typeface="Times New Roman" panose="02020603050405020304" pitchFamily="18" charset="0"/>
              </a:rPr>
              <a:t>hiện</a:t>
            </a:r>
            <a:r>
              <a:rPr lang="en-US" sz="3200" i="1" dirty="0">
                <a:solidFill>
                  <a:srgbClr val="002060"/>
                </a:solidFill>
                <a:effectLst/>
                <a:latin typeface="Times New Roman" panose="02020603050405020304" pitchFamily="18" charset="0"/>
                <a:cs typeface="Times New Roman" panose="02020603050405020304" pitchFamily="18" charset="0"/>
              </a:rPr>
              <a:t> </a:t>
            </a:r>
            <a:r>
              <a:rPr lang="en-US" sz="3200" i="1" dirty="0" err="1">
                <a:solidFill>
                  <a:srgbClr val="002060"/>
                </a:solidFill>
                <a:effectLst/>
                <a:latin typeface="Times New Roman" panose="02020603050405020304" pitchFamily="18" charset="0"/>
                <a:cs typeface="Times New Roman" panose="02020603050405020304" pitchFamily="18" charset="0"/>
              </a:rPr>
              <a:t>khi</a:t>
            </a:r>
            <a:r>
              <a:rPr lang="en-US" sz="3200" i="1" dirty="0">
                <a:solidFill>
                  <a:srgbClr val="002060"/>
                </a:solidFill>
                <a:effectLst/>
                <a:latin typeface="Times New Roman" panose="02020603050405020304" pitchFamily="18" charset="0"/>
                <a:cs typeface="Times New Roman" panose="02020603050405020304" pitchFamily="18" charset="0"/>
              </a:rPr>
              <a:t> tri </a:t>
            </a:r>
            <a:r>
              <a:rPr lang="en-US" sz="3200" i="1" dirty="0" err="1">
                <a:solidFill>
                  <a:srgbClr val="002060"/>
                </a:solidFill>
                <a:effectLst/>
                <a:latin typeface="Times New Roman" panose="02020603050405020304" pitchFamily="18" charset="0"/>
                <a:cs typeface="Times New Roman" panose="02020603050405020304" pitchFamily="18" charset="0"/>
              </a:rPr>
              <a:t>thức</a:t>
            </a:r>
            <a:r>
              <a:rPr lang="en-US" sz="3200" i="1" dirty="0">
                <a:solidFill>
                  <a:srgbClr val="002060"/>
                </a:solidFill>
                <a:effectLst/>
                <a:latin typeface="Times New Roman" panose="02020603050405020304" pitchFamily="18" charset="0"/>
                <a:cs typeface="Times New Roman" panose="02020603050405020304" pitchFamily="18" charset="0"/>
              </a:rPr>
              <a:t> con </a:t>
            </a:r>
            <a:r>
              <a:rPr lang="en-US" sz="3200" i="1" dirty="0" err="1">
                <a:solidFill>
                  <a:srgbClr val="002060"/>
                </a:solidFill>
                <a:effectLst/>
                <a:latin typeface="Times New Roman" panose="02020603050405020304" pitchFamily="18" charset="0"/>
                <a:cs typeface="Times New Roman" panose="02020603050405020304" pitchFamily="18" charset="0"/>
              </a:rPr>
              <a:t>người</a:t>
            </a:r>
            <a:r>
              <a:rPr lang="en-US" sz="3200" i="1"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đạt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đến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trình</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độ</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hiểu</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biết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nhất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định</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và</a:t>
            </a:r>
            <a:r>
              <a:rPr lang="en-US" sz="3200" b="1" i="1" u="sng" dirty="0">
                <a:solidFill>
                  <a:srgbClr val="002060"/>
                </a:solidFill>
                <a:effectLst/>
                <a:latin typeface="Times New Roman" panose="02020603050405020304" pitchFamily="18" charset="0"/>
                <a:cs typeface="Times New Roman" panose="02020603050405020304" pitchFamily="18" charset="0"/>
              </a:rPr>
              <a:t> con </a:t>
            </a:r>
            <a:r>
              <a:rPr lang="en-US" sz="3200" b="1" i="1" u="sng" dirty="0" err="1">
                <a:solidFill>
                  <a:srgbClr val="002060"/>
                </a:solidFill>
                <a:effectLst/>
                <a:latin typeface="Times New Roman" panose="02020603050405020304" pitchFamily="18" charset="0"/>
                <a:cs typeface="Times New Roman" panose="02020603050405020304" pitchFamily="18" charset="0"/>
              </a:rPr>
              <a:t>người</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biết</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khái</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quát</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rút</a:t>
            </a:r>
            <a:r>
              <a:rPr lang="en-US" sz="3200" b="1" i="1" u="sng" dirty="0">
                <a:solidFill>
                  <a:srgbClr val="002060"/>
                </a:solidFill>
                <a:effectLst/>
                <a:latin typeface="Times New Roman" panose="02020603050405020304" pitchFamily="18" charset="0"/>
                <a:cs typeface="Times New Roman" panose="02020603050405020304" pitchFamily="18" charset="0"/>
              </a:rPr>
              <a:t> ra </a:t>
            </a:r>
            <a:r>
              <a:rPr lang="en-US" sz="3200" b="1" i="1" u="sng" dirty="0" err="1">
                <a:solidFill>
                  <a:srgbClr val="002060"/>
                </a:solidFill>
                <a:effectLst/>
                <a:latin typeface="Times New Roman" panose="02020603050405020304" pitchFamily="18" charset="0"/>
                <a:cs typeface="Times New Roman" panose="02020603050405020304" pitchFamily="18" charset="0"/>
              </a:rPr>
              <a:t>được</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cái</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chung</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trong</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muôn</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vàn</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sự</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vật</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hiện</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tượng</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riêng</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lẻ</a:t>
            </a:r>
            <a:r>
              <a:rPr lang="en-US" sz="3200" b="1" i="1" u="sng" dirty="0">
                <a:solidFill>
                  <a:srgbClr val="002060"/>
                </a:solidFill>
                <a:effectLst/>
                <a:latin typeface="Times New Roman" panose="02020603050405020304" pitchFamily="18" charset="0"/>
                <a:cs typeface="Times New Roman" panose="02020603050405020304" pitchFamily="18" charset="0"/>
              </a:rPr>
              <a:t>.</a:t>
            </a:r>
            <a:endParaRPr lang="en-US" sz="3200" b="1" dirty="0">
              <a:solidFill>
                <a:srgbClr val="002060"/>
              </a:solidFill>
              <a:effectLst/>
              <a:latin typeface="Times New Roman" panose="02020603050405020304" pitchFamily="18" charset="0"/>
              <a:cs typeface="Times New Roman" panose="02020603050405020304" pitchFamily="18" charset="0"/>
            </a:endParaRPr>
          </a:p>
          <a:p>
            <a:pPr algn="just"/>
            <a:endParaRPr lang="en-US" sz="3200" dirty="0">
              <a:solidFill>
                <a:srgbClr val="002060"/>
              </a:solidFill>
              <a:latin typeface="Times New Roman" panose="02020603050405020304" pitchFamily="18" charset="0"/>
              <a:cs typeface="Times New Roman" panose="02020603050405020304" pitchFamily="18" charset="0"/>
            </a:endParaRPr>
          </a:p>
          <a:p>
            <a:pPr algn="just"/>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C5958D0F-4AA5-4A86-A5E7-C066C75C2346}"/>
              </a:ext>
            </a:extLst>
          </p:cNvPr>
          <p:cNvSpPr txBox="1">
            <a:spLocks/>
          </p:cNvSpPr>
          <p:nvPr/>
        </p:nvSpPr>
        <p:spPr>
          <a:xfrm>
            <a:off x="6349088" y="1552433"/>
            <a:ext cx="5432604" cy="3753131"/>
          </a:xfrm>
          <a:prstGeom prst="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i="1" dirty="0">
                <a:solidFill>
                  <a:srgbClr val="FF0000"/>
                </a:solidFill>
                <a:latin typeface="Times New Roman" panose="02020603050405020304" pitchFamily="18" charset="0"/>
                <a:cs typeface="Times New Roman" panose="02020603050405020304" pitchFamily="18" charset="0"/>
              </a:rPr>
              <a:t>*</a:t>
            </a:r>
            <a:r>
              <a:rPr lang="en-US" sz="3200" b="1" i="1" dirty="0" err="1">
                <a:solidFill>
                  <a:srgbClr val="FF0000"/>
                </a:solidFill>
                <a:latin typeface="Times New Roman" panose="02020603050405020304" pitchFamily="18" charset="0"/>
                <a:cs typeface="Times New Roman" panose="02020603050405020304" pitchFamily="18" charset="0"/>
              </a:rPr>
              <a:t>Nguồn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gốc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endParaRPr lang="en-US" sz="3200" b="1" i="1" dirty="0">
              <a:solidFill>
                <a:srgbClr val="FF0000"/>
              </a:solidFill>
              <a:latin typeface="Times New Roman" panose="02020603050405020304" pitchFamily="18" charset="0"/>
              <a:cs typeface="Times New Roman" panose="02020603050405020304" pitchFamily="18" charset="0"/>
            </a:endParaRPr>
          </a:p>
          <a:p>
            <a:pPr algn="just"/>
            <a:r>
              <a:rPr lang="en-US" sz="3200" dirty="0" err="1">
                <a:solidFill>
                  <a:srgbClr val="002060"/>
                </a:solidFill>
                <a:effectLst/>
                <a:latin typeface="Times New Roman" panose="02020603050405020304" pitchFamily="18" charset="0"/>
                <a:cs typeface="Times New Roman" panose="02020603050405020304" pitchFamily="18" charset="0"/>
              </a:rPr>
              <a:t>Triết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học</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chỉ</a:t>
            </a:r>
            <a:r>
              <a:rPr lang="en-US" sz="3200" dirty="0">
                <a:solidFill>
                  <a:srgbClr val="002060"/>
                </a:solidFill>
                <a:effectLst/>
                <a:latin typeface="Times New Roman" panose="02020603050405020304" pitchFamily="18" charset="0"/>
                <a:cs typeface="Times New Roman" panose="02020603050405020304" pitchFamily="18" charset="0"/>
              </a:rPr>
              <a:t> ra </a:t>
            </a:r>
            <a:r>
              <a:rPr lang="en-US" sz="3200" dirty="0" err="1">
                <a:solidFill>
                  <a:srgbClr val="002060"/>
                </a:solidFill>
                <a:effectLst/>
                <a:latin typeface="Times New Roman" panose="02020603050405020304" pitchFamily="18" charset="0"/>
                <a:cs typeface="Times New Roman" panose="02020603050405020304" pitchFamily="18" charset="0"/>
              </a:rPr>
              <a:t>đời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khi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xã</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hội</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có</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sự</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phân</a:t>
            </a:r>
            <a:r>
              <a:rPr lang="en-US" sz="3200" b="1" i="1" u="sng" dirty="0">
                <a:solidFill>
                  <a:srgbClr val="002060"/>
                </a:solidFill>
                <a:effectLst/>
                <a:latin typeface="Times New Roman" panose="02020603050405020304" pitchFamily="18" charset="0"/>
                <a:cs typeface="Times New Roman" panose="02020603050405020304" pitchFamily="18" charset="0"/>
              </a:rPr>
              <a:t> </a:t>
            </a:r>
            <a:r>
              <a:rPr lang="en-US" sz="3200" b="1" i="1" u="sng" dirty="0" err="1">
                <a:solidFill>
                  <a:srgbClr val="002060"/>
                </a:solidFill>
                <a:effectLst/>
                <a:latin typeface="Times New Roman" panose="02020603050405020304" pitchFamily="18" charset="0"/>
                <a:cs typeface="Times New Roman" panose="02020603050405020304" pitchFamily="18" charset="0"/>
              </a:rPr>
              <a:t>công</a:t>
            </a:r>
            <a:r>
              <a:rPr lang="en-US" sz="3200" b="1" i="1" u="sng" dirty="0">
                <a:solidFill>
                  <a:srgbClr val="002060"/>
                </a:solidFill>
                <a:effectLst/>
                <a:latin typeface="Times New Roman" panose="02020603050405020304" pitchFamily="18" charset="0"/>
                <a:cs typeface="Times New Roman" panose="02020603050405020304" pitchFamily="18" charset="0"/>
              </a:rPr>
              <a:t> lao </a:t>
            </a:r>
            <a:r>
              <a:rPr lang="en-US" sz="3200" b="1" i="1" u="sng" dirty="0" err="1">
                <a:solidFill>
                  <a:srgbClr val="002060"/>
                </a:solidFill>
                <a:effectLst/>
                <a:latin typeface="Times New Roman" panose="02020603050405020304" pitchFamily="18" charset="0"/>
                <a:cs typeface="Times New Roman" panose="02020603050405020304" pitchFamily="18" charset="0"/>
              </a:rPr>
              <a:t>động</a:t>
            </a:r>
            <a:r>
              <a:rPr lang="en-US" sz="3200" b="1" i="1" dirty="0">
                <a:solidFill>
                  <a:srgbClr val="002060"/>
                </a:solidFill>
                <a:effectLst/>
                <a:latin typeface="Times New Roman" panose="02020603050405020304" pitchFamily="18" charset="0"/>
                <a:cs typeface="Times New Roman" panose="02020603050405020304" pitchFamily="18" charset="0"/>
              </a:rPr>
              <a: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xuất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hiện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tầng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lớp</a:t>
            </a:r>
            <a:r>
              <a:rPr lang="en-US" sz="3200" dirty="0">
                <a:solidFill>
                  <a:srgbClr val="002060"/>
                </a:solidFill>
                <a:effectLst/>
                <a:latin typeface="Times New Roman" panose="02020603050405020304" pitchFamily="18" charset="0"/>
                <a:cs typeface="Times New Roman" panose="02020603050405020304" pitchFamily="18" charset="0"/>
              </a:rPr>
              <a:t> lao </a:t>
            </a:r>
            <a:r>
              <a:rPr lang="en-US" sz="3200" dirty="0" err="1">
                <a:solidFill>
                  <a:srgbClr val="002060"/>
                </a:solidFill>
                <a:effectLst/>
                <a:latin typeface="Times New Roman" panose="02020603050405020304" pitchFamily="18" charset="0"/>
                <a:cs typeface="Times New Roman" panose="02020603050405020304" pitchFamily="18" charset="0"/>
              </a:rPr>
              <a:t>động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trí</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óc</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họ</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đủ</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khả</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năng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khái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quát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hoá</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các</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hiện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tượng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của</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tồn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tại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xã</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hội</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để</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xây</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dựng</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nên</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học</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thuyết</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có</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tính</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hệ</a:t>
            </a:r>
            <a:r>
              <a:rPr lang="en-US" sz="3200" dirty="0">
                <a:solidFill>
                  <a:srgbClr val="002060"/>
                </a:solidFill>
                <a:effectLst/>
                <a:latin typeface="Times New Roman" panose="02020603050405020304" pitchFamily="18" charset="0"/>
                <a:cs typeface="Times New Roman" panose="02020603050405020304" pitchFamily="18" charset="0"/>
              </a:rPr>
              <a:t> </a:t>
            </a:r>
            <a:r>
              <a:rPr lang="en-US" sz="3200" dirty="0" err="1">
                <a:solidFill>
                  <a:srgbClr val="002060"/>
                </a:solidFill>
                <a:effectLst/>
                <a:latin typeface="Times New Roman" panose="02020603050405020304" pitchFamily="18" charset="0"/>
                <a:cs typeface="Times New Roman" panose="02020603050405020304" pitchFamily="18" charset="0"/>
              </a:rPr>
              <a:t>thống</a:t>
            </a:r>
            <a:r>
              <a:rPr lang="en-US" sz="3200" dirty="0">
                <a:solidFill>
                  <a:srgbClr val="002060"/>
                </a:solidFill>
                <a:effectLst/>
                <a:latin typeface="Times New Roman" panose="02020603050405020304" pitchFamily="18" charset="0"/>
                <a:cs typeface="Times New Roman" panose="02020603050405020304" pitchFamily="18" charset="0"/>
              </a:rPr>
              <a:t>.</a:t>
            </a:r>
            <a:endParaRPr lang="en-US" sz="3200" dirty="0">
              <a:solidFill>
                <a:srgbClr val="002060"/>
              </a:solidFill>
              <a:latin typeface="Times New Roman" panose="02020603050405020304" pitchFamily="18" charset="0"/>
              <a:cs typeface="Times New Roman" panose="02020603050405020304" pitchFamily="18" charset="0"/>
            </a:endParaRPr>
          </a:p>
          <a:p>
            <a:pPr algn="just"/>
            <a:endParaRPr lang="en-US" sz="3200" dirty="0">
              <a:solidFill>
                <a:srgbClr val="00206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F3DB849-DAE1-438D-94B0-ED664AF1D0F2}"/>
              </a:ext>
            </a:extLst>
          </p:cNvPr>
          <p:cNvSpPr txBox="1"/>
          <p:nvPr/>
        </p:nvSpPr>
        <p:spPr>
          <a:xfrm>
            <a:off x="3373821" y="252248"/>
            <a:ext cx="629044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Nguồn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5E0995F4-CDF1-4719-8A6C-4282F8DC640E}"/>
              </a:ext>
            </a:extLst>
          </p:cNvPr>
          <p:cNvCxnSpPr/>
          <p:nvPr/>
        </p:nvCxnSpPr>
        <p:spPr>
          <a:xfrm>
            <a:off x="2191407" y="1008993"/>
            <a:ext cx="92228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B74738-F54C-45A4-87F9-122E58543D1D}"/>
              </a:ext>
            </a:extLst>
          </p:cNvPr>
          <p:cNvCxnSpPr/>
          <p:nvPr/>
        </p:nvCxnSpPr>
        <p:spPr>
          <a:xfrm>
            <a:off x="2191407" y="914400"/>
            <a:ext cx="9222827"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0123F90-76D1-4438-B7A3-98861D1359C1}"/>
              </a:ext>
            </a:extLst>
          </p:cNvPr>
          <p:cNvSpPr>
            <a:spLocks noGrp="1"/>
          </p:cNvSpPr>
          <p:nvPr>
            <p:ph type="sldNum" sz="quarter" idx="12"/>
          </p:nvPr>
        </p:nvSpPr>
        <p:spPr/>
        <p:txBody>
          <a:bodyPr/>
          <a:lstStyle/>
          <a:p>
            <a:fld id="{BCA9E365-C2E6-427D-B945-C61DCC8F5720}" type="slidenum">
              <a:rPr lang="en-US" smtClean="0"/>
              <a:t>9</a:t>
            </a:fld>
            <a:endParaRPr lang="en-US"/>
          </a:p>
        </p:txBody>
      </p:sp>
      <p:sp>
        <p:nvSpPr>
          <p:cNvPr id="4" name="TextBox 3">
            <a:extLst>
              <a:ext uri="{FF2B5EF4-FFF2-40B4-BE49-F238E27FC236}">
                <a16:creationId xmlns:a16="http://schemas.microsoft.com/office/drawing/2014/main" id="{BA6A27AC-A68D-473E-99A1-2BF738B7C688}"/>
              </a:ext>
            </a:extLst>
          </p:cNvPr>
          <p:cNvSpPr txBox="1"/>
          <p:nvPr/>
        </p:nvSpPr>
        <p:spPr>
          <a:xfrm>
            <a:off x="1416490" y="5496159"/>
            <a:ext cx="9812754" cy="1077218"/>
          </a:xfrm>
          <a:prstGeom prst="rect">
            <a:avLst/>
          </a:prstGeom>
          <a:solidFill>
            <a:schemeClr val="accent4">
              <a:lumMod val="40000"/>
              <a:lumOff val="60000"/>
            </a:schemeClr>
          </a:solidFill>
          <a:ln>
            <a:solidFill>
              <a:srgbClr val="FF0000"/>
            </a:solidFill>
          </a:ln>
        </p:spPr>
        <p:txBody>
          <a:bodyPr wrap="square" rtlCol="0">
            <a:spAutoFit/>
          </a:bodyPr>
          <a:lstStyle/>
          <a:p>
            <a:pPr algn="ct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Ngay</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từ</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khi</a:t>
            </a:r>
            <a:r>
              <a:rPr lang="en-US" sz="3200" b="1" dirty="0">
                <a:solidFill>
                  <a:srgbClr val="002060"/>
                </a:solidFill>
                <a:latin typeface="Times New Roman" panose="02020603050405020304" pitchFamily="18" charset="0"/>
                <a:cs typeface="Times New Roman" panose="02020603050405020304" pitchFamily="18" charset="0"/>
              </a:rPr>
              <a:t> ra </a:t>
            </a:r>
            <a:r>
              <a:rPr lang="en-US" sz="3200" b="1" dirty="0" err="1">
                <a:solidFill>
                  <a:srgbClr val="002060"/>
                </a:solidFill>
                <a:latin typeface="Times New Roman" panose="02020603050405020304" pitchFamily="18" charset="0"/>
                <a:cs typeface="Times New Roman" panose="02020603050405020304" pitchFamily="18" charset="0"/>
              </a:rPr>
              <a:t>đời</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triết</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học</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đã</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mang</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tính</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giai</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cấp</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sâu</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sắc</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nó</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công</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khai</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tính</a:t>
            </a:r>
            <a:r>
              <a:rPr lang="en-US" sz="3200" b="1" dirty="0">
                <a:solidFill>
                  <a:srgbClr val="002060"/>
                </a:solidFill>
                <a:latin typeface="Times New Roman" panose="02020603050405020304" pitchFamily="18" charset="0"/>
                <a:cs typeface="Times New Roman" panose="02020603050405020304" pitchFamily="18" charset="0"/>
              </a:rPr>
              <a:t> </a:t>
            </a:r>
            <a:r>
              <a:rPr lang="en-US" sz="3200" b="1" dirty="0" err="1">
                <a:solidFill>
                  <a:srgbClr val="002060"/>
                </a:solidFill>
                <a:latin typeface="Times New Roman" panose="02020603050405020304" pitchFamily="18" charset="0"/>
                <a:cs typeface="Times New Roman" panose="02020603050405020304" pitchFamily="18" charset="0"/>
              </a:rPr>
              <a:t>đảng</a:t>
            </a:r>
            <a:r>
              <a:rPr lang="en-US" sz="3200" b="1" dirty="0">
                <a:solidFill>
                  <a:srgbClr val="00206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1082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864F3E-2255-48F3-8B04-21EE22F080E8}"/>
              </a:ext>
            </a:extLst>
          </p:cNvPr>
          <p:cNvSpPr txBox="1"/>
          <p:nvPr/>
        </p:nvSpPr>
        <p:spPr>
          <a:xfrm>
            <a:off x="2869323" y="331070"/>
            <a:ext cx="8355725" cy="584775"/>
          </a:xfrm>
          <a:prstGeom prst="rect">
            <a:avLst/>
          </a:prstGeom>
          <a:noFill/>
        </p:spPr>
        <p:txBody>
          <a:bodyPr wrap="squar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2. </a:t>
            </a:r>
            <a:r>
              <a:rPr lang="en-US" sz="3200" b="1" dirty="0" err="1">
                <a:solidFill>
                  <a:srgbClr val="FF0000"/>
                </a:solidFill>
                <a:latin typeface="Times New Roman" panose="02020603050405020304" pitchFamily="18" charset="0"/>
                <a:cs typeface="Times New Roman" panose="02020603050405020304" pitchFamily="18" charset="0"/>
              </a:rPr>
              <a:t>Nguồn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gốc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bản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và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kết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cấu</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của</a:t>
            </a:r>
            <a:r>
              <a:rPr lang="en-US" sz="3200" b="1" dirty="0">
                <a:solidFill>
                  <a:srgbClr val="FF0000"/>
                </a:solidFill>
                <a:latin typeface="Times New Roman" panose="02020603050405020304" pitchFamily="18" charset="0"/>
                <a:cs typeface="Times New Roman" panose="02020603050405020304" pitchFamily="18" charset="0"/>
              </a:rPr>
              <a:t> ý </a:t>
            </a:r>
            <a:r>
              <a:rPr lang="en-US" sz="3200" b="1" dirty="0" err="1">
                <a:solidFill>
                  <a:srgbClr val="FF0000"/>
                </a:solidFill>
                <a:latin typeface="Times New Roman" panose="02020603050405020304" pitchFamily="18" charset="0"/>
                <a:cs typeface="Times New Roman" panose="02020603050405020304" pitchFamily="18" charset="0"/>
              </a:rPr>
              <a:t>thức</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Diamond 7">
            <a:extLst>
              <a:ext uri="{FF2B5EF4-FFF2-40B4-BE49-F238E27FC236}">
                <a16:creationId xmlns:a16="http://schemas.microsoft.com/office/drawing/2014/main" id="{A447FEB2-EA85-4817-BA9E-78B19AA02216}"/>
              </a:ext>
            </a:extLst>
          </p:cNvPr>
          <p:cNvSpPr/>
          <p:nvPr/>
        </p:nvSpPr>
        <p:spPr>
          <a:xfrm>
            <a:off x="2554013" y="1924843"/>
            <a:ext cx="1434663" cy="788276"/>
          </a:xfrm>
          <a:prstGeom prst="diamond">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a</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2" name="Hexagon 1">
            <a:extLst>
              <a:ext uri="{FF2B5EF4-FFF2-40B4-BE49-F238E27FC236}">
                <a16:creationId xmlns:a16="http://schemas.microsoft.com/office/drawing/2014/main" id="{2F2E7745-B7DB-45BC-8821-C94617DEC0E5}"/>
              </a:ext>
            </a:extLst>
          </p:cNvPr>
          <p:cNvSpPr/>
          <p:nvPr/>
        </p:nvSpPr>
        <p:spPr>
          <a:xfrm>
            <a:off x="3626069" y="1924843"/>
            <a:ext cx="7472855" cy="78827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solidFill>
                  <a:srgbClr val="FFFF00"/>
                </a:solidFill>
                <a:latin typeface="Times New Roman" panose="02020603050405020304" pitchFamily="18" charset="0"/>
                <a:cs typeface="Times New Roman" panose="02020603050405020304" pitchFamily="18" charset="0"/>
              </a:rPr>
              <a:t>Nguồn</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gốc</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của</a:t>
            </a:r>
            <a:r>
              <a:rPr lang="en-US" sz="3200" b="1" i="1" dirty="0">
                <a:solidFill>
                  <a:srgbClr val="FFFF00"/>
                </a:solidFill>
                <a:latin typeface="Times New Roman" panose="02020603050405020304" pitchFamily="18" charset="0"/>
                <a:cs typeface="Times New Roman" panose="02020603050405020304" pitchFamily="18" charset="0"/>
              </a:rPr>
              <a:t> ý </a:t>
            </a:r>
            <a:r>
              <a:rPr lang="en-US" sz="3200" b="1" i="1" dirty="0" err="1">
                <a:solidFill>
                  <a:srgbClr val="FFFF00"/>
                </a:solidFill>
                <a:latin typeface="Times New Roman" panose="02020603050405020304" pitchFamily="18" charset="0"/>
                <a:cs typeface="Times New Roman" panose="02020603050405020304" pitchFamily="18" charset="0"/>
              </a:rPr>
              <a:t>thức</a:t>
            </a:r>
            <a:endParaRPr lang="en-US" sz="3200" b="1" i="1" dirty="0">
              <a:solidFill>
                <a:srgbClr val="FFFF00"/>
              </a:solidFill>
              <a:latin typeface="Times New Roman" panose="02020603050405020304" pitchFamily="18" charset="0"/>
              <a:cs typeface="Times New Roman" panose="02020603050405020304" pitchFamily="18" charset="0"/>
            </a:endParaRPr>
          </a:p>
        </p:txBody>
      </p:sp>
      <p:sp>
        <p:nvSpPr>
          <p:cNvPr id="9" name="Diamond 8">
            <a:extLst>
              <a:ext uri="{FF2B5EF4-FFF2-40B4-BE49-F238E27FC236}">
                <a16:creationId xmlns:a16="http://schemas.microsoft.com/office/drawing/2014/main" id="{D08172DD-8478-4A00-8D01-0C471B8F668F}"/>
              </a:ext>
            </a:extLst>
          </p:cNvPr>
          <p:cNvSpPr/>
          <p:nvPr/>
        </p:nvSpPr>
        <p:spPr>
          <a:xfrm>
            <a:off x="2554013" y="3186080"/>
            <a:ext cx="1434663" cy="788276"/>
          </a:xfrm>
          <a:prstGeom prst="diamond">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b</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09C31860-8620-4CBD-AF65-B0E82AFDB101}"/>
              </a:ext>
            </a:extLst>
          </p:cNvPr>
          <p:cNvSpPr/>
          <p:nvPr/>
        </p:nvSpPr>
        <p:spPr>
          <a:xfrm>
            <a:off x="3626069" y="3186082"/>
            <a:ext cx="7472855" cy="78827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solidFill>
                  <a:srgbClr val="FFFF00"/>
                </a:solidFill>
                <a:latin typeface="Times New Roman" panose="02020603050405020304" pitchFamily="18" charset="0"/>
                <a:cs typeface="Times New Roman" panose="02020603050405020304" pitchFamily="18" charset="0"/>
              </a:rPr>
              <a:t>Bản</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chất</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của</a:t>
            </a:r>
            <a:r>
              <a:rPr lang="en-US" sz="3200" b="1" i="1" dirty="0">
                <a:solidFill>
                  <a:srgbClr val="FFFF00"/>
                </a:solidFill>
                <a:latin typeface="Times New Roman" panose="02020603050405020304" pitchFamily="18" charset="0"/>
                <a:cs typeface="Times New Roman" panose="02020603050405020304" pitchFamily="18" charset="0"/>
              </a:rPr>
              <a:t> ý </a:t>
            </a:r>
            <a:r>
              <a:rPr lang="en-US" sz="3200" b="1" i="1" dirty="0" err="1">
                <a:solidFill>
                  <a:srgbClr val="FFFF00"/>
                </a:solidFill>
                <a:latin typeface="Times New Roman" panose="02020603050405020304" pitchFamily="18" charset="0"/>
                <a:cs typeface="Times New Roman" panose="02020603050405020304" pitchFamily="18" charset="0"/>
              </a:rPr>
              <a:t>thức</a:t>
            </a:r>
            <a:endParaRPr lang="en-US" sz="3200" b="1" i="1" dirty="0">
              <a:solidFill>
                <a:srgbClr val="FFFF00"/>
              </a:solidFill>
              <a:latin typeface="Times New Roman" panose="02020603050405020304" pitchFamily="18" charset="0"/>
              <a:cs typeface="Times New Roman" panose="02020603050405020304" pitchFamily="18" charset="0"/>
            </a:endParaRPr>
          </a:p>
        </p:txBody>
      </p:sp>
      <p:sp>
        <p:nvSpPr>
          <p:cNvPr id="11" name="Diamond 10">
            <a:extLst>
              <a:ext uri="{FF2B5EF4-FFF2-40B4-BE49-F238E27FC236}">
                <a16:creationId xmlns:a16="http://schemas.microsoft.com/office/drawing/2014/main" id="{408DD25E-2AAF-4024-B234-5B9C7656E15D}"/>
              </a:ext>
            </a:extLst>
          </p:cNvPr>
          <p:cNvSpPr/>
          <p:nvPr/>
        </p:nvSpPr>
        <p:spPr>
          <a:xfrm>
            <a:off x="2554013" y="4447317"/>
            <a:ext cx="1434663" cy="788276"/>
          </a:xfrm>
          <a:prstGeom prst="diamond">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a:solidFill>
                  <a:srgbClr val="FFFF00"/>
                </a:solidFill>
                <a:latin typeface="Times New Roman" panose="02020603050405020304" pitchFamily="18" charset="0"/>
                <a:cs typeface="Times New Roman" panose="02020603050405020304" pitchFamily="18" charset="0"/>
              </a:rPr>
              <a:t>c</a:t>
            </a:r>
            <a:endParaRPr lang="en-US" b="1" dirty="0">
              <a:solidFill>
                <a:srgbClr val="FFFF00"/>
              </a:solidFill>
              <a:latin typeface="Times New Roman" panose="02020603050405020304" pitchFamily="18" charset="0"/>
              <a:cs typeface="Times New Roman" panose="02020603050405020304" pitchFamily="18" charset="0"/>
            </a:endParaRPr>
          </a:p>
        </p:txBody>
      </p:sp>
      <p:sp>
        <p:nvSpPr>
          <p:cNvPr id="12" name="Hexagon 11">
            <a:extLst>
              <a:ext uri="{FF2B5EF4-FFF2-40B4-BE49-F238E27FC236}">
                <a16:creationId xmlns:a16="http://schemas.microsoft.com/office/drawing/2014/main" id="{60A485E7-262D-48B5-9459-BCBDD8431A65}"/>
              </a:ext>
            </a:extLst>
          </p:cNvPr>
          <p:cNvSpPr/>
          <p:nvPr/>
        </p:nvSpPr>
        <p:spPr>
          <a:xfrm>
            <a:off x="3626069" y="4447319"/>
            <a:ext cx="7472855" cy="788271"/>
          </a:xfrm>
          <a:prstGeom prst="hexagon">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err="1">
                <a:solidFill>
                  <a:srgbClr val="FFFF00"/>
                </a:solidFill>
                <a:latin typeface="Times New Roman" panose="02020603050405020304" pitchFamily="18" charset="0"/>
                <a:cs typeface="Times New Roman" panose="02020603050405020304" pitchFamily="18" charset="0"/>
              </a:rPr>
              <a:t>Kết</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cấu</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của</a:t>
            </a:r>
            <a:r>
              <a:rPr lang="en-US" sz="3200" b="1" i="1" dirty="0">
                <a:solidFill>
                  <a:srgbClr val="FFFF00"/>
                </a:solidFill>
                <a:latin typeface="Times New Roman" panose="02020603050405020304" pitchFamily="18" charset="0"/>
                <a:cs typeface="Times New Roman" panose="02020603050405020304" pitchFamily="18" charset="0"/>
              </a:rPr>
              <a:t> ý </a:t>
            </a:r>
            <a:r>
              <a:rPr lang="en-US" sz="3200" b="1" i="1" dirty="0" err="1">
                <a:solidFill>
                  <a:srgbClr val="FFFF00"/>
                </a:solidFill>
                <a:latin typeface="Times New Roman" panose="02020603050405020304" pitchFamily="18" charset="0"/>
                <a:cs typeface="Times New Roman" panose="02020603050405020304" pitchFamily="18" charset="0"/>
              </a:rPr>
              <a:t>thức</a:t>
            </a:r>
            <a:endParaRPr lang="en-US" sz="3200" b="1" i="1" dirty="0">
              <a:solidFill>
                <a:srgbClr val="FFFF00"/>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59D8DF1A-98F7-4C53-88DF-7D5BD2786903}"/>
              </a:ext>
            </a:extLst>
          </p:cNvPr>
          <p:cNvCxnSpPr>
            <a:cxnSpLocks/>
          </p:cNvCxnSpPr>
          <p:nvPr/>
        </p:nvCxnSpPr>
        <p:spPr>
          <a:xfrm>
            <a:off x="1880973" y="113927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7BDD66-8839-411E-9B18-05970AEB20FA}"/>
              </a:ext>
            </a:extLst>
          </p:cNvPr>
          <p:cNvCxnSpPr>
            <a:cxnSpLocks/>
          </p:cNvCxnSpPr>
          <p:nvPr/>
        </p:nvCxnSpPr>
        <p:spPr>
          <a:xfrm>
            <a:off x="1880973" y="102962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473DA9D-3971-4A7B-98E6-4488E64598C0}"/>
              </a:ext>
            </a:extLst>
          </p:cNvPr>
          <p:cNvSpPr>
            <a:spLocks noGrp="1"/>
          </p:cNvSpPr>
          <p:nvPr>
            <p:ph type="sldNum" sz="quarter" idx="12"/>
          </p:nvPr>
        </p:nvSpPr>
        <p:spPr/>
        <p:txBody>
          <a:bodyPr/>
          <a:lstStyle/>
          <a:p>
            <a:fld id="{BCA9E365-C2E6-427D-B945-C61DCC8F5720}" type="slidenum">
              <a:rPr lang="en-US" smtClean="0"/>
              <a:t>90</a:t>
            </a:fld>
            <a:endParaRPr lang="en-US"/>
          </a:p>
        </p:txBody>
      </p:sp>
    </p:spTree>
    <p:extLst>
      <p:ext uri="{BB962C8B-B14F-4D97-AF65-F5344CB8AC3E}">
        <p14:creationId xmlns:p14="http://schemas.microsoft.com/office/powerpoint/2010/main" val="39946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 grpId="0" animBg="1"/>
      <p:bldP spid="9" grpId="0" animBg="1"/>
      <p:bldP spid="10" grpId="0" animBg="1"/>
      <p:bldP spid="11"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hought Bubble: Cloud 8">
            <a:extLst>
              <a:ext uri="{FF2B5EF4-FFF2-40B4-BE49-F238E27FC236}">
                <a16:creationId xmlns:a16="http://schemas.microsoft.com/office/drawing/2014/main" id="{125544B4-6022-4D58-B1D2-FBF1BC9F32E2}"/>
              </a:ext>
            </a:extLst>
          </p:cNvPr>
          <p:cNvSpPr/>
          <p:nvPr/>
        </p:nvSpPr>
        <p:spPr>
          <a:xfrm>
            <a:off x="7851227" y="1324303"/>
            <a:ext cx="4209393" cy="1418893"/>
          </a:xfrm>
          <a:prstGeom prst="cloudCallout">
            <a:avLst>
              <a:gd name="adj1" fmla="val -62406"/>
              <a:gd name="adj2" fmla="val 29167"/>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i="1" dirty="0">
                <a:solidFill>
                  <a:srgbClr val="002060"/>
                </a:solidFill>
                <a:latin typeface="Times New Roman" panose="02020603050405020304" pitchFamily="18" charset="0"/>
                <a:cs typeface="Times New Roman" panose="02020603050405020304" pitchFamily="18" charset="0"/>
              </a:rPr>
              <a:t>Ý </a:t>
            </a:r>
            <a:r>
              <a:rPr lang="en-US" sz="2800" i="1" dirty="0" err="1">
                <a:solidFill>
                  <a:srgbClr val="002060"/>
                </a:solidFill>
                <a:latin typeface="Times New Roman" panose="02020603050405020304" pitchFamily="18" charset="0"/>
                <a:cs typeface="Times New Roman" panose="02020603050405020304" pitchFamily="18" charset="0"/>
              </a:rPr>
              <a:t>thức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nguồn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gốc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từ</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đâu</a:t>
            </a:r>
            <a:r>
              <a:rPr lang="en-US" sz="2800" i="1" dirty="0">
                <a:solidFill>
                  <a:srgbClr val="002060"/>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B8BE1E16-6326-4FCE-BE44-80C9253A8495}"/>
              </a:ext>
            </a:extLst>
          </p:cNvPr>
          <p:cNvSpPr txBox="1"/>
          <p:nvPr/>
        </p:nvSpPr>
        <p:spPr>
          <a:xfrm>
            <a:off x="2349061" y="2652692"/>
            <a:ext cx="8770883" cy="954107"/>
          </a:xfrm>
          <a:prstGeom prst="rect">
            <a:avLst/>
          </a:prstGeom>
          <a:noFill/>
        </p:spPr>
        <p:txBody>
          <a:bodyPr wrap="square" rtlCol="0">
            <a:spAutoFit/>
          </a:bodyPr>
          <a:lstStyle/>
          <a:p>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CNDTKQ</a:t>
            </a:r>
            <a:r>
              <a:rPr lang="en-US" sz="2800" dirty="0">
                <a:solidFill>
                  <a:srgbClr val="002060"/>
                </a:solidFill>
                <a:latin typeface="Times New Roman" panose="02020603050405020304" pitchFamily="18" charset="0"/>
                <a:cs typeface="Times New Roman" panose="02020603050405020304" pitchFamily="18" charset="0"/>
              </a:rPr>
              <a:t>: Ý </a:t>
            </a:r>
            <a:r>
              <a:rPr lang="en-US" sz="2800" dirty="0" err="1">
                <a:solidFill>
                  <a:srgbClr val="002060"/>
                </a:solidFill>
                <a:latin typeface="Times New Roman" panose="02020603050405020304" pitchFamily="18" charset="0"/>
                <a:cs typeface="Times New Roman" panose="02020603050405020304" pitchFamily="18" charset="0"/>
              </a:rPr>
              <a:t>niệm</a:t>
            </a:r>
            <a:r>
              <a:rPr lang="en-US" sz="2800" dirty="0">
                <a:solidFill>
                  <a:srgbClr val="002060"/>
                </a:solidFill>
                <a:latin typeface="Times New Roman" panose="02020603050405020304" pitchFamily="18" charset="0"/>
                <a:cs typeface="Times New Roman" panose="02020603050405020304" pitchFamily="18" charset="0"/>
              </a:rPr>
              <a:t> hay ý </a:t>
            </a:r>
            <a:r>
              <a:rPr lang="en-US" sz="2800" dirty="0" err="1">
                <a:solidFill>
                  <a:srgbClr val="002060"/>
                </a:solidFill>
                <a:latin typeface="Times New Roman" panose="02020603050405020304" pitchFamily="18" charset="0"/>
                <a:cs typeface="Times New Roman" panose="02020603050405020304" pitchFamily="18" charset="0"/>
              </a:rPr>
              <a:t>niệm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tuyệt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đối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thể</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sinh</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toàn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thực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Platon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Heghen</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D9C653EC-B46F-4AE8-9585-AEDB06B5673E}"/>
              </a:ext>
            </a:extLst>
          </p:cNvPr>
          <p:cNvSpPr txBox="1"/>
          <p:nvPr/>
        </p:nvSpPr>
        <p:spPr>
          <a:xfrm>
            <a:off x="2233069" y="3701234"/>
            <a:ext cx="8770883" cy="954107"/>
          </a:xfrm>
          <a:prstGeom prst="rect">
            <a:avLst/>
          </a:prstGeom>
          <a:noFill/>
        </p:spPr>
        <p:txBody>
          <a:bodyPr wrap="square" rtlCol="0">
            <a:spAutoFit/>
          </a:bodyPr>
          <a:lstStyle/>
          <a:p>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CNDTCQ</a:t>
            </a:r>
            <a:r>
              <a:rPr lang="en-US" sz="2800" dirty="0">
                <a:solidFill>
                  <a:srgbClr val="002060"/>
                </a:solidFill>
                <a:latin typeface="Times New Roman" panose="02020603050405020304" pitchFamily="18" charset="0"/>
                <a:cs typeface="Times New Roman" panose="02020603050405020304" pitchFamily="18" charset="0"/>
              </a:rPr>
              <a:t>: ý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con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do </a:t>
            </a:r>
            <a:r>
              <a:rPr lang="en-US" sz="2800" dirty="0" err="1">
                <a:solidFill>
                  <a:srgbClr val="002060"/>
                </a:solidFill>
                <a:latin typeface="Times New Roman" panose="02020603050405020304" pitchFamily="18" charset="0"/>
                <a:cs typeface="Times New Roman" panose="02020603050405020304" pitchFamily="18" charset="0"/>
              </a:rPr>
              <a:t>cảm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sinh</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Béccơli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Makhơ</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1DE13899-5541-4DF2-BB85-E7090ED8792B}"/>
              </a:ext>
            </a:extLst>
          </p:cNvPr>
          <p:cNvSpPr txBox="1"/>
          <p:nvPr/>
        </p:nvSpPr>
        <p:spPr>
          <a:xfrm>
            <a:off x="3013083" y="4827882"/>
            <a:ext cx="8387255" cy="523220"/>
          </a:xfrm>
          <a:prstGeom prst="rect">
            <a:avLst/>
          </a:prstGeom>
          <a:noFill/>
        </p:spPr>
        <p:txBody>
          <a:bodyPr wrap="square" rtlCol="0">
            <a:spAutoFit/>
          </a:bodyPr>
          <a:lstStyle/>
          <a:p>
            <a:r>
              <a:rPr lang="en-US" sz="2800" b="1" i="1" dirty="0">
                <a:solidFill>
                  <a:srgbClr val="002060"/>
                </a:solidFill>
                <a:latin typeface="Times New Roman" panose="02020603050405020304" pitchFamily="18" charset="0"/>
                <a:cs typeface="Times New Roman" panose="02020603050405020304" pitchFamily="18" charset="0"/>
              </a:rPr>
              <a:t>Quan </a:t>
            </a:r>
            <a:r>
              <a:rPr lang="en-US" sz="2800" b="1" i="1" dirty="0" err="1">
                <a:solidFill>
                  <a:srgbClr val="002060"/>
                </a:solidFill>
                <a:latin typeface="Times New Roman" panose="02020603050405020304" pitchFamily="18" charset="0"/>
                <a:cs typeface="Times New Roman" panose="02020603050405020304" pitchFamily="18" charset="0"/>
              </a:rPr>
              <a:t>niệm</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trên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của</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CNDT</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là</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phiến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diện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sai</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lầm</a:t>
            </a:r>
            <a:endParaRPr lang="en-US" sz="2800" b="1" i="1" dirty="0">
              <a:solidFill>
                <a:srgbClr val="002060"/>
              </a:solidFill>
              <a:latin typeface="Times New Roman" panose="02020603050405020304" pitchFamily="18" charset="0"/>
              <a:cs typeface="Times New Roman" panose="02020603050405020304" pitchFamily="18" charset="0"/>
            </a:endParaRPr>
          </a:p>
        </p:txBody>
      </p:sp>
      <p:sp>
        <p:nvSpPr>
          <p:cNvPr id="16" name="Arrow: Right 15">
            <a:extLst>
              <a:ext uri="{FF2B5EF4-FFF2-40B4-BE49-F238E27FC236}">
                <a16:creationId xmlns:a16="http://schemas.microsoft.com/office/drawing/2014/main" id="{5F3C87B6-C050-4E64-918A-9A8A26775895}"/>
              </a:ext>
            </a:extLst>
          </p:cNvPr>
          <p:cNvSpPr/>
          <p:nvPr/>
        </p:nvSpPr>
        <p:spPr>
          <a:xfrm>
            <a:off x="2258966" y="4789952"/>
            <a:ext cx="546538" cy="59908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C735EAA7-ECF3-437D-A56E-9A0C406FB3BC}"/>
              </a:ext>
            </a:extLst>
          </p:cNvPr>
          <p:cNvSpPr txBox="1"/>
          <p:nvPr/>
        </p:nvSpPr>
        <p:spPr>
          <a:xfrm>
            <a:off x="2711669" y="391382"/>
            <a:ext cx="657422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Nguồn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thức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C615ADDB-50DC-47FD-85F1-84279ACF410E}"/>
              </a:ext>
            </a:extLst>
          </p:cNvPr>
          <p:cNvCxnSpPr>
            <a:cxnSpLocks/>
          </p:cNvCxnSpPr>
          <p:nvPr/>
        </p:nvCxnSpPr>
        <p:spPr>
          <a:xfrm>
            <a:off x="1880973" y="113927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B74F74C-41CA-4139-9054-858EBF17BD05}"/>
              </a:ext>
            </a:extLst>
          </p:cNvPr>
          <p:cNvCxnSpPr>
            <a:cxnSpLocks/>
          </p:cNvCxnSpPr>
          <p:nvPr/>
        </p:nvCxnSpPr>
        <p:spPr>
          <a:xfrm>
            <a:off x="1880973" y="102962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Arrow: Pentagon 2">
            <a:extLst>
              <a:ext uri="{FF2B5EF4-FFF2-40B4-BE49-F238E27FC236}">
                <a16:creationId xmlns:a16="http://schemas.microsoft.com/office/drawing/2014/main" id="{4C6B2F1E-28BF-4927-A6A3-4C84347A045D}"/>
              </a:ext>
            </a:extLst>
          </p:cNvPr>
          <p:cNvSpPr/>
          <p:nvPr/>
        </p:nvSpPr>
        <p:spPr>
          <a:xfrm>
            <a:off x="131381" y="2683137"/>
            <a:ext cx="1876474" cy="2765296"/>
          </a:xfrm>
          <a:prstGeom prst="homePlate">
            <a:avLst>
              <a:gd name="adj" fmla="val 15488"/>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C00000"/>
                </a:solidFill>
                <a:latin typeface="Times New Roman" panose="02020603050405020304" pitchFamily="18" charset="0"/>
                <a:cs typeface="Times New Roman" pitchFamily="18" charset="0"/>
              </a:rPr>
              <a:t>- Quan </a:t>
            </a:r>
            <a:r>
              <a:rPr lang="en-US" sz="3200" b="1" i="1" dirty="0" err="1">
                <a:solidFill>
                  <a:srgbClr val="C00000"/>
                </a:solidFill>
                <a:latin typeface="Times New Roman" panose="02020603050405020304" pitchFamily="18" charset="0"/>
                <a:cs typeface="Times New Roman" pitchFamily="18" charset="0"/>
              </a:rPr>
              <a:t>điểm</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của</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CNDT</a:t>
            </a:r>
            <a:endParaRPr lang="nl-NL" sz="3200" b="1" i="1" dirty="0">
              <a:solidFill>
                <a:srgbClr val="C00000"/>
              </a:solidFill>
              <a:latin typeface="Times New Roman" panose="02020603050405020304" pitchFamily="18" charset="0"/>
              <a:cs typeface="Times New Roman" pitchFamily="18" charset="0"/>
            </a:endParaRPr>
          </a:p>
        </p:txBody>
      </p:sp>
      <p:sp>
        <p:nvSpPr>
          <p:cNvPr id="4" name="Slide Number Placeholder 3">
            <a:extLst>
              <a:ext uri="{FF2B5EF4-FFF2-40B4-BE49-F238E27FC236}">
                <a16:creationId xmlns:a16="http://schemas.microsoft.com/office/drawing/2014/main" id="{20423E0C-A56E-45D7-96E1-305907343689}"/>
              </a:ext>
            </a:extLst>
          </p:cNvPr>
          <p:cNvSpPr>
            <a:spLocks noGrp="1"/>
          </p:cNvSpPr>
          <p:nvPr>
            <p:ph type="sldNum" sz="quarter" idx="12"/>
          </p:nvPr>
        </p:nvSpPr>
        <p:spPr/>
        <p:txBody>
          <a:bodyPr/>
          <a:lstStyle/>
          <a:p>
            <a:fld id="{BCA9E365-C2E6-427D-B945-C61DCC8F5720}" type="slidenum">
              <a:rPr lang="en-US" smtClean="0"/>
              <a:t>91</a:t>
            </a:fld>
            <a:endParaRPr lang="en-US"/>
          </a:p>
        </p:txBody>
      </p:sp>
    </p:spTree>
    <p:extLst>
      <p:ext uri="{BB962C8B-B14F-4D97-AF65-F5344CB8AC3E}">
        <p14:creationId xmlns:p14="http://schemas.microsoft.com/office/powerpoint/2010/main" val="337080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5" grpId="0"/>
      <p:bldP spid="16" grpId="0" animBg="1"/>
      <p:bldP spid="2" grpId="0"/>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DD8C4F8-21E0-4C3B-A76D-3F20AE4D8D78}"/>
              </a:ext>
            </a:extLst>
          </p:cNvPr>
          <p:cNvSpPr>
            <a:spLocks noGrp="1"/>
          </p:cNvSpPr>
          <p:nvPr>
            <p:ph type="subTitle" idx="1"/>
          </p:nvPr>
        </p:nvSpPr>
        <p:spPr>
          <a:xfrm>
            <a:off x="2590422" y="1981457"/>
            <a:ext cx="8765627" cy="3982928"/>
          </a:xfrm>
        </p:spPr>
        <p:txBody>
          <a:bodyPr>
            <a:normAutofit/>
          </a:bodyPr>
          <a:lstStyle/>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Các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DVSH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xuất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phát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từ</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thế</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thực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để</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lý</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giải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nguồn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gốc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của</a:t>
            </a:r>
            <a:r>
              <a:rPr lang="en-US" sz="2800" dirty="0">
                <a:solidFill>
                  <a:srgbClr val="002060"/>
                </a:solidFill>
                <a:latin typeface="Times New Roman" panose="02020603050405020304" pitchFamily="18" charset="0"/>
                <a:cs typeface="Times New Roman" panose="02020603050405020304" pitchFamily="18" charset="0"/>
              </a:rPr>
              <a:t> ý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Song </a:t>
            </a:r>
            <a:r>
              <a:rPr lang="en-US" sz="2800" dirty="0" err="1">
                <a:solidFill>
                  <a:srgbClr val="002060"/>
                </a:solidFill>
                <a:latin typeface="Times New Roman" panose="02020603050405020304" pitchFamily="18" charset="0"/>
                <a:cs typeface="Times New Roman" panose="02020603050405020304" pitchFamily="18" charset="0"/>
              </a:rPr>
              <a:t>họ</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lại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bị</a:t>
            </a:r>
            <a:r>
              <a:rPr lang="en-US" sz="2800" dirty="0">
                <a:solidFill>
                  <a:srgbClr val="002060"/>
                </a:solidFill>
                <a:latin typeface="Times New Roman" panose="02020603050405020304" pitchFamily="18" charset="0"/>
                <a:cs typeface="Times New Roman" panose="02020603050405020304" pitchFamily="18" charset="0"/>
              </a:rPr>
              <a:t> PP </a:t>
            </a:r>
            <a:r>
              <a:rPr lang="en-US" sz="2800" dirty="0" err="1">
                <a:solidFill>
                  <a:srgbClr val="002060"/>
                </a:solidFill>
                <a:latin typeface="Times New Roman" panose="02020603050405020304" pitchFamily="18" charset="0"/>
                <a:cs typeface="Times New Roman" panose="02020603050405020304" pitchFamily="18" charset="0"/>
              </a:rPr>
              <a:t>TDSH</a:t>
            </a:r>
            <a:r>
              <a:rPr lang="en-US" sz="2800" dirty="0">
                <a:solidFill>
                  <a:srgbClr val="002060"/>
                </a:solidFill>
                <a:latin typeface="Times New Roman" panose="02020603050405020304" pitchFamily="18" charset="0"/>
                <a:cs typeface="Times New Roman" panose="02020603050405020304" pitchFamily="18" charset="0"/>
              </a:rPr>
              <a:t> chi </a:t>
            </a:r>
            <a:r>
              <a:rPr lang="en-US" sz="2800" dirty="0" err="1">
                <a:solidFill>
                  <a:srgbClr val="002060"/>
                </a:solidFill>
                <a:latin typeface="Times New Roman" panose="02020603050405020304" pitchFamily="18" charset="0"/>
                <a:cs typeface="Times New Roman" panose="02020603050405020304" pitchFamily="18" charset="0"/>
              </a:rPr>
              <a:t>phối</a:t>
            </a:r>
            <a:r>
              <a:rPr lang="en-US" sz="28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dirty="0" err="1">
                <a:solidFill>
                  <a:srgbClr val="002060"/>
                </a:solidFill>
                <a:latin typeface="Times New Roman" panose="02020603050405020304" pitchFamily="18" charset="0"/>
                <a:cs typeface="Times New Roman" panose="02020603050405020304" pitchFamily="18" charset="0"/>
              </a:rPr>
              <a:t>CNDV</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tầm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thường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rằng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óc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tiết</a:t>
            </a:r>
            <a:r>
              <a:rPr lang="en-US" sz="2800" dirty="0">
                <a:solidFill>
                  <a:srgbClr val="002060"/>
                </a:solidFill>
                <a:latin typeface="Times New Roman" panose="02020603050405020304" pitchFamily="18" charset="0"/>
                <a:cs typeface="Times New Roman" panose="02020603050405020304" pitchFamily="18" charset="0"/>
              </a:rPr>
              <a:t> ra ý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như</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gan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tiết</a:t>
            </a:r>
            <a:r>
              <a:rPr lang="en-US" sz="2800" dirty="0">
                <a:solidFill>
                  <a:srgbClr val="002060"/>
                </a:solidFill>
                <a:latin typeface="Times New Roman" panose="02020603050405020304" pitchFamily="18" charset="0"/>
                <a:cs typeface="Times New Roman" panose="02020603050405020304" pitchFamily="18" charset="0"/>
              </a:rPr>
              <a:t> ra </a:t>
            </a:r>
            <a:r>
              <a:rPr lang="en-US" sz="2800" dirty="0" err="1">
                <a:solidFill>
                  <a:srgbClr val="002060"/>
                </a:solidFill>
                <a:latin typeface="Times New Roman" panose="02020603050405020304" pitchFamily="18" charset="0"/>
                <a:cs typeface="Times New Roman" panose="02020603050405020304" pitchFamily="18" charset="0"/>
              </a:rPr>
              <a:t>mật</a:t>
            </a:r>
            <a:r>
              <a:rPr lang="en-US" sz="28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endParaRPr lang="en-US" sz="2800" dirty="0">
              <a:solidFill>
                <a:srgbClr val="002060"/>
              </a:solidFill>
              <a:latin typeface="Times New Roman" panose="02020603050405020304" pitchFamily="18" charset="0"/>
              <a:cs typeface="Times New Roman" panose="02020603050405020304" pitchFamily="18" charset="0"/>
            </a:endParaRPr>
          </a:p>
          <a:p>
            <a:pPr algn="just"/>
            <a:r>
              <a:rPr lang="en-US" sz="2800" dirty="0">
                <a:solidFill>
                  <a:srgbClr val="002060"/>
                </a:solidFill>
                <a:latin typeface="Times New Roman" panose="02020603050405020304" pitchFamily="18" charset="0"/>
                <a:cs typeface="Times New Roman" panose="02020603050405020304" pitchFamily="18" charset="0"/>
              </a:rPr>
              <a:t>	</a:t>
            </a:r>
            <a:r>
              <a:rPr lang="en-US" sz="28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solidFill>
                  <a:srgbClr val="C00000"/>
                </a:solidFill>
                <a:latin typeface="Times New Roman" panose="02020603050405020304" pitchFamily="18" charset="0"/>
                <a:cs typeface="Times New Roman" panose="02020603050405020304" pitchFamily="18" charset="0"/>
              </a:rPr>
              <a:t>Như</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vậy</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cả</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CNDVSH</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và</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CNDT</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khi</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quan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niệm</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về</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nguồn</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gốc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của</a:t>
            </a:r>
            <a:r>
              <a:rPr lang="en-US" sz="2800" b="1" i="1" dirty="0">
                <a:solidFill>
                  <a:srgbClr val="C00000"/>
                </a:solidFill>
                <a:latin typeface="Times New Roman" panose="02020603050405020304" pitchFamily="18" charset="0"/>
                <a:cs typeface="Times New Roman" panose="02020603050405020304" pitchFamily="18" charset="0"/>
              </a:rPr>
              <a:t> ý </a:t>
            </a:r>
            <a:r>
              <a:rPr lang="en-US" sz="2800" b="1" i="1" dirty="0" err="1">
                <a:solidFill>
                  <a:srgbClr val="C00000"/>
                </a:solidFill>
                <a:latin typeface="Times New Roman" panose="02020603050405020304" pitchFamily="18" charset="0"/>
                <a:cs typeface="Times New Roman" panose="02020603050405020304" pitchFamily="18" charset="0"/>
              </a:rPr>
              <a:t>thức</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đều</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sai</a:t>
            </a:r>
            <a:r>
              <a:rPr lang="en-US" sz="2800" b="1" i="1" dirty="0">
                <a:solidFill>
                  <a:srgbClr val="C00000"/>
                </a:solidFill>
                <a:latin typeface="Times New Roman" panose="02020603050405020304" pitchFamily="18" charset="0"/>
                <a:cs typeface="Times New Roman" panose="02020603050405020304" pitchFamily="18" charset="0"/>
              </a:rPr>
              <a:t> </a:t>
            </a:r>
            <a:r>
              <a:rPr lang="en-US" sz="2800" b="1" i="1" dirty="0" err="1">
                <a:solidFill>
                  <a:srgbClr val="C00000"/>
                </a:solidFill>
                <a:latin typeface="Times New Roman" panose="02020603050405020304" pitchFamily="18" charset="0"/>
                <a:cs typeface="Times New Roman" panose="02020603050405020304" pitchFamily="18" charset="0"/>
              </a:rPr>
              <a:t>lầm</a:t>
            </a:r>
            <a:r>
              <a:rPr lang="en-US" sz="2800" b="1" i="1" dirty="0">
                <a:solidFill>
                  <a:srgbClr val="C00000"/>
                </a:solidFill>
                <a:latin typeface="Times New Roman" panose="02020603050405020304" pitchFamily="18" charset="0"/>
                <a:cs typeface="Times New Roman" panose="02020603050405020304" pitchFamily="18" charset="0"/>
              </a:rPr>
              <a:t>.</a:t>
            </a:r>
          </a:p>
          <a:p>
            <a:pPr algn="just"/>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9FD7C51-FD28-44FE-A9CE-F218A16FDDDC}"/>
              </a:ext>
            </a:extLst>
          </p:cNvPr>
          <p:cNvSpPr txBox="1"/>
          <p:nvPr/>
        </p:nvSpPr>
        <p:spPr>
          <a:xfrm>
            <a:off x="2711669" y="391382"/>
            <a:ext cx="657422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Nguồn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thức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7B3CFCCC-8E67-4962-89B9-89F072F4B51B}"/>
              </a:ext>
            </a:extLst>
          </p:cNvPr>
          <p:cNvCxnSpPr>
            <a:cxnSpLocks/>
          </p:cNvCxnSpPr>
          <p:nvPr/>
        </p:nvCxnSpPr>
        <p:spPr>
          <a:xfrm>
            <a:off x="1880973" y="1139270"/>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49D72D1-62C7-4414-AE1A-F75E82F00C1B}"/>
              </a:ext>
            </a:extLst>
          </p:cNvPr>
          <p:cNvCxnSpPr>
            <a:cxnSpLocks/>
          </p:cNvCxnSpPr>
          <p:nvPr/>
        </p:nvCxnSpPr>
        <p:spPr>
          <a:xfrm>
            <a:off x="1880973" y="102962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8443BBE7-7730-4948-80F1-F6E2B2D7D1A8}"/>
              </a:ext>
            </a:extLst>
          </p:cNvPr>
          <p:cNvSpPr/>
          <p:nvPr/>
        </p:nvSpPr>
        <p:spPr>
          <a:xfrm>
            <a:off x="0" y="1981457"/>
            <a:ext cx="2017986" cy="3184634"/>
          </a:xfrm>
          <a:prstGeom prst="homePlate">
            <a:avLst>
              <a:gd name="adj" fmla="val 15823"/>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a:solidFill>
                  <a:srgbClr val="C00000"/>
                </a:solidFill>
                <a:latin typeface="Times New Roman" panose="02020603050405020304" pitchFamily="18" charset="0"/>
                <a:cs typeface="Times New Roman" pitchFamily="18" charset="0"/>
              </a:rPr>
              <a:t>- Quan </a:t>
            </a:r>
            <a:r>
              <a:rPr lang="en-US" sz="2800" b="1" i="1" dirty="0" err="1">
                <a:solidFill>
                  <a:srgbClr val="C00000"/>
                </a:solidFill>
                <a:latin typeface="Times New Roman" panose="02020603050405020304" pitchFamily="18" charset="0"/>
                <a:cs typeface="Times New Roman" pitchFamily="18" charset="0"/>
              </a:rPr>
              <a:t>điểm</a:t>
            </a:r>
            <a:r>
              <a:rPr lang="en-US" sz="2800" b="1" i="1" dirty="0">
                <a:solidFill>
                  <a:srgbClr val="C00000"/>
                </a:solidFill>
                <a:latin typeface="Times New Roman" panose="02020603050405020304" pitchFamily="18" charset="0"/>
                <a:cs typeface="Times New Roman" pitchFamily="18" charset="0"/>
              </a:rPr>
              <a:t> </a:t>
            </a:r>
            <a:r>
              <a:rPr lang="en-US" sz="2800" b="1" i="1" dirty="0" err="1">
                <a:solidFill>
                  <a:srgbClr val="C00000"/>
                </a:solidFill>
                <a:latin typeface="Times New Roman" panose="02020603050405020304" pitchFamily="18" charset="0"/>
                <a:cs typeface="Times New Roman" pitchFamily="18" charset="0"/>
              </a:rPr>
              <a:t>của</a:t>
            </a:r>
            <a:r>
              <a:rPr lang="en-US" sz="2800" b="1" i="1" dirty="0">
                <a:solidFill>
                  <a:srgbClr val="C00000"/>
                </a:solidFill>
                <a:latin typeface="Times New Roman" panose="02020603050405020304" pitchFamily="18" charset="0"/>
                <a:cs typeface="Times New Roman" pitchFamily="18" charset="0"/>
              </a:rPr>
              <a:t> </a:t>
            </a:r>
            <a:r>
              <a:rPr lang="en-US" sz="2800" b="1" i="1" dirty="0" err="1">
                <a:solidFill>
                  <a:srgbClr val="C00000"/>
                </a:solidFill>
                <a:latin typeface="Times New Roman" panose="02020603050405020304" pitchFamily="18" charset="0"/>
                <a:cs typeface="Times New Roman" pitchFamily="18" charset="0"/>
              </a:rPr>
              <a:t>CNDVSH</a:t>
            </a:r>
            <a:endParaRPr lang="nl-NL" sz="2800" b="1" i="1" dirty="0">
              <a:solidFill>
                <a:srgbClr val="C00000"/>
              </a:solidFill>
              <a:latin typeface="Times New Roman" panose="02020603050405020304" pitchFamily="18" charset="0"/>
              <a:cs typeface="Times New Roman" pitchFamily="18" charset="0"/>
            </a:endParaRPr>
          </a:p>
        </p:txBody>
      </p:sp>
      <p:sp>
        <p:nvSpPr>
          <p:cNvPr id="4" name="Slide Number Placeholder 3">
            <a:extLst>
              <a:ext uri="{FF2B5EF4-FFF2-40B4-BE49-F238E27FC236}">
                <a16:creationId xmlns:a16="http://schemas.microsoft.com/office/drawing/2014/main" id="{1836D2BA-44FD-4C12-B035-F349115C68E5}"/>
              </a:ext>
            </a:extLst>
          </p:cNvPr>
          <p:cNvSpPr>
            <a:spLocks noGrp="1"/>
          </p:cNvSpPr>
          <p:nvPr>
            <p:ph type="sldNum" sz="quarter" idx="12"/>
          </p:nvPr>
        </p:nvSpPr>
        <p:spPr/>
        <p:txBody>
          <a:bodyPr/>
          <a:lstStyle/>
          <a:p>
            <a:fld id="{BCA9E365-C2E6-427D-B945-C61DCC8F5720}" type="slidenum">
              <a:rPr lang="en-US" smtClean="0"/>
              <a:t>92</a:t>
            </a:fld>
            <a:endParaRPr lang="en-US"/>
          </a:p>
        </p:txBody>
      </p:sp>
    </p:spTree>
    <p:extLst>
      <p:ext uri="{BB962C8B-B14F-4D97-AF65-F5344CB8AC3E}">
        <p14:creationId xmlns:p14="http://schemas.microsoft.com/office/powerpoint/2010/main" val="380486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088B0D8-B1A8-4919-9D11-DF707303BA57}"/>
              </a:ext>
            </a:extLst>
          </p:cNvPr>
          <p:cNvSpPr/>
          <p:nvPr/>
        </p:nvSpPr>
        <p:spPr>
          <a:xfrm>
            <a:off x="2575835" y="2165146"/>
            <a:ext cx="3655630" cy="118762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Nguồn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gốc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tự</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nhiên</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86766653-1E4C-4C5A-BA47-73405DFF0BC5}"/>
              </a:ext>
            </a:extLst>
          </p:cNvPr>
          <p:cNvSpPr/>
          <p:nvPr/>
        </p:nvSpPr>
        <p:spPr>
          <a:xfrm>
            <a:off x="2575835" y="4183542"/>
            <a:ext cx="3774164" cy="1329515"/>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solidFill>
                  <a:srgbClr val="002060"/>
                </a:solidFill>
                <a:latin typeface="Times New Roman" panose="02020603050405020304" pitchFamily="18" charset="0"/>
                <a:cs typeface="Times New Roman" panose="02020603050405020304" pitchFamily="18" charset="0"/>
              </a:rPr>
              <a:t>Nguồn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gốc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xã</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hội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2" name="Arrow: Pentagon 1">
            <a:extLst>
              <a:ext uri="{FF2B5EF4-FFF2-40B4-BE49-F238E27FC236}">
                <a16:creationId xmlns:a16="http://schemas.microsoft.com/office/drawing/2014/main" id="{F8167DF8-3AEA-44B5-8E84-062F263EF51B}"/>
              </a:ext>
            </a:extLst>
          </p:cNvPr>
          <p:cNvSpPr/>
          <p:nvPr/>
        </p:nvSpPr>
        <p:spPr>
          <a:xfrm>
            <a:off x="15438" y="1522116"/>
            <a:ext cx="1648809" cy="4554739"/>
          </a:xfrm>
          <a:prstGeom prst="homePlate">
            <a:avLst>
              <a:gd name="adj" fmla="val 21315"/>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C00000"/>
                </a:solidFill>
                <a:latin typeface="Times New Roman" panose="02020603050405020304" pitchFamily="18" charset="0"/>
                <a:cs typeface="Times New Roman" pitchFamily="18" charset="0"/>
              </a:rPr>
              <a:t>- Quan </a:t>
            </a:r>
            <a:r>
              <a:rPr lang="en-US" sz="3200" b="1" i="1" dirty="0" err="1">
                <a:solidFill>
                  <a:srgbClr val="C00000"/>
                </a:solidFill>
                <a:latin typeface="Times New Roman" panose="02020603050405020304" pitchFamily="18" charset="0"/>
                <a:cs typeface="Times New Roman" pitchFamily="18" charset="0"/>
              </a:rPr>
              <a:t>điểm</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của</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CNDVBC</a:t>
            </a:r>
            <a:endParaRPr lang="nl-NL" sz="3200" b="1" i="1" dirty="0">
              <a:solidFill>
                <a:srgbClr val="C00000"/>
              </a:solidFill>
              <a:latin typeface="Times New Roman" panose="02020603050405020304" pitchFamily="18" charset="0"/>
              <a:cs typeface="Times New Roman" pitchFamily="18" charset="0"/>
            </a:endParaRPr>
          </a:p>
        </p:txBody>
      </p:sp>
      <p:sp>
        <p:nvSpPr>
          <p:cNvPr id="26" name="TextBox 25">
            <a:extLst>
              <a:ext uri="{FF2B5EF4-FFF2-40B4-BE49-F238E27FC236}">
                <a16:creationId xmlns:a16="http://schemas.microsoft.com/office/drawing/2014/main" id="{E5B3E7D1-A566-41F9-B775-FC4D5ED27297}"/>
              </a:ext>
            </a:extLst>
          </p:cNvPr>
          <p:cNvSpPr txBox="1"/>
          <p:nvPr/>
        </p:nvSpPr>
        <p:spPr>
          <a:xfrm>
            <a:off x="2711669" y="391382"/>
            <a:ext cx="657422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Nguồn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thức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03BDC9E1-12B5-441C-97EF-E8458DA39A8A}"/>
              </a:ext>
            </a:extLst>
          </p:cNvPr>
          <p:cNvCxnSpPr>
            <a:cxnSpLocks/>
          </p:cNvCxnSpPr>
          <p:nvPr/>
        </p:nvCxnSpPr>
        <p:spPr>
          <a:xfrm>
            <a:off x="1880973" y="1123505"/>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F9AFF6-AFF1-47CE-A63C-5E887025FA66}"/>
              </a:ext>
            </a:extLst>
          </p:cNvPr>
          <p:cNvCxnSpPr>
            <a:cxnSpLocks/>
          </p:cNvCxnSpPr>
          <p:nvPr/>
        </p:nvCxnSpPr>
        <p:spPr>
          <a:xfrm>
            <a:off x="1880973" y="1045388"/>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691A22-FA91-4ADF-9A9C-224FDC5DD00D}"/>
              </a:ext>
            </a:extLst>
          </p:cNvPr>
          <p:cNvCxnSpPr>
            <a:cxnSpLocks/>
            <a:stCxn id="2" idx="3"/>
            <a:endCxn id="8" idx="1"/>
          </p:cNvCxnSpPr>
          <p:nvPr/>
        </p:nvCxnSpPr>
        <p:spPr>
          <a:xfrm flipV="1">
            <a:off x="1664247" y="2758960"/>
            <a:ext cx="911588" cy="1040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6AD82D-69F9-47E0-AF86-DF9D3179292B}"/>
              </a:ext>
            </a:extLst>
          </p:cNvPr>
          <p:cNvCxnSpPr>
            <a:cxnSpLocks/>
            <a:endCxn id="9" idx="1"/>
          </p:cNvCxnSpPr>
          <p:nvPr/>
        </p:nvCxnSpPr>
        <p:spPr>
          <a:xfrm>
            <a:off x="1664247" y="3776439"/>
            <a:ext cx="911588" cy="1071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0CA7FD6-29DD-42A2-8A1D-A81FC75DE82D}"/>
              </a:ext>
            </a:extLst>
          </p:cNvPr>
          <p:cNvSpPr>
            <a:spLocks noGrp="1"/>
          </p:cNvSpPr>
          <p:nvPr>
            <p:ph type="sldNum" sz="quarter" idx="12"/>
          </p:nvPr>
        </p:nvSpPr>
        <p:spPr/>
        <p:txBody>
          <a:bodyPr/>
          <a:lstStyle/>
          <a:p>
            <a:fld id="{BCA9E365-C2E6-427D-B945-C61DCC8F5720}" type="slidenum">
              <a:rPr lang="en-US" smtClean="0"/>
              <a:t>93</a:t>
            </a:fld>
            <a:endParaRPr lang="en-US"/>
          </a:p>
        </p:txBody>
      </p:sp>
      <p:pic>
        <p:nvPicPr>
          <p:cNvPr id="7" name="Picture 6">
            <a:extLst>
              <a:ext uri="{FF2B5EF4-FFF2-40B4-BE49-F238E27FC236}">
                <a16:creationId xmlns:a16="http://schemas.microsoft.com/office/drawing/2014/main" id="{98916BBC-5418-4348-9795-E17D1BC4928A}"/>
              </a:ext>
            </a:extLst>
          </p:cNvPr>
          <p:cNvPicPr>
            <a:picLocks noChangeAspect="1"/>
          </p:cNvPicPr>
          <p:nvPr/>
        </p:nvPicPr>
        <p:blipFill>
          <a:blip r:embed="rId2"/>
          <a:stretch>
            <a:fillRect/>
          </a:stretch>
        </p:blipFill>
        <p:spPr>
          <a:xfrm>
            <a:off x="7261587" y="1976639"/>
            <a:ext cx="4210747" cy="410021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97076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61FF85-1FAA-406D-A30B-78A1D1D19EAA}"/>
              </a:ext>
            </a:extLst>
          </p:cNvPr>
          <p:cNvSpPr>
            <a:spLocks noGrp="1"/>
          </p:cNvSpPr>
          <p:nvPr>
            <p:ph type="sldNum" sz="quarter" idx="12"/>
          </p:nvPr>
        </p:nvSpPr>
        <p:spPr/>
        <p:txBody>
          <a:bodyPr/>
          <a:lstStyle/>
          <a:p>
            <a:fld id="{BCA9E365-C2E6-427D-B945-C61DCC8F5720}" type="slidenum">
              <a:rPr lang="en-US" smtClean="0"/>
              <a:t>94</a:t>
            </a:fld>
            <a:endParaRPr lang="en-US"/>
          </a:p>
        </p:txBody>
      </p:sp>
      <p:sp>
        <p:nvSpPr>
          <p:cNvPr id="5" name="Rectangle: Rounded Corners 4">
            <a:extLst>
              <a:ext uri="{FF2B5EF4-FFF2-40B4-BE49-F238E27FC236}">
                <a16:creationId xmlns:a16="http://schemas.microsoft.com/office/drawing/2014/main" id="{8EBFD985-CAAA-40CD-AA99-BAE86C02C428}"/>
              </a:ext>
            </a:extLst>
          </p:cNvPr>
          <p:cNvSpPr/>
          <p:nvPr/>
        </p:nvSpPr>
        <p:spPr>
          <a:xfrm>
            <a:off x="4401044" y="4362004"/>
            <a:ext cx="1883981" cy="1777760"/>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002060"/>
                </a:solidFill>
                <a:latin typeface="Times New Roman" panose="02020603050405020304" pitchFamily="18" charset="0"/>
                <a:cs typeface="Times New Roman" panose="02020603050405020304" pitchFamily="18" charset="0"/>
              </a:rPr>
              <a:t>TG </a:t>
            </a:r>
            <a:r>
              <a:rPr lang="en-US" sz="2800" dirty="0" err="1">
                <a:solidFill>
                  <a:srgbClr val="002060"/>
                </a:solidFill>
                <a:latin typeface="Times New Roman" panose="02020603050405020304" pitchFamily="18" charset="0"/>
                <a:cs typeface="Times New Roman" panose="02020603050405020304" pitchFamily="18" charset="0"/>
              </a:rPr>
              <a:t>Khách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quan</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FD00E751-6CD9-4F24-A1D8-EE130C4DD193}"/>
              </a:ext>
            </a:extLst>
          </p:cNvPr>
          <p:cNvSpPr/>
          <p:nvPr/>
        </p:nvSpPr>
        <p:spPr>
          <a:xfrm>
            <a:off x="4377397" y="1066800"/>
            <a:ext cx="1931277" cy="1529590"/>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Bộ</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não</a:t>
            </a:r>
            <a:r>
              <a:rPr lang="en-US" sz="2800" dirty="0">
                <a:solidFill>
                  <a:srgbClr val="002060"/>
                </a:solidFill>
                <a:latin typeface="Times New Roman" panose="02020603050405020304" pitchFamily="18" charset="0"/>
                <a:cs typeface="Times New Roman" panose="02020603050405020304" pitchFamily="18" charset="0"/>
              </a:rPr>
              <a:t> Ng</a:t>
            </a:r>
            <a:r>
              <a:rPr lang="vi-VN" sz="2800" dirty="0">
                <a:solidFill>
                  <a:srgbClr val="002060"/>
                </a:solidFill>
                <a:latin typeface="Times New Roman" panose="02020603050405020304" pitchFamily="18" charset="0"/>
                <a:cs typeface="Times New Roman" panose="02020603050405020304" pitchFamily="18" charset="0"/>
              </a:rPr>
              <a:t>ư</a:t>
            </a:r>
            <a:r>
              <a:rPr lang="en-US" sz="2800" dirty="0" err="1">
                <a:solidFill>
                  <a:srgbClr val="002060"/>
                </a:solidFill>
                <a:latin typeface="Times New Roman" panose="02020603050405020304" pitchFamily="18" charset="0"/>
                <a:cs typeface="Times New Roman" panose="02020603050405020304" pitchFamily="18" charset="0"/>
              </a:rPr>
              <a:t>ời</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78B95B22-731C-4F0C-A2FF-9F46A81DA567}"/>
              </a:ext>
            </a:extLst>
          </p:cNvPr>
          <p:cNvSpPr/>
          <p:nvPr/>
        </p:nvSpPr>
        <p:spPr>
          <a:xfrm>
            <a:off x="6602934" y="2704124"/>
            <a:ext cx="1414296" cy="1754692"/>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Phản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ánh</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DD64C35-B3BA-4027-B451-4F811BD6AE71}"/>
              </a:ext>
            </a:extLst>
          </p:cNvPr>
          <p:cNvSpPr txBox="1"/>
          <p:nvPr/>
        </p:nvSpPr>
        <p:spPr>
          <a:xfrm>
            <a:off x="8610600" y="2249654"/>
            <a:ext cx="3279228" cy="4031873"/>
          </a:xfrm>
          <a:prstGeom prst="rect">
            <a:avLst/>
          </a:prstGeom>
          <a:noFill/>
        </p:spPr>
        <p:txBody>
          <a:bodyPr wrap="square" rtlCol="0">
            <a:spAutoFit/>
          </a:bodyPr>
          <a:lstStyle/>
          <a:p>
            <a:pPr algn="just"/>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Phản</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ánh</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là</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quá</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trình</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tái</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tạo</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những</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đặc</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điểm</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của</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dạng</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vật</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chất</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này</a:t>
            </a:r>
            <a:r>
              <a:rPr lang="en-US" sz="3200" i="1" dirty="0">
                <a:solidFill>
                  <a:srgbClr val="002060"/>
                </a:solidFill>
                <a:latin typeface="Times New Roman" panose="02020603050405020304" pitchFamily="18" charset="0"/>
                <a:cs typeface="Times New Roman" panose="02020603050405020304" pitchFamily="18" charset="0"/>
              </a:rPr>
              <a:t> ở </a:t>
            </a:r>
            <a:r>
              <a:rPr lang="en-US" sz="3200" i="1" dirty="0" err="1">
                <a:solidFill>
                  <a:srgbClr val="002060"/>
                </a:solidFill>
                <a:latin typeface="Times New Roman" panose="02020603050405020304" pitchFamily="18" charset="0"/>
                <a:cs typeface="Times New Roman" panose="02020603050405020304" pitchFamily="18" charset="0"/>
              </a:rPr>
              <a:t>dạng</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vật</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chất</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khác</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trong</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quá</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trình</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tác</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động</a:t>
            </a:r>
            <a:r>
              <a:rPr lang="en-US" sz="3200" i="1" dirty="0">
                <a:solidFill>
                  <a:srgbClr val="002060"/>
                </a:solidFill>
                <a:latin typeface="Times New Roman" panose="02020603050405020304" pitchFamily="18" charset="0"/>
                <a:cs typeface="Times New Roman" panose="02020603050405020304" pitchFamily="18" charset="0"/>
              </a:rPr>
              <a:t> qua </a:t>
            </a:r>
            <a:r>
              <a:rPr lang="en-US" sz="3200" i="1" dirty="0" err="1">
                <a:solidFill>
                  <a:srgbClr val="002060"/>
                </a:solidFill>
                <a:latin typeface="Times New Roman" panose="02020603050405020304" pitchFamily="18" charset="0"/>
                <a:cs typeface="Times New Roman" panose="02020603050405020304" pitchFamily="18" charset="0"/>
              </a:rPr>
              <a:t>lại</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lẫn</a:t>
            </a:r>
            <a:r>
              <a:rPr lang="en-US" sz="3200" i="1" dirty="0">
                <a:solidFill>
                  <a:srgbClr val="002060"/>
                </a:solidFill>
                <a:latin typeface="Times New Roman" panose="02020603050405020304" pitchFamily="18" charset="0"/>
                <a:cs typeface="Times New Roman" panose="02020603050405020304" pitchFamily="18" charset="0"/>
              </a:rPr>
              <a:t> </a:t>
            </a:r>
            <a:r>
              <a:rPr lang="en-US" sz="3200" i="1" dirty="0" err="1">
                <a:solidFill>
                  <a:srgbClr val="002060"/>
                </a:solidFill>
                <a:latin typeface="Times New Roman" panose="02020603050405020304" pitchFamily="18" charset="0"/>
                <a:cs typeface="Times New Roman" panose="02020603050405020304" pitchFamily="18" charset="0"/>
              </a:rPr>
              <a:t>nhau</a:t>
            </a:r>
            <a:r>
              <a:rPr lang="en-US" sz="3200" i="1" dirty="0">
                <a:solidFill>
                  <a:srgbClr val="002060"/>
                </a:solidFill>
                <a:latin typeface="Times New Roman" panose="02020603050405020304" pitchFamily="18" charset="0"/>
                <a:cs typeface="Times New Roman" panose="02020603050405020304" pitchFamily="18" charset="0"/>
              </a:rPr>
              <a:t>.</a:t>
            </a:r>
            <a:endParaRPr lang="en-US" sz="3200" dirty="0">
              <a:solidFill>
                <a:srgbClr val="002060"/>
              </a:solidFill>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2F54A0B2-D36E-4398-B694-9A785306F671}"/>
              </a:ext>
            </a:extLst>
          </p:cNvPr>
          <p:cNvCxnSpPr>
            <a:cxnSpLocks/>
            <a:stCxn id="13" idx="3"/>
            <a:endCxn id="6" idx="1"/>
          </p:cNvCxnSpPr>
          <p:nvPr/>
        </p:nvCxnSpPr>
        <p:spPr>
          <a:xfrm flipV="1">
            <a:off x="3830806" y="1831595"/>
            <a:ext cx="546591" cy="1358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5CA0F8-3BF2-4B63-961F-D84617AD0267}"/>
              </a:ext>
            </a:extLst>
          </p:cNvPr>
          <p:cNvCxnSpPr>
            <a:cxnSpLocks/>
          </p:cNvCxnSpPr>
          <p:nvPr/>
        </p:nvCxnSpPr>
        <p:spPr>
          <a:xfrm>
            <a:off x="3843809" y="3175964"/>
            <a:ext cx="522908" cy="1555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6935CE8A-66FF-4AB9-9A16-F5293E1B87A1}"/>
              </a:ext>
            </a:extLst>
          </p:cNvPr>
          <p:cNvSpPr/>
          <p:nvPr/>
        </p:nvSpPr>
        <p:spPr>
          <a:xfrm>
            <a:off x="175176" y="2596390"/>
            <a:ext cx="3655630" cy="118762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Nguồn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gốc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tự</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nhiên</a:t>
            </a:r>
            <a:endParaRPr lang="en-US" sz="2800" b="1" dirty="0">
              <a:solidFill>
                <a:srgbClr val="002060"/>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4F36A15E-8876-4BD3-976D-063FA33448E6}"/>
              </a:ext>
            </a:extLst>
          </p:cNvPr>
          <p:cNvPicPr>
            <a:picLocks noChangeAspect="1"/>
          </p:cNvPicPr>
          <p:nvPr/>
        </p:nvPicPr>
        <p:blipFill>
          <a:blip r:embed="rId2"/>
          <a:stretch>
            <a:fillRect/>
          </a:stretch>
        </p:blipFill>
        <p:spPr>
          <a:xfrm>
            <a:off x="6433223" y="158786"/>
            <a:ext cx="3840099" cy="2565066"/>
          </a:xfrm>
          <a:prstGeom prst="ellipse">
            <a:avLst/>
          </a:prstGeom>
          <a:ln>
            <a:noFill/>
          </a:ln>
          <a:effectLst>
            <a:softEdge rad="112500"/>
          </a:effectLst>
        </p:spPr>
      </p:pic>
      <p:sp>
        <p:nvSpPr>
          <p:cNvPr id="22" name="Arrow: Notched Right 21">
            <a:extLst>
              <a:ext uri="{FF2B5EF4-FFF2-40B4-BE49-F238E27FC236}">
                <a16:creationId xmlns:a16="http://schemas.microsoft.com/office/drawing/2014/main" id="{1A548F82-E3F0-4AC2-A315-9D85B960D4F0}"/>
              </a:ext>
            </a:extLst>
          </p:cNvPr>
          <p:cNvSpPr/>
          <p:nvPr/>
        </p:nvSpPr>
        <p:spPr>
          <a:xfrm rot="16200000">
            <a:off x="4210154" y="3131696"/>
            <a:ext cx="1529589" cy="674447"/>
          </a:xfrm>
          <a:prstGeom prst="notched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Striped Right 22">
            <a:extLst>
              <a:ext uri="{FF2B5EF4-FFF2-40B4-BE49-F238E27FC236}">
                <a16:creationId xmlns:a16="http://schemas.microsoft.com/office/drawing/2014/main" id="{7293BA82-2371-44B9-809F-BAC518B34C1F}"/>
              </a:ext>
            </a:extLst>
          </p:cNvPr>
          <p:cNvSpPr/>
          <p:nvPr/>
        </p:nvSpPr>
        <p:spPr>
          <a:xfrm>
            <a:off x="5572500" y="3348965"/>
            <a:ext cx="860723" cy="435052"/>
          </a:xfrm>
          <a:prstGeom prst="striped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1356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15A634FB-1CF5-4F0D-83AE-E5D688CCD28B}"/>
              </a:ext>
            </a:extLst>
          </p:cNvPr>
          <p:cNvSpPr/>
          <p:nvPr/>
        </p:nvSpPr>
        <p:spPr>
          <a:xfrm>
            <a:off x="2694582" y="1207867"/>
            <a:ext cx="2577663" cy="1735580"/>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dirty="0" err="1">
                <a:solidFill>
                  <a:srgbClr val="002060"/>
                </a:solidFill>
                <a:latin typeface="Times New Roman" panose="02020603050405020304" pitchFamily="18" charset="0"/>
                <a:cs typeface="Times New Roman" panose="02020603050405020304" pitchFamily="18" charset="0"/>
              </a:rPr>
              <a:t>Giới</a:t>
            </a:r>
            <a:r>
              <a:rPr lang="en-US" sz="2600" dirty="0">
                <a:solidFill>
                  <a:srgbClr val="002060"/>
                </a:solidFill>
                <a:latin typeface="Times New Roman" panose="02020603050405020304" pitchFamily="18" charset="0"/>
                <a:cs typeface="Times New Roman" panose="02020603050405020304" pitchFamily="18" charset="0"/>
              </a:rPr>
              <a:t> TN </a:t>
            </a:r>
            <a:r>
              <a:rPr lang="en-US" sz="2600" dirty="0" err="1">
                <a:solidFill>
                  <a:srgbClr val="002060"/>
                </a:solidFill>
                <a:latin typeface="Times New Roman" panose="02020603050405020304" pitchFamily="18" charset="0"/>
                <a:cs typeface="Times New Roman" panose="02020603050405020304" pitchFamily="18" charset="0"/>
              </a:rPr>
              <a:t>vô</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sinh</a:t>
            </a:r>
            <a:r>
              <a:rPr lang="en-US" sz="2600" dirty="0">
                <a:solidFill>
                  <a:srgbClr val="002060"/>
                </a:solidFill>
                <a:latin typeface="Times New Roman" panose="02020603050405020304" pitchFamily="18" charset="0"/>
                <a:cs typeface="Times New Roman" panose="02020603050405020304" pitchFamily="18" charset="0"/>
              </a:rPr>
              <a:t> </a:t>
            </a:r>
          </a:p>
          <a:p>
            <a:pPr algn="ctr"/>
            <a:r>
              <a:rPr lang="en-US" sz="2600" dirty="0">
                <a:solidFill>
                  <a:srgbClr val="002060"/>
                </a:solidFill>
                <a:latin typeface="Times New Roman" panose="02020603050405020304" pitchFamily="18" charset="0"/>
                <a:cs typeface="Times New Roman" panose="02020603050405020304" pitchFamily="18" charset="0"/>
              </a:rPr>
              <a:t>(PA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hoá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học</a:t>
            </a:r>
            <a:r>
              <a:rPr lang="en-US" sz="2600" dirty="0">
                <a:solidFill>
                  <a:srgbClr val="002060"/>
                </a:solidFill>
                <a:latin typeface="Times New Roman" panose="02020603050405020304" pitchFamily="18" charset="0"/>
                <a:cs typeface="Times New Roman" panose="02020603050405020304" pitchFamily="18" charset="0"/>
              </a:rPr>
              <a:t>)</a:t>
            </a:r>
            <a:endParaRPr lang="en-US" sz="2600" dirty="0">
              <a:solidFill>
                <a:srgbClr val="002060"/>
              </a:solidFill>
            </a:endParaRPr>
          </a:p>
        </p:txBody>
      </p:sp>
      <p:sp>
        <p:nvSpPr>
          <p:cNvPr id="16" name="TextBox 15">
            <a:extLst>
              <a:ext uri="{FF2B5EF4-FFF2-40B4-BE49-F238E27FC236}">
                <a16:creationId xmlns:a16="http://schemas.microsoft.com/office/drawing/2014/main" id="{AC8824A4-F044-4E69-B4D3-E2AF58CFDDC3}"/>
              </a:ext>
            </a:extLst>
          </p:cNvPr>
          <p:cNvSpPr txBox="1"/>
          <p:nvPr/>
        </p:nvSpPr>
        <p:spPr>
          <a:xfrm>
            <a:off x="5908071" y="1081720"/>
            <a:ext cx="6073721" cy="830997"/>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PA đ</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 </a:t>
            </a:r>
            <a:r>
              <a:rPr lang="en-US" sz="2400" dirty="0" err="1">
                <a:latin typeface="Times New Roman" panose="02020603050405020304" pitchFamily="18" charset="0"/>
                <a:cs typeface="Times New Roman" panose="02020603050405020304" pitchFamily="18" charset="0"/>
              </a:rPr>
              <a:t>giản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a:t>
            </a:r>
          </a:p>
        </p:txBody>
      </p:sp>
      <p:sp>
        <p:nvSpPr>
          <p:cNvPr id="17" name="Rectangle: Rounded Corners 16">
            <a:extLst>
              <a:ext uri="{FF2B5EF4-FFF2-40B4-BE49-F238E27FC236}">
                <a16:creationId xmlns:a16="http://schemas.microsoft.com/office/drawing/2014/main" id="{7B898687-C08D-429F-BC92-84C0D8F9DB57}"/>
              </a:ext>
            </a:extLst>
          </p:cNvPr>
          <p:cNvSpPr/>
          <p:nvPr/>
        </p:nvSpPr>
        <p:spPr>
          <a:xfrm>
            <a:off x="2686511" y="3143832"/>
            <a:ext cx="2577663" cy="1868184"/>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dirty="0" err="1">
                <a:solidFill>
                  <a:srgbClr val="002060"/>
                </a:solidFill>
                <a:latin typeface="Times New Roman" panose="02020603050405020304" pitchFamily="18" charset="0"/>
                <a:cs typeface="Times New Roman" panose="02020603050405020304" pitchFamily="18" charset="0"/>
              </a:rPr>
              <a:t>Giới</a:t>
            </a:r>
            <a:r>
              <a:rPr lang="en-US" sz="2600" dirty="0">
                <a:solidFill>
                  <a:srgbClr val="002060"/>
                </a:solidFill>
                <a:latin typeface="Times New Roman" panose="02020603050405020304" pitchFamily="18" charset="0"/>
                <a:cs typeface="Times New Roman" panose="02020603050405020304" pitchFamily="18" charset="0"/>
              </a:rPr>
              <a:t> TN </a:t>
            </a:r>
            <a:r>
              <a:rPr lang="en-US" sz="2600" dirty="0" err="1">
                <a:solidFill>
                  <a:srgbClr val="002060"/>
                </a:solidFill>
                <a:latin typeface="Times New Roman" panose="02020603050405020304" pitchFamily="18" charset="0"/>
                <a:cs typeface="Times New Roman" panose="02020603050405020304" pitchFamily="18" charset="0"/>
              </a:rPr>
              <a:t>hữu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sinh</a:t>
            </a:r>
            <a:r>
              <a:rPr lang="en-US" sz="2600" dirty="0">
                <a:solidFill>
                  <a:srgbClr val="002060"/>
                </a:solidFill>
                <a:latin typeface="Times New Roman" panose="02020603050405020304" pitchFamily="18" charset="0"/>
                <a:cs typeface="Times New Roman" panose="02020603050405020304" pitchFamily="18" charset="0"/>
              </a:rPr>
              <a:t> </a:t>
            </a:r>
          </a:p>
          <a:p>
            <a:pPr algn="ctr"/>
            <a:r>
              <a:rPr lang="en-US" sz="2600" dirty="0">
                <a:solidFill>
                  <a:srgbClr val="002060"/>
                </a:solidFill>
                <a:latin typeface="Times New Roman" panose="02020603050405020304" pitchFamily="18" charset="0"/>
                <a:cs typeface="Times New Roman" panose="02020603050405020304" pitchFamily="18" charset="0"/>
              </a:rPr>
              <a:t>(PA </a:t>
            </a:r>
            <a:r>
              <a:rPr lang="en-US" sz="2600" dirty="0" err="1">
                <a:solidFill>
                  <a:srgbClr val="002060"/>
                </a:solidFill>
                <a:latin typeface="Times New Roman" panose="02020603050405020304" pitchFamily="18" charset="0"/>
                <a:cs typeface="Times New Roman" panose="02020603050405020304" pitchFamily="18" charset="0"/>
              </a:rPr>
              <a:t>sinh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học</a:t>
            </a:r>
            <a:r>
              <a:rPr lang="en-US" sz="2600" dirty="0">
                <a:solidFill>
                  <a:srgbClr val="002060"/>
                </a:solidFill>
                <a:latin typeface="Times New Roman" panose="02020603050405020304" pitchFamily="18" charset="0"/>
                <a:cs typeface="Times New Roman" panose="02020603050405020304" pitchFamily="18" charset="0"/>
              </a:rPr>
              <a:t>)</a:t>
            </a:r>
            <a:endParaRPr lang="en-US" sz="2600" dirty="0">
              <a:solidFill>
                <a:srgbClr val="002060"/>
              </a:solidFill>
            </a:endParaRPr>
          </a:p>
        </p:txBody>
      </p:sp>
      <p:sp>
        <p:nvSpPr>
          <p:cNvPr id="22" name="Rectangle: Rounded Corners 21">
            <a:extLst>
              <a:ext uri="{FF2B5EF4-FFF2-40B4-BE49-F238E27FC236}">
                <a16:creationId xmlns:a16="http://schemas.microsoft.com/office/drawing/2014/main" id="{E9EC8F69-B7F0-4620-A5A0-454FED45E77D}"/>
              </a:ext>
            </a:extLst>
          </p:cNvPr>
          <p:cNvSpPr/>
          <p:nvPr/>
        </p:nvSpPr>
        <p:spPr>
          <a:xfrm>
            <a:off x="5730420" y="2335681"/>
            <a:ext cx="2396359" cy="686849"/>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latin typeface="Times New Roman" panose="02020603050405020304" pitchFamily="18" charset="0"/>
                <a:cs typeface="Times New Roman" panose="02020603050405020304" pitchFamily="18" charset="0"/>
              </a:rPr>
              <a:t>Tính</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kích</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thích</a:t>
            </a:r>
            <a:endParaRPr lang="en-US" sz="2400" dirty="0">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4F3AECA4-329E-406C-BE5D-82A6ECD9E34D}"/>
              </a:ext>
            </a:extLst>
          </p:cNvPr>
          <p:cNvSpPr/>
          <p:nvPr/>
        </p:nvSpPr>
        <p:spPr>
          <a:xfrm>
            <a:off x="5803384" y="4394190"/>
            <a:ext cx="2396359" cy="818210"/>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latin typeface="Times New Roman" panose="02020603050405020304" pitchFamily="18" charset="0"/>
                <a:cs typeface="Times New Roman" panose="02020603050405020304" pitchFamily="18" charset="0"/>
              </a:rPr>
              <a:t>Phán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ánh</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tâm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lý</a:t>
            </a:r>
            <a:endParaRPr lang="en-US" sz="2400" dirty="0">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424749D9-DFCA-4928-83F7-C02D217BEE1F}"/>
              </a:ext>
            </a:extLst>
          </p:cNvPr>
          <p:cNvSpPr/>
          <p:nvPr/>
        </p:nvSpPr>
        <p:spPr>
          <a:xfrm>
            <a:off x="5778320" y="3422196"/>
            <a:ext cx="2396359" cy="686849"/>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latin typeface="Times New Roman" panose="02020603050405020304" pitchFamily="18" charset="0"/>
                <a:cs typeface="Times New Roman" panose="02020603050405020304" pitchFamily="18" charset="0"/>
              </a:rPr>
              <a:t>Tính</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cảm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ứng</a:t>
            </a:r>
            <a:endParaRPr lang="en-US" sz="2400" dirty="0">
              <a:latin typeface="Times New Roman" panose="02020603050405020304" pitchFamily="18" charset="0"/>
              <a:cs typeface="Times New Roman" panose="02020603050405020304" pitchFamily="18" charset="0"/>
            </a:endParaRPr>
          </a:p>
        </p:txBody>
      </p:sp>
      <p:sp>
        <p:nvSpPr>
          <p:cNvPr id="35" name="Rectangle: Rounded Corners 34">
            <a:extLst>
              <a:ext uri="{FF2B5EF4-FFF2-40B4-BE49-F238E27FC236}">
                <a16:creationId xmlns:a16="http://schemas.microsoft.com/office/drawing/2014/main" id="{8D15B061-E99B-40F4-924C-532BF3DD97DC}"/>
              </a:ext>
            </a:extLst>
          </p:cNvPr>
          <p:cNvSpPr/>
          <p:nvPr/>
        </p:nvSpPr>
        <p:spPr>
          <a:xfrm>
            <a:off x="2799686" y="5212400"/>
            <a:ext cx="2367454" cy="1408123"/>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i="1" dirty="0" err="1">
                <a:latin typeface="Times New Roman" panose="02020603050405020304" pitchFamily="18" charset="0"/>
                <a:cs typeface="Times New Roman" panose="02020603050405020304" pitchFamily="18" charset="0"/>
              </a:rPr>
              <a:t>Phán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ánh</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có</a:t>
            </a:r>
            <a:r>
              <a:rPr lang="en-US" sz="2800" b="1" i="1" dirty="0">
                <a:latin typeface="Times New Roman" panose="02020603050405020304" pitchFamily="18" charset="0"/>
                <a:cs typeface="Times New Roman" panose="02020603050405020304" pitchFamily="18" charset="0"/>
              </a:rPr>
              <a:t> ý </a:t>
            </a:r>
            <a:r>
              <a:rPr lang="en-US" sz="2800" b="1" i="1" dirty="0" err="1">
                <a:latin typeface="Times New Roman" panose="02020603050405020304" pitchFamily="18" charset="0"/>
                <a:cs typeface="Times New Roman" panose="02020603050405020304" pitchFamily="18" charset="0"/>
              </a:rPr>
              <a:t>thức</a:t>
            </a:r>
            <a:endParaRPr lang="en-US" sz="2800" dirty="0">
              <a:latin typeface="Times New Roman" panose="02020603050405020304" pitchFamily="18" charset="0"/>
              <a:cs typeface="Times New Roman" panose="02020603050405020304" pitchFamily="18" charset="0"/>
            </a:endParaRPr>
          </a:p>
        </p:txBody>
      </p:sp>
      <p:cxnSp>
        <p:nvCxnSpPr>
          <p:cNvPr id="37" name="Straight Arrow Connector 36">
            <a:extLst>
              <a:ext uri="{FF2B5EF4-FFF2-40B4-BE49-F238E27FC236}">
                <a16:creationId xmlns:a16="http://schemas.microsoft.com/office/drawing/2014/main" id="{5027C00E-60E6-466F-A17E-6F3C473BE88C}"/>
              </a:ext>
            </a:extLst>
          </p:cNvPr>
          <p:cNvCxnSpPr>
            <a:cxnSpLocks/>
            <a:endCxn id="24" idx="1"/>
          </p:cNvCxnSpPr>
          <p:nvPr/>
        </p:nvCxnSpPr>
        <p:spPr>
          <a:xfrm flipV="1">
            <a:off x="5407539" y="3765621"/>
            <a:ext cx="370781" cy="45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F69A80F-CB7F-403F-B5F2-C3ADBC4DEF49}"/>
              </a:ext>
            </a:extLst>
          </p:cNvPr>
          <p:cNvCxnSpPr>
            <a:cxnSpLocks/>
            <a:endCxn id="22" idx="1"/>
          </p:cNvCxnSpPr>
          <p:nvPr/>
        </p:nvCxnSpPr>
        <p:spPr>
          <a:xfrm flipV="1">
            <a:off x="5264174" y="2679106"/>
            <a:ext cx="466246" cy="1235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024D7DC-F199-47D7-AC1B-6D4DC697D11E}"/>
              </a:ext>
            </a:extLst>
          </p:cNvPr>
          <p:cNvCxnSpPr>
            <a:cxnSpLocks/>
            <a:endCxn id="23" idx="1"/>
          </p:cNvCxnSpPr>
          <p:nvPr/>
        </p:nvCxnSpPr>
        <p:spPr>
          <a:xfrm>
            <a:off x="5320145" y="3875301"/>
            <a:ext cx="483239" cy="927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845E2944-F992-4230-9D4B-D2F4BE9241D3}"/>
              </a:ext>
            </a:extLst>
          </p:cNvPr>
          <p:cNvSpPr/>
          <p:nvPr/>
        </p:nvSpPr>
        <p:spPr>
          <a:xfrm>
            <a:off x="5407539" y="1340046"/>
            <a:ext cx="304800" cy="6051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6865C69E-EFDD-4127-865E-1CD7809141BC}"/>
              </a:ext>
            </a:extLst>
          </p:cNvPr>
          <p:cNvSpPr txBox="1"/>
          <p:nvPr/>
        </p:nvSpPr>
        <p:spPr>
          <a:xfrm>
            <a:off x="8308082" y="1934113"/>
            <a:ext cx="3589527" cy="923330"/>
          </a:xfrm>
          <a:prstGeom prst="rect">
            <a:avLst/>
          </a:prstGeom>
          <a:noFill/>
        </p:spPr>
        <p:txBody>
          <a:bodyPr wrap="square" rtlCol="0">
            <a:spAutoFit/>
          </a:bodyPr>
          <a:lstStyle/>
          <a:p>
            <a:pPr algn="just"/>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tắc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kè</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màu</a:t>
            </a:r>
            <a:r>
              <a:rPr lang="en-US" dirty="0">
                <a:latin typeface="Times New Roman" panose="02020603050405020304" pitchFamily="18" charset="0"/>
                <a:cs typeface="Times New Roman" panose="02020603050405020304" pitchFamily="18" charset="0"/>
              </a:rPr>
              <a:t>)</a:t>
            </a:r>
          </a:p>
        </p:txBody>
      </p:sp>
      <p:sp>
        <p:nvSpPr>
          <p:cNvPr id="59" name="TextBox 58">
            <a:extLst>
              <a:ext uri="{FF2B5EF4-FFF2-40B4-BE49-F238E27FC236}">
                <a16:creationId xmlns:a16="http://schemas.microsoft.com/office/drawing/2014/main" id="{EBAD44A9-A406-4582-BDF8-9DD8CC6783C3}"/>
              </a:ext>
            </a:extLst>
          </p:cNvPr>
          <p:cNvSpPr txBox="1"/>
          <p:nvPr/>
        </p:nvSpPr>
        <p:spPr>
          <a:xfrm>
            <a:off x="8252659" y="2848714"/>
            <a:ext cx="3773221"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ánh</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giác</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Chim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mùa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đông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err="1">
                <a:latin typeface="Times New Roman" panose="02020603050405020304" pitchFamily="18" charset="0"/>
                <a:cs typeface="Times New Roman" panose="02020603050405020304" pitchFamily="18" charset="0"/>
                <a:sym typeface="Wingdings" panose="05000000000000000000" pitchFamily="2" charset="2"/>
              </a:rPr>
              <a:t>thông</a:t>
            </a:r>
            <a:r>
              <a:rPr lang="en-US" dirty="0">
                <a:latin typeface="Times New Roman" panose="02020603050405020304" pitchFamily="18" charset="0"/>
                <a:cs typeface="Times New Roman" panose="02020603050405020304" pitchFamily="18" charset="0"/>
                <a:sym typeface="Wingdings" panose="05000000000000000000" pitchFamily="2" charset="2"/>
              </a:rPr>
              <a:t> qua </a:t>
            </a:r>
            <a:r>
              <a:rPr lang="en-US" dirty="0" err="1">
                <a:latin typeface="Times New Roman" panose="02020603050405020304" pitchFamily="18" charset="0"/>
                <a:cs typeface="Times New Roman" panose="02020603050405020304" pitchFamily="18" charset="0"/>
                <a:sym typeface="Wingdings" panose="05000000000000000000" pitchFamily="2" charset="2"/>
              </a:rPr>
              <a:t>cơ</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chế</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phán</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xạ</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bẩn</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sinh</a:t>
            </a:r>
            <a:r>
              <a:rPr lang="en-US" dirty="0">
                <a:latin typeface="Times New Roman" panose="02020603050405020304" pitchFamily="18" charset="0"/>
                <a:cs typeface="Times New Roman" panose="02020603050405020304" pitchFamily="18" charset="0"/>
                <a:sym typeface="Wingdings" panose="05000000000000000000" pitchFamily="2" charset="2"/>
              </a:rPr>
              <a:t> - </a:t>
            </a:r>
            <a:r>
              <a:rPr lang="en-US" dirty="0" err="1">
                <a:latin typeface="Times New Roman" panose="02020603050405020304" pitchFamily="18" charset="0"/>
                <a:cs typeface="Times New Roman" panose="02020603050405020304" pitchFamily="18" charset="0"/>
                <a:sym typeface="Wingdings" panose="05000000000000000000" pitchFamily="2" charset="2"/>
              </a:rPr>
              <a:t>không</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đk</a:t>
            </a:r>
            <a:endParaRPr lang="en-US"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75367EE-FEA0-4642-BBEB-98C1E81AE147}"/>
              </a:ext>
            </a:extLst>
          </p:cNvPr>
          <p:cNvSpPr txBox="1"/>
          <p:nvPr/>
        </p:nvSpPr>
        <p:spPr>
          <a:xfrm>
            <a:off x="8334597" y="4181386"/>
            <a:ext cx="3563013"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PA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bậc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a:t>
            </a:r>
          </a:p>
        </p:txBody>
      </p:sp>
      <p:sp>
        <p:nvSpPr>
          <p:cNvPr id="64" name="TextBox 63">
            <a:extLst>
              <a:ext uri="{FF2B5EF4-FFF2-40B4-BE49-F238E27FC236}">
                <a16:creationId xmlns:a16="http://schemas.microsoft.com/office/drawing/2014/main" id="{CA301ED4-CD9F-40A7-89F8-E2015C59AF4D}"/>
              </a:ext>
            </a:extLst>
          </p:cNvPr>
          <p:cNvSpPr txBox="1"/>
          <p:nvPr/>
        </p:nvSpPr>
        <p:spPr>
          <a:xfrm>
            <a:off x="5497297" y="5558522"/>
            <a:ext cx="6073721"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ở con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a:t>
            </a:r>
          </a:p>
        </p:txBody>
      </p:sp>
      <p:sp>
        <p:nvSpPr>
          <p:cNvPr id="2" name="Arrow: Pentagon 1">
            <a:extLst>
              <a:ext uri="{FF2B5EF4-FFF2-40B4-BE49-F238E27FC236}">
                <a16:creationId xmlns:a16="http://schemas.microsoft.com/office/drawing/2014/main" id="{5CBFD9C7-78BF-4D1A-BFE6-4A36720514DD}"/>
              </a:ext>
            </a:extLst>
          </p:cNvPr>
          <p:cNvSpPr/>
          <p:nvPr/>
        </p:nvSpPr>
        <p:spPr>
          <a:xfrm>
            <a:off x="24226" y="1332321"/>
            <a:ext cx="1938984" cy="4619800"/>
          </a:xfrm>
          <a:prstGeom prst="homePlate">
            <a:avLst>
              <a:gd name="adj" fmla="val 23168"/>
            </a:avLst>
          </a:prstGeom>
          <a:solidFill>
            <a:srgbClr val="FFFF00"/>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Các</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hình</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thức</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phản</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ánh</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của</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vật</a:t>
            </a:r>
            <a:r>
              <a:rPr lang="en-US" sz="3200" b="1" i="1" dirty="0">
                <a:solidFill>
                  <a:srgbClr val="C00000"/>
                </a:solidFill>
                <a:latin typeface="Times New Roman" panose="02020603050405020304" pitchFamily="18" charset="0"/>
                <a:cs typeface="Times New Roman" pitchFamily="18" charset="0"/>
              </a:rPr>
              <a:t> </a:t>
            </a:r>
            <a:r>
              <a:rPr lang="en-US" sz="3200" b="1" i="1" dirty="0" err="1">
                <a:solidFill>
                  <a:srgbClr val="C00000"/>
                </a:solidFill>
                <a:latin typeface="Times New Roman" panose="02020603050405020304" pitchFamily="18" charset="0"/>
                <a:cs typeface="Times New Roman" pitchFamily="18" charset="0"/>
              </a:rPr>
              <a:t>chất</a:t>
            </a:r>
            <a:endParaRPr lang="nl-NL" sz="3200" b="1" i="1" dirty="0">
              <a:solidFill>
                <a:srgbClr val="C00000"/>
              </a:solidFill>
              <a:latin typeface="Times New Roman" panose="02020603050405020304" pitchFamily="18" charset="0"/>
              <a:cs typeface="Times New Roman" pitchFamily="18" charset="0"/>
            </a:endParaRPr>
          </a:p>
        </p:txBody>
      </p:sp>
      <p:cxnSp>
        <p:nvCxnSpPr>
          <p:cNvPr id="4" name="Straight Arrow Connector 3">
            <a:extLst>
              <a:ext uri="{FF2B5EF4-FFF2-40B4-BE49-F238E27FC236}">
                <a16:creationId xmlns:a16="http://schemas.microsoft.com/office/drawing/2014/main" id="{E25BDC5F-C8ED-473F-A341-0D4ACC51C23F}"/>
              </a:ext>
            </a:extLst>
          </p:cNvPr>
          <p:cNvCxnSpPr>
            <a:cxnSpLocks/>
            <a:stCxn id="2" idx="3"/>
            <a:endCxn id="11" idx="1"/>
          </p:cNvCxnSpPr>
          <p:nvPr/>
        </p:nvCxnSpPr>
        <p:spPr>
          <a:xfrm flipV="1">
            <a:off x="1963210" y="2075657"/>
            <a:ext cx="731372" cy="1566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13C265-AFD2-4122-A452-59677787B86A}"/>
              </a:ext>
            </a:extLst>
          </p:cNvPr>
          <p:cNvCxnSpPr>
            <a:cxnSpLocks/>
            <a:stCxn id="2" idx="3"/>
            <a:endCxn id="17" idx="1"/>
          </p:cNvCxnSpPr>
          <p:nvPr/>
        </p:nvCxnSpPr>
        <p:spPr>
          <a:xfrm>
            <a:off x="1963210" y="3642221"/>
            <a:ext cx="723301" cy="43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D9AB54-0530-4C2C-B212-4C41BCCC1F6F}"/>
              </a:ext>
            </a:extLst>
          </p:cNvPr>
          <p:cNvSpPr txBox="1"/>
          <p:nvPr/>
        </p:nvSpPr>
        <p:spPr>
          <a:xfrm>
            <a:off x="2711669" y="265255"/>
            <a:ext cx="657422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Nguồn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thức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39932D60-4601-4047-B9A2-1EB4A226A86F}"/>
              </a:ext>
            </a:extLst>
          </p:cNvPr>
          <p:cNvCxnSpPr>
            <a:cxnSpLocks/>
          </p:cNvCxnSpPr>
          <p:nvPr/>
        </p:nvCxnSpPr>
        <p:spPr>
          <a:xfrm>
            <a:off x="1880973" y="950078"/>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810E57-435B-4D3B-BF2A-DD663E13DC1C}"/>
              </a:ext>
            </a:extLst>
          </p:cNvPr>
          <p:cNvCxnSpPr>
            <a:cxnSpLocks/>
          </p:cNvCxnSpPr>
          <p:nvPr/>
        </p:nvCxnSpPr>
        <p:spPr>
          <a:xfrm>
            <a:off x="1880973" y="87196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FB57CD2-2EA2-4517-A7C4-36BAA09DB021}"/>
              </a:ext>
            </a:extLst>
          </p:cNvPr>
          <p:cNvCxnSpPr>
            <a:stCxn id="2" idx="3"/>
          </p:cNvCxnSpPr>
          <p:nvPr/>
        </p:nvCxnSpPr>
        <p:spPr>
          <a:xfrm>
            <a:off x="1963210" y="3642221"/>
            <a:ext cx="723301" cy="2342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02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1000"/>
                                        <p:tgtEl>
                                          <p:spTgt spid="37"/>
                                        </p:tgtEl>
                                      </p:cBhvr>
                                    </p:animEffect>
                                    <p:anim calcmode="lin" valueType="num">
                                      <p:cBhvr>
                                        <p:cTn id="52" dur="1000" fill="hold"/>
                                        <p:tgtEl>
                                          <p:spTgt spid="37"/>
                                        </p:tgtEl>
                                        <p:attrNameLst>
                                          <p:attrName>ppt_x</p:attrName>
                                        </p:attrNameLst>
                                      </p:cBhvr>
                                      <p:tavLst>
                                        <p:tav tm="0">
                                          <p:val>
                                            <p:strVal val="#ppt_x"/>
                                          </p:val>
                                        </p:tav>
                                        <p:tav tm="100000">
                                          <p:val>
                                            <p:strVal val="#ppt_x"/>
                                          </p:val>
                                        </p:tav>
                                      </p:tavLst>
                                    </p:anim>
                                    <p:anim calcmode="lin" valueType="num">
                                      <p:cBhvr>
                                        <p:cTn id="53" dur="1000" fill="hold"/>
                                        <p:tgtEl>
                                          <p:spTgt spid="37"/>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anim calcmode="lin" valueType="num">
                                      <p:cBhvr>
                                        <p:cTn id="57" dur="1000" fill="hold"/>
                                        <p:tgtEl>
                                          <p:spTgt spid="43"/>
                                        </p:tgtEl>
                                        <p:attrNameLst>
                                          <p:attrName>ppt_x</p:attrName>
                                        </p:attrNameLst>
                                      </p:cBhvr>
                                      <p:tavLst>
                                        <p:tav tm="0">
                                          <p:val>
                                            <p:strVal val="#ppt_x"/>
                                          </p:val>
                                        </p:tav>
                                        <p:tav tm="100000">
                                          <p:val>
                                            <p:strVal val="#ppt_x"/>
                                          </p:val>
                                        </p:tav>
                                      </p:tavLst>
                                    </p:anim>
                                    <p:anim calcmode="lin" valueType="num">
                                      <p:cBhvr>
                                        <p:cTn id="5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fill="hold"/>
                                        <p:tgtEl>
                                          <p:spTgt spid="35"/>
                                        </p:tgtEl>
                                        <p:attrNameLst>
                                          <p:attrName>ppt_x</p:attrName>
                                        </p:attrNameLst>
                                      </p:cBhvr>
                                      <p:tavLst>
                                        <p:tav tm="0">
                                          <p:val>
                                            <p:strVal val="#ppt_x"/>
                                          </p:val>
                                        </p:tav>
                                        <p:tav tm="100000">
                                          <p:val>
                                            <p:strVal val="#ppt_x"/>
                                          </p:val>
                                        </p:tav>
                                      </p:tavLst>
                                    </p:anim>
                                    <p:anim calcmode="lin" valueType="num">
                                      <p:cBhvr additive="base">
                                        <p:cTn id="8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1000"/>
                                        <p:tgtEl>
                                          <p:spTgt spid="51"/>
                                        </p:tgtEl>
                                      </p:cBhvr>
                                    </p:animEffect>
                                    <p:anim calcmode="lin" valueType="num">
                                      <p:cBhvr>
                                        <p:cTn id="88" dur="1000" fill="hold"/>
                                        <p:tgtEl>
                                          <p:spTgt spid="51"/>
                                        </p:tgtEl>
                                        <p:attrNameLst>
                                          <p:attrName>ppt_x</p:attrName>
                                        </p:attrNameLst>
                                      </p:cBhvr>
                                      <p:tavLst>
                                        <p:tav tm="0">
                                          <p:val>
                                            <p:strVal val="#ppt_x"/>
                                          </p:val>
                                        </p:tav>
                                        <p:tav tm="100000">
                                          <p:val>
                                            <p:strVal val="#ppt_x"/>
                                          </p:val>
                                        </p:tav>
                                      </p:tavLst>
                                    </p:anim>
                                    <p:anim calcmode="lin" valueType="num">
                                      <p:cBhvr>
                                        <p:cTn id="8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59">
                                            <p:txEl>
                                              <p:pRg st="0" end="0"/>
                                            </p:txEl>
                                          </p:spTgt>
                                        </p:tgtEl>
                                        <p:attrNameLst>
                                          <p:attrName>style.visibility</p:attrName>
                                        </p:attrNameLst>
                                      </p:cBhvr>
                                      <p:to>
                                        <p:strVal val="visible"/>
                                      </p:to>
                                    </p:set>
                                    <p:animEffect transition="in" filter="fade">
                                      <p:cBhvr>
                                        <p:cTn id="94" dur="1000"/>
                                        <p:tgtEl>
                                          <p:spTgt spid="59">
                                            <p:txEl>
                                              <p:pRg st="0" end="0"/>
                                            </p:txEl>
                                          </p:spTgt>
                                        </p:tgtEl>
                                      </p:cBhvr>
                                    </p:animEffect>
                                    <p:anim calcmode="lin" valueType="num">
                                      <p:cBhvr>
                                        <p:cTn id="95"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96" dur="10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61"/>
                                        </p:tgtEl>
                                        <p:attrNameLst>
                                          <p:attrName>style.visibility</p:attrName>
                                        </p:attrNameLst>
                                      </p:cBhvr>
                                      <p:to>
                                        <p:strVal val="visible"/>
                                      </p:to>
                                    </p:set>
                                    <p:anim calcmode="lin" valueType="num">
                                      <p:cBhvr additive="base">
                                        <p:cTn id="101" dur="500" fill="hold"/>
                                        <p:tgtEl>
                                          <p:spTgt spid="61"/>
                                        </p:tgtEl>
                                        <p:attrNameLst>
                                          <p:attrName>ppt_x</p:attrName>
                                        </p:attrNameLst>
                                      </p:cBhvr>
                                      <p:tavLst>
                                        <p:tav tm="0">
                                          <p:val>
                                            <p:strVal val="#ppt_x"/>
                                          </p:val>
                                        </p:tav>
                                        <p:tav tm="100000">
                                          <p:val>
                                            <p:strVal val="#ppt_x"/>
                                          </p:val>
                                        </p:tav>
                                      </p:tavLst>
                                    </p:anim>
                                    <p:anim calcmode="lin" valueType="num">
                                      <p:cBhvr additive="base">
                                        <p:cTn id="10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64"/>
                                        </p:tgtEl>
                                        <p:attrNameLst>
                                          <p:attrName>style.visibility</p:attrName>
                                        </p:attrNameLst>
                                      </p:cBhvr>
                                      <p:to>
                                        <p:strVal val="visible"/>
                                      </p:to>
                                    </p:set>
                                    <p:anim calcmode="lin" valueType="num">
                                      <p:cBhvr additive="base">
                                        <p:cTn id="107" dur="500" fill="hold"/>
                                        <p:tgtEl>
                                          <p:spTgt spid="64"/>
                                        </p:tgtEl>
                                        <p:attrNameLst>
                                          <p:attrName>ppt_x</p:attrName>
                                        </p:attrNameLst>
                                      </p:cBhvr>
                                      <p:tavLst>
                                        <p:tav tm="0">
                                          <p:val>
                                            <p:strVal val="#ppt_x"/>
                                          </p:val>
                                        </p:tav>
                                        <p:tav tm="100000">
                                          <p:val>
                                            <p:strVal val="#ppt_x"/>
                                          </p:val>
                                        </p:tav>
                                      </p:tavLst>
                                    </p:anim>
                                    <p:anim calcmode="lin" valueType="num">
                                      <p:cBhvr additive="base">
                                        <p:cTn id="10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7" grpId="0" animBg="1"/>
      <p:bldP spid="22" grpId="0" animBg="1"/>
      <p:bldP spid="23" grpId="0" animBg="1"/>
      <p:bldP spid="24" grpId="0" animBg="1"/>
      <p:bldP spid="35" grpId="0" animBg="1"/>
      <p:bldP spid="50" grpId="0" animBg="1"/>
      <p:bldP spid="51" grpId="0"/>
      <p:bldP spid="61" grpId="0"/>
      <p:bldP spid="64" grpId="0"/>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43F3827-69C5-4179-81D7-98EC542EEB6A}"/>
              </a:ext>
            </a:extLst>
          </p:cNvPr>
          <p:cNvSpPr/>
          <p:nvPr/>
        </p:nvSpPr>
        <p:spPr>
          <a:xfrm>
            <a:off x="0" y="2644356"/>
            <a:ext cx="1497724" cy="2367941"/>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Nguồn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gốc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xã</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hội</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6A41DE91-2BB0-44C6-8BD6-AC82CFA5A038}"/>
              </a:ext>
            </a:extLst>
          </p:cNvPr>
          <p:cNvSpPr/>
          <p:nvPr/>
        </p:nvSpPr>
        <p:spPr>
          <a:xfrm>
            <a:off x="1912105" y="2019900"/>
            <a:ext cx="1497723" cy="1076833"/>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002060"/>
                </a:solidFill>
                <a:latin typeface="Times New Roman" panose="02020603050405020304" pitchFamily="18" charset="0"/>
                <a:cs typeface="Times New Roman" panose="02020603050405020304" pitchFamily="18" charset="0"/>
              </a:rPr>
              <a:t>Lao </a:t>
            </a:r>
            <a:r>
              <a:rPr lang="en-US" sz="2800" dirty="0" err="1">
                <a:solidFill>
                  <a:srgbClr val="002060"/>
                </a:solidFill>
                <a:latin typeface="Times New Roman" panose="02020603050405020304" pitchFamily="18" charset="0"/>
                <a:cs typeface="Times New Roman" panose="02020603050405020304" pitchFamily="18" charset="0"/>
              </a:rPr>
              <a:t>động</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CB79F091-9EC4-4347-974D-F6670AF2771E}"/>
              </a:ext>
            </a:extLst>
          </p:cNvPr>
          <p:cNvSpPr/>
          <p:nvPr/>
        </p:nvSpPr>
        <p:spPr>
          <a:xfrm>
            <a:off x="2076572" y="4611517"/>
            <a:ext cx="1497724" cy="1076832"/>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Ngôn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ngữ</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281154A9-2A7B-420B-BE9C-E70B07CFE556}"/>
              </a:ext>
            </a:extLst>
          </p:cNvPr>
          <p:cNvSpPr/>
          <p:nvPr/>
        </p:nvSpPr>
        <p:spPr>
          <a:xfrm>
            <a:off x="3988676" y="1258742"/>
            <a:ext cx="7698827" cy="27772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457200" indent="-457200" algn="just">
              <a:buFont typeface="Wingdings" panose="05000000000000000000" pitchFamily="2" charset="2"/>
              <a:buChar char="ü"/>
            </a:pPr>
            <a:r>
              <a:rPr lang="en-US" sz="2600" dirty="0">
                <a:solidFill>
                  <a:srgbClr val="002060"/>
                </a:solidFill>
                <a:latin typeface="Times New Roman" panose="02020603050405020304" pitchFamily="18" charset="0"/>
                <a:cs typeface="Times New Roman" panose="02020603050405020304" pitchFamily="18" charset="0"/>
              </a:rPr>
              <a:t>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sử</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dụng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CCLĐ</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tác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vào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hiện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dirty="0" err="1">
                <a:solidFill>
                  <a:srgbClr val="002060"/>
                </a:solidFill>
                <a:latin typeface="Times New Roman" panose="02020603050405020304" pitchFamily="18" charset="0"/>
                <a:cs typeface="Times New Roman" panose="02020603050405020304" pitchFamily="18" charset="0"/>
              </a:rPr>
              <a:t>bộc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lộ</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những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thuộc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tính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cấu</a:t>
            </a:r>
            <a:r>
              <a:rPr lang="en-US" sz="2600" dirty="0">
                <a:solidFill>
                  <a:srgbClr val="002060"/>
                </a:solidFill>
                <a:latin typeface="Times New Roman" panose="02020603050405020304" pitchFamily="18" charset="0"/>
                <a:cs typeface="Times New Roman" panose="02020603050405020304" pitchFamily="18" charset="0"/>
              </a:rPr>
              <a:t>... qua </a:t>
            </a:r>
            <a:r>
              <a:rPr lang="en-US" sz="2600" dirty="0" err="1">
                <a:solidFill>
                  <a:srgbClr val="002060"/>
                </a:solidFill>
                <a:latin typeface="Times New Roman" panose="02020603050405020304" pitchFamily="18" charset="0"/>
                <a:cs typeface="Times New Roman" panose="02020603050405020304" pitchFamily="18" charset="0"/>
              </a:rPr>
              <a:t>đó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biết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nó</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ngày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càng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sâu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sắc</a:t>
            </a:r>
            <a:r>
              <a:rPr lang="en-US" sz="2600" dirty="0">
                <a:solidFill>
                  <a:srgbClr val="002060"/>
                </a:solidFill>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ü"/>
            </a:pPr>
            <a:r>
              <a:rPr lang="en-US" sz="2600" dirty="0">
                <a:solidFill>
                  <a:srgbClr val="002060"/>
                </a:solidFill>
                <a:latin typeface="Times New Roman" panose="02020603050405020304" pitchFamily="18" charset="0"/>
                <a:cs typeface="Times New Roman" panose="02020603050405020304" pitchFamily="18" charset="0"/>
              </a:rPr>
              <a:t>Qua </a:t>
            </a:r>
            <a:r>
              <a:rPr lang="en-US" sz="2600" dirty="0" err="1">
                <a:solidFill>
                  <a:srgbClr val="002060"/>
                </a:solidFill>
                <a:latin typeface="Times New Roman" panose="02020603050405020304" pitchFamily="18" charset="0"/>
                <a:cs typeface="Times New Roman" panose="02020603050405020304" pitchFamily="18" charset="0"/>
              </a:rPr>
              <a:t>hoạt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thực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tiễn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Nhận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lý</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tính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phát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triển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làm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cho</a:t>
            </a:r>
            <a:r>
              <a:rPr lang="en-US" sz="2600" dirty="0">
                <a:solidFill>
                  <a:srgbClr val="002060"/>
                </a:solidFill>
                <a:latin typeface="Times New Roman" panose="02020603050405020304" pitchFamily="18" charset="0"/>
                <a:cs typeface="Times New Roman" panose="02020603050405020304" pitchFamily="18" charset="0"/>
              </a:rPr>
              <a:t> ý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ngày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càng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trở</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năng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sáng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tạo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hơn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tạo</a:t>
            </a:r>
            <a:r>
              <a:rPr lang="en-US" sz="2600" dirty="0">
                <a:solidFill>
                  <a:srgbClr val="002060"/>
                </a:solidFill>
                <a:latin typeface="Times New Roman" panose="02020603050405020304" pitchFamily="18" charset="0"/>
                <a:cs typeface="Times New Roman" panose="02020603050405020304" pitchFamily="18" charset="0"/>
              </a:rPr>
              <a:t> ra "</a:t>
            </a:r>
            <a:r>
              <a:rPr lang="en-US" sz="2600" dirty="0" err="1">
                <a:solidFill>
                  <a:srgbClr val="002060"/>
                </a:solidFill>
                <a:latin typeface="Times New Roman" panose="02020603050405020304" pitchFamily="18" charset="0"/>
                <a:cs typeface="Times New Roman" panose="02020603050405020304" pitchFamily="18" charset="0"/>
              </a:rPr>
              <a:t>giới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nhiên</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thứ</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hai</a:t>
            </a:r>
            <a:r>
              <a:rPr lang="en-US" sz="2600" dirty="0">
                <a:solidFill>
                  <a:srgbClr val="002060"/>
                </a:solidFill>
                <a:latin typeface="Times New Roman" panose="02020603050405020304" pitchFamily="18" charset="0"/>
                <a:cs typeface="Times New Roman" panose="02020603050405020304" pitchFamily="18" charset="0"/>
              </a:rPr>
              <a:t>".</a:t>
            </a:r>
          </a:p>
        </p:txBody>
      </p:sp>
      <p:sp>
        <p:nvSpPr>
          <p:cNvPr id="11" name="Rectangle: Rounded Corners 10">
            <a:extLst>
              <a:ext uri="{FF2B5EF4-FFF2-40B4-BE49-F238E27FC236}">
                <a16:creationId xmlns:a16="http://schemas.microsoft.com/office/drawing/2014/main" id="{DC1341E0-7698-45A9-B06B-D6BFEF206398}"/>
              </a:ext>
            </a:extLst>
          </p:cNvPr>
          <p:cNvSpPr/>
          <p:nvPr/>
        </p:nvSpPr>
        <p:spPr>
          <a:xfrm>
            <a:off x="4033826" y="4214995"/>
            <a:ext cx="7698827" cy="180993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457200" indent="-457200" algn="just">
              <a:buFont typeface="Wingdings" panose="05000000000000000000" pitchFamily="2" charset="2"/>
              <a:buChar char="ü"/>
            </a:pPr>
            <a:r>
              <a:rPr lang="en-US" sz="2600" dirty="0" err="1">
                <a:solidFill>
                  <a:srgbClr val="002060"/>
                </a:solidFill>
                <a:latin typeface="Times New Roman" panose="02020603050405020304" pitchFamily="18" charset="0"/>
                <a:cs typeface="Times New Roman" panose="02020603050405020304" pitchFamily="18" charset="0"/>
              </a:rPr>
              <a:t>Giúp</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khái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quát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trừu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tượng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hoá</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suy</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nghĩ</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độc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lập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tách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khỏi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sự</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vật</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cảm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tính</a:t>
            </a:r>
            <a:r>
              <a:rPr lang="en-US" sz="2600" dirty="0">
                <a:solidFill>
                  <a:srgbClr val="002060"/>
                </a:solidFill>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ü"/>
            </a:pPr>
            <a:r>
              <a:rPr lang="en-US" sz="2600" dirty="0" err="1">
                <a:solidFill>
                  <a:srgbClr val="002060"/>
                </a:solidFill>
                <a:latin typeface="Times New Roman" panose="02020603050405020304" pitchFamily="18" charset="0"/>
                <a:cs typeface="Times New Roman" panose="02020603050405020304" pitchFamily="18" charset="0"/>
              </a:rPr>
              <a:t>Giúp</a:t>
            </a:r>
            <a:r>
              <a:rPr lang="en-US" sz="2600" dirty="0">
                <a:solidFill>
                  <a:srgbClr val="002060"/>
                </a:solidFill>
                <a:latin typeface="Times New Roman" panose="02020603050405020304" pitchFamily="18" charset="0"/>
                <a:cs typeface="Times New Roman" panose="02020603050405020304" pitchFamily="18" charset="0"/>
              </a:rPr>
              <a:t> con </a:t>
            </a:r>
            <a:r>
              <a:rPr lang="en-US" sz="2600" dirty="0" err="1">
                <a:solidFill>
                  <a:srgbClr val="002060"/>
                </a:solidFill>
                <a:latin typeface="Times New Roman" panose="02020603050405020304" pitchFamily="18" charset="0"/>
                <a:cs typeface="Times New Roman" panose="02020603050405020304" pitchFamily="18" charset="0"/>
              </a:rPr>
              <a:t>người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giao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tiếp</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trao</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đổi</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tư</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tưởng</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lưu</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giữ</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kế</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thừa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những</a:t>
            </a:r>
            <a:r>
              <a:rPr lang="en-US" sz="2600" dirty="0">
                <a:solidFill>
                  <a:srgbClr val="002060"/>
                </a:solidFill>
                <a:latin typeface="Times New Roman" panose="02020603050405020304" pitchFamily="18" charset="0"/>
                <a:cs typeface="Times New Roman" panose="02020603050405020304" pitchFamily="18" charset="0"/>
              </a:rPr>
              <a:t> tri </a:t>
            </a:r>
            <a:r>
              <a:rPr lang="en-US" sz="2600" dirty="0" err="1">
                <a:solidFill>
                  <a:srgbClr val="002060"/>
                </a:solidFill>
                <a:latin typeface="Times New Roman" panose="02020603050405020304" pitchFamily="18" charset="0"/>
                <a:cs typeface="Times New Roman" panose="02020603050405020304" pitchFamily="18" charset="0"/>
              </a:rPr>
              <a:t>thức</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kinh</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nghiệm</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của</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xã</a:t>
            </a:r>
            <a:r>
              <a:rPr lang="en-US" sz="2600" dirty="0">
                <a:solidFill>
                  <a:srgbClr val="002060"/>
                </a:solidFill>
                <a:latin typeface="Times New Roman" panose="02020603050405020304" pitchFamily="18" charset="0"/>
                <a:cs typeface="Times New Roman" panose="02020603050405020304" pitchFamily="18" charset="0"/>
              </a:rPr>
              <a:t> </a:t>
            </a:r>
            <a:r>
              <a:rPr lang="en-US" sz="2600" dirty="0" err="1">
                <a:solidFill>
                  <a:srgbClr val="002060"/>
                </a:solidFill>
                <a:latin typeface="Times New Roman" panose="02020603050405020304" pitchFamily="18" charset="0"/>
                <a:cs typeface="Times New Roman" panose="02020603050405020304" pitchFamily="18" charset="0"/>
              </a:rPr>
              <a:t>hội</a:t>
            </a:r>
            <a:r>
              <a:rPr lang="en-US" sz="2600" dirty="0">
                <a:solidFill>
                  <a:srgbClr val="002060"/>
                </a:solidFill>
                <a:latin typeface="Times New Roman" panose="02020603050405020304" pitchFamily="18" charset="0"/>
                <a:cs typeface="Times New Roman" panose="02020603050405020304" pitchFamily="18" charset="0"/>
              </a:rPr>
              <a:t>…</a:t>
            </a:r>
          </a:p>
        </p:txBody>
      </p:sp>
      <p:cxnSp>
        <p:nvCxnSpPr>
          <p:cNvPr id="14" name="Straight Arrow Connector 13">
            <a:extLst>
              <a:ext uri="{FF2B5EF4-FFF2-40B4-BE49-F238E27FC236}">
                <a16:creationId xmlns:a16="http://schemas.microsoft.com/office/drawing/2014/main" id="{521EE8C6-7BE4-4054-8812-0F84F3140051}"/>
              </a:ext>
            </a:extLst>
          </p:cNvPr>
          <p:cNvCxnSpPr>
            <a:cxnSpLocks/>
            <a:stCxn id="4" idx="3"/>
          </p:cNvCxnSpPr>
          <p:nvPr/>
        </p:nvCxnSpPr>
        <p:spPr>
          <a:xfrm flipV="1">
            <a:off x="1497724" y="2751494"/>
            <a:ext cx="383249" cy="107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E29632-520C-4E09-A619-34DF2E688FF4}"/>
              </a:ext>
            </a:extLst>
          </p:cNvPr>
          <p:cNvCxnSpPr>
            <a:cxnSpLocks/>
            <a:stCxn id="4" idx="3"/>
          </p:cNvCxnSpPr>
          <p:nvPr/>
        </p:nvCxnSpPr>
        <p:spPr>
          <a:xfrm>
            <a:off x="1497724" y="3828327"/>
            <a:ext cx="457016" cy="11839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4FBFEC-5006-4345-9A1B-5F309E450194}"/>
              </a:ext>
            </a:extLst>
          </p:cNvPr>
          <p:cNvCxnSpPr>
            <a:cxnSpLocks/>
          </p:cNvCxnSpPr>
          <p:nvPr/>
        </p:nvCxnSpPr>
        <p:spPr>
          <a:xfrm>
            <a:off x="2743200" y="3168869"/>
            <a:ext cx="0" cy="1447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Arrow: Notched Right 21">
            <a:extLst>
              <a:ext uri="{FF2B5EF4-FFF2-40B4-BE49-F238E27FC236}">
                <a16:creationId xmlns:a16="http://schemas.microsoft.com/office/drawing/2014/main" id="{EE668AAC-3D02-4E27-932D-5DD350D5F52F}"/>
              </a:ext>
            </a:extLst>
          </p:cNvPr>
          <p:cNvSpPr/>
          <p:nvPr/>
        </p:nvSpPr>
        <p:spPr>
          <a:xfrm>
            <a:off x="3574295" y="1985004"/>
            <a:ext cx="337698" cy="1318703"/>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Arrow: Notched Right 22">
            <a:extLst>
              <a:ext uri="{FF2B5EF4-FFF2-40B4-BE49-F238E27FC236}">
                <a16:creationId xmlns:a16="http://schemas.microsoft.com/office/drawing/2014/main" id="{1BD5133D-EB3F-4373-BCC4-C2523454DA72}"/>
              </a:ext>
            </a:extLst>
          </p:cNvPr>
          <p:cNvSpPr/>
          <p:nvPr/>
        </p:nvSpPr>
        <p:spPr>
          <a:xfrm>
            <a:off x="3648830" y="4564337"/>
            <a:ext cx="337698" cy="1318703"/>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B7D56FB8-797E-4A63-A356-976E02A41FDB}"/>
              </a:ext>
            </a:extLst>
          </p:cNvPr>
          <p:cNvSpPr txBox="1"/>
          <p:nvPr/>
        </p:nvSpPr>
        <p:spPr>
          <a:xfrm>
            <a:off x="2711669" y="265255"/>
            <a:ext cx="657422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a. </a:t>
            </a:r>
            <a:r>
              <a:rPr lang="en-US" sz="2800" b="1" i="1" dirty="0" err="1">
                <a:solidFill>
                  <a:srgbClr val="FF0000"/>
                </a:solidFill>
                <a:latin typeface="Times New Roman" panose="02020603050405020304" pitchFamily="18" charset="0"/>
                <a:cs typeface="Times New Roman" panose="02020603050405020304" pitchFamily="18" charset="0"/>
              </a:rPr>
              <a:t>Nguồn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gốc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thức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0DCEF2E8-5C24-4650-B5DE-AAF24DFC30D2}"/>
              </a:ext>
            </a:extLst>
          </p:cNvPr>
          <p:cNvCxnSpPr>
            <a:cxnSpLocks/>
          </p:cNvCxnSpPr>
          <p:nvPr/>
        </p:nvCxnSpPr>
        <p:spPr>
          <a:xfrm>
            <a:off x="1880973" y="950078"/>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B4C0AC1-6171-4E67-9E6A-53BECD981B0B}"/>
              </a:ext>
            </a:extLst>
          </p:cNvPr>
          <p:cNvCxnSpPr>
            <a:cxnSpLocks/>
          </p:cNvCxnSpPr>
          <p:nvPr/>
        </p:nvCxnSpPr>
        <p:spPr>
          <a:xfrm>
            <a:off x="1880973" y="87196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5DF13A6-30B8-497E-A8AB-21DFAD2FBF64}"/>
              </a:ext>
            </a:extLst>
          </p:cNvPr>
          <p:cNvSpPr>
            <a:spLocks noGrp="1"/>
          </p:cNvSpPr>
          <p:nvPr>
            <p:ph type="sldNum" sz="quarter" idx="12"/>
          </p:nvPr>
        </p:nvSpPr>
        <p:spPr/>
        <p:txBody>
          <a:bodyPr/>
          <a:lstStyle/>
          <a:p>
            <a:fld id="{BCA9E365-C2E6-427D-B945-C61DCC8F5720}" type="slidenum">
              <a:rPr lang="en-US" smtClean="0"/>
              <a:t>96</a:t>
            </a:fld>
            <a:endParaRPr lang="en-US"/>
          </a:p>
        </p:txBody>
      </p:sp>
    </p:spTree>
    <p:extLst>
      <p:ext uri="{BB962C8B-B14F-4D97-AF65-F5344CB8AC3E}">
        <p14:creationId xmlns:p14="http://schemas.microsoft.com/office/powerpoint/2010/main" val="18692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22" grpId="0" animBg="1"/>
      <p:bldP spid="2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759F8B7-ED55-4798-B186-5D9658153CAA}"/>
              </a:ext>
            </a:extLst>
          </p:cNvPr>
          <p:cNvSpPr/>
          <p:nvPr/>
        </p:nvSpPr>
        <p:spPr>
          <a:xfrm>
            <a:off x="740979" y="1418896"/>
            <a:ext cx="11324897" cy="4666593"/>
          </a:xfrm>
          <a:prstGeom prst="ellipse">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342900" indent="-342900" algn="just">
              <a:lnSpc>
                <a:spcPct val="100000"/>
              </a:lnSpc>
              <a:spcBef>
                <a:spcPts val="0"/>
              </a:spcBef>
              <a:buFont typeface="Wingdings" panose="05000000000000000000" pitchFamily="2" charset="2"/>
              <a:buChar char="Ø"/>
            </a:pPr>
            <a:r>
              <a:rPr lang="en-US" sz="2800" dirty="0">
                <a:solidFill>
                  <a:srgbClr val="7030A0"/>
                </a:solidFill>
                <a:latin typeface="Times New Roman" panose="02020603050405020304" pitchFamily="18" charset="0"/>
                <a:cs typeface="Times New Roman" panose="02020603050405020304" pitchFamily="18" charset="0"/>
              </a:rPr>
              <a:t>Nh</a:t>
            </a:r>
            <a:r>
              <a:rPr lang="vi-VN" sz="2800" dirty="0">
                <a:solidFill>
                  <a:srgbClr val="7030A0"/>
                </a:solidFill>
                <a:latin typeface="Times New Roman" panose="02020603050405020304" pitchFamily="18" charset="0"/>
                <a:cs typeface="Times New Roman" panose="02020603050405020304" pitchFamily="18" charset="0"/>
              </a:rPr>
              <a:t>ư</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vậy</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chỉ</a:t>
            </a:r>
            <a:r>
              <a:rPr lang="en-US" sz="2800" dirty="0">
                <a:solidFill>
                  <a:srgbClr val="7030A0"/>
                </a:solidFill>
                <a:latin typeface="Times New Roman" panose="02020603050405020304" pitchFamily="18" charset="0"/>
                <a:cs typeface="Times New Roman" panose="02020603050405020304" pitchFamily="18" charset="0"/>
              </a:rPr>
              <a:t> ra </a:t>
            </a:r>
            <a:r>
              <a:rPr lang="en-US" sz="2800" dirty="0" err="1">
                <a:solidFill>
                  <a:srgbClr val="7030A0"/>
                </a:solidFill>
                <a:latin typeface="Times New Roman" panose="02020603050405020304" pitchFamily="18" charset="0"/>
                <a:cs typeface="Times New Roman" panose="02020603050405020304" pitchFamily="18" charset="0"/>
              </a:rPr>
              <a:t>đời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đủ</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gốc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gốc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tự</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nhiên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và</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gốc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xã</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hội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Thiếu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một</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hai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nguồn</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gốc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đó</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thì</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sẽ</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không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hình</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thành</a:t>
            </a:r>
            <a:r>
              <a:rPr lang="en-US" sz="2800" dirty="0">
                <a:solidFill>
                  <a:srgbClr val="7030A0"/>
                </a:solidFill>
                <a:latin typeface="Times New Roman" panose="02020603050405020304" pitchFamily="18" charset="0"/>
                <a:cs typeface="Times New Roman" panose="02020603050405020304" pitchFamily="18" charset="0"/>
              </a:rPr>
              <a:t>.</a:t>
            </a:r>
          </a:p>
          <a:p>
            <a:pPr marL="342900" indent="-342900" algn="just">
              <a:lnSpc>
                <a:spcPct val="100000"/>
              </a:lnSpc>
              <a:spcBef>
                <a:spcPts val="0"/>
              </a:spcBef>
              <a:buFont typeface="Wingdings" panose="05000000000000000000" pitchFamily="2" charset="2"/>
              <a:buChar char="Ø"/>
            </a:pPr>
            <a:r>
              <a:rPr lang="en-US" sz="2800" dirty="0" err="1">
                <a:solidFill>
                  <a:srgbClr val="7030A0"/>
                </a:solidFill>
                <a:latin typeface="Times New Roman" panose="02020603050405020304" pitchFamily="18" charset="0"/>
                <a:cs typeface="Times New Roman" panose="02020603050405020304" pitchFamily="18" charset="0"/>
              </a:rPr>
              <a:t>Trong</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các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yếu</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tố</a:t>
            </a:r>
            <a:r>
              <a:rPr lang="en-US" sz="2800" dirty="0">
                <a:solidFill>
                  <a:srgbClr val="7030A0"/>
                </a:solidFill>
                <a:latin typeface="Times New Roman" panose="02020603050405020304" pitchFamily="18" charset="0"/>
                <a:cs typeface="Times New Roman" panose="02020603050405020304" pitchFamily="18" charset="0"/>
              </a:rPr>
              <a:t> ra </a:t>
            </a:r>
            <a:r>
              <a:rPr lang="en-US" sz="2800" dirty="0" err="1">
                <a:solidFill>
                  <a:srgbClr val="7030A0"/>
                </a:solidFill>
                <a:latin typeface="Times New Roman" panose="02020603050405020304" pitchFamily="18" charset="0"/>
                <a:cs typeface="Times New Roman" panose="02020603050405020304" pitchFamily="18" charset="0"/>
              </a:rPr>
              <a:t>đời</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của</a:t>
            </a:r>
            <a:r>
              <a:rPr lang="en-US" sz="2800" dirty="0">
                <a:solidFill>
                  <a:srgbClr val="7030A0"/>
                </a:solidFill>
                <a:latin typeface="Times New Roman" panose="02020603050405020304" pitchFamily="18" charset="0"/>
                <a:cs typeface="Times New Roman" panose="02020603050405020304" pitchFamily="18" charset="0"/>
              </a:rPr>
              <a:t> ý </a:t>
            </a:r>
            <a:r>
              <a:rPr lang="en-US" sz="2800" dirty="0" err="1">
                <a:solidFill>
                  <a:srgbClr val="7030A0"/>
                </a:solidFill>
                <a:latin typeface="Times New Roman" panose="02020603050405020304" pitchFamily="18" charset="0"/>
                <a:cs typeface="Times New Roman" panose="02020603050405020304" pitchFamily="18" charset="0"/>
              </a:rPr>
              <a:t>thức</a:t>
            </a:r>
            <a:r>
              <a:rPr lang="en-US" sz="2800" dirty="0">
                <a:solidFill>
                  <a:srgbClr val="7030A0"/>
                </a:solidFill>
                <a:latin typeface="Times New Roman" panose="02020603050405020304" pitchFamily="18" charset="0"/>
                <a:cs typeface="Times New Roman" panose="02020603050405020304" pitchFamily="18" charset="0"/>
              </a:rPr>
              <a:t> </a:t>
            </a:r>
            <a:r>
              <a:rPr lang="en-US" sz="2800" dirty="0" err="1">
                <a:solidFill>
                  <a:srgbClr val="7030A0"/>
                </a:solidFill>
                <a:latin typeface="Times New Roman" panose="02020603050405020304" pitchFamily="18" charset="0"/>
                <a:cs typeface="Times New Roman" panose="02020603050405020304" pitchFamily="18" charset="0"/>
              </a:rPr>
              <a:t>thì</a:t>
            </a:r>
            <a:r>
              <a:rPr lang="en-US" sz="2800" dirty="0">
                <a:solidFill>
                  <a:srgbClr val="7030A0"/>
                </a:solidFill>
                <a:latin typeface="Times New Roman" panose="02020603050405020304" pitchFamily="18" charset="0"/>
                <a:cs typeface="Times New Roman" panose="02020603050405020304" pitchFamily="18" charset="0"/>
              </a:rPr>
              <a:t> </a:t>
            </a:r>
            <a:r>
              <a:rPr lang="en-US" sz="2800" b="1" i="1" u="sng" dirty="0">
                <a:solidFill>
                  <a:srgbClr val="7030A0"/>
                </a:solidFill>
                <a:latin typeface="Times New Roman" panose="02020603050405020304" pitchFamily="18" charset="0"/>
                <a:cs typeface="Times New Roman" panose="02020603050405020304" pitchFamily="18" charset="0"/>
              </a:rPr>
              <a:t>lao </a:t>
            </a:r>
            <a:r>
              <a:rPr lang="en-US" sz="2800" b="1" i="1" u="sng" dirty="0" err="1">
                <a:solidFill>
                  <a:srgbClr val="7030A0"/>
                </a:solidFill>
                <a:latin typeface="Times New Roman" panose="02020603050405020304" pitchFamily="18" charset="0"/>
                <a:cs typeface="Times New Roman" panose="02020603050405020304" pitchFamily="18" charset="0"/>
              </a:rPr>
              <a:t>động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là</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yếu</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tố</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quyết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định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và</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quan</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trọng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nhất</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của</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sự</a:t>
            </a:r>
            <a:r>
              <a:rPr lang="en-US" sz="2800" b="1" i="1" u="sng" dirty="0">
                <a:solidFill>
                  <a:srgbClr val="7030A0"/>
                </a:solidFill>
                <a:latin typeface="Times New Roman" panose="02020603050405020304" pitchFamily="18" charset="0"/>
                <a:cs typeface="Times New Roman" panose="02020603050405020304" pitchFamily="18" charset="0"/>
              </a:rPr>
              <a:t> ra </a:t>
            </a:r>
            <a:r>
              <a:rPr lang="en-US" sz="2800" b="1" i="1" u="sng" dirty="0" err="1">
                <a:solidFill>
                  <a:srgbClr val="7030A0"/>
                </a:solidFill>
                <a:latin typeface="Times New Roman" panose="02020603050405020304" pitchFamily="18" charset="0"/>
                <a:cs typeface="Times New Roman" panose="02020603050405020304" pitchFamily="18" charset="0"/>
              </a:rPr>
              <a:t>đời</a:t>
            </a:r>
            <a:r>
              <a:rPr lang="en-US" sz="2800" b="1" i="1" u="sng" dirty="0">
                <a:solidFill>
                  <a:srgbClr val="7030A0"/>
                </a:solidFill>
                <a:latin typeface="Times New Roman" panose="02020603050405020304" pitchFamily="18" charset="0"/>
                <a:cs typeface="Times New Roman" panose="02020603050405020304" pitchFamily="18" charset="0"/>
              </a:rPr>
              <a:t> ý </a:t>
            </a:r>
            <a:r>
              <a:rPr lang="en-US" sz="2800" b="1" i="1" u="sng" dirty="0" err="1">
                <a:solidFill>
                  <a:srgbClr val="7030A0"/>
                </a:solidFill>
                <a:latin typeface="Times New Roman" panose="02020603050405020304" pitchFamily="18" charset="0"/>
                <a:cs typeface="Times New Roman" panose="02020603050405020304" pitchFamily="18" charset="0"/>
              </a:rPr>
              <a:t>thức</a:t>
            </a:r>
            <a:r>
              <a:rPr lang="en-US" sz="2800" b="1" i="1" u="sng" dirty="0">
                <a:solidFill>
                  <a:srgbClr val="7030A0"/>
                </a:solidFill>
                <a:latin typeface="Times New Roman" panose="02020603050405020304" pitchFamily="18" charset="0"/>
                <a:cs typeface="Times New Roman" panose="02020603050405020304" pitchFamily="18" charset="0"/>
              </a:rPr>
              <a:t>.</a:t>
            </a:r>
          </a:p>
          <a:p>
            <a:pPr marL="342900" indent="-342900" algn="just">
              <a:lnSpc>
                <a:spcPct val="100000"/>
              </a:lnSpc>
              <a:spcBef>
                <a:spcPts val="0"/>
              </a:spcBef>
              <a:buFont typeface="Wingdings" panose="05000000000000000000" pitchFamily="2" charset="2"/>
              <a:buChar char="Ø"/>
            </a:pPr>
            <a:r>
              <a:rPr lang="en-US" sz="2800" b="1" i="1" u="sng" dirty="0">
                <a:solidFill>
                  <a:srgbClr val="7030A0"/>
                </a:solidFill>
                <a:latin typeface="Times New Roman" panose="02020603050405020304" pitchFamily="18" charset="0"/>
                <a:cs typeface="Times New Roman" panose="02020603050405020304" pitchFamily="18" charset="0"/>
              </a:rPr>
              <a:t> Ý </a:t>
            </a:r>
            <a:r>
              <a:rPr lang="en-US" sz="2800" b="1" i="1" u="sng" dirty="0" err="1">
                <a:solidFill>
                  <a:srgbClr val="7030A0"/>
                </a:solidFill>
                <a:latin typeface="Times New Roman" panose="02020603050405020304" pitchFamily="18" charset="0"/>
                <a:cs typeface="Times New Roman" panose="02020603050405020304" pitchFamily="18" charset="0"/>
              </a:rPr>
              <a:t>thức</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mang</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tính</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xã</a:t>
            </a:r>
            <a:r>
              <a:rPr lang="en-US" sz="2800" b="1" i="1" u="sng" dirty="0">
                <a:solidFill>
                  <a:srgbClr val="7030A0"/>
                </a:solidFill>
                <a:latin typeface="Times New Roman" panose="02020603050405020304" pitchFamily="18" charset="0"/>
                <a:cs typeface="Times New Roman" panose="02020603050405020304" pitchFamily="18" charset="0"/>
              </a:rPr>
              <a:t> </a:t>
            </a:r>
            <a:r>
              <a:rPr lang="en-US" sz="2800" b="1" i="1" u="sng" dirty="0" err="1">
                <a:solidFill>
                  <a:srgbClr val="7030A0"/>
                </a:solidFill>
                <a:latin typeface="Times New Roman" panose="02020603050405020304" pitchFamily="18" charset="0"/>
                <a:cs typeface="Times New Roman" panose="02020603050405020304" pitchFamily="18" charset="0"/>
              </a:rPr>
              <a:t>hội</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A204E02-A0BA-41B0-A12C-BD81B8DAD7C1}"/>
              </a:ext>
            </a:extLst>
          </p:cNvPr>
          <p:cNvSpPr txBox="1"/>
          <p:nvPr/>
        </p:nvSpPr>
        <p:spPr>
          <a:xfrm>
            <a:off x="3499944" y="315311"/>
            <a:ext cx="6306207" cy="584775"/>
          </a:xfrm>
          <a:prstGeom prst="rect">
            <a:avLst/>
          </a:prstGeom>
          <a:noFill/>
        </p:spPr>
        <p:txBody>
          <a:bodyPr wrap="square" rtlCol="0">
            <a:spAutoFit/>
          </a:bodyPr>
          <a:lstStyle/>
          <a:p>
            <a:r>
              <a:rPr lang="en-US" sz="3200" b="1" i="1" dirty="0" err="1">
                <a:solidFill>
                  <a:srgbClr val="FF0000"/>
                </a:solidFill>
                <a:latin typeface="Times New Roman" panose="02020603050405020304" pitchFamily="18" charset="0"/>
                <a:cs typeface="Times New Roman" panose="02020603050405020304" pitchFamily="18" charset="0"/>
              </a:rPr>
              <a:t>Kết</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luận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về</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nguồn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gốc</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của</a:t>
            </a:r>
            <a:r>
              <a:rPr lang="en-US" sz="3200" b="1" i="1" dirty="0">
                <a:solidFill>
                  <a:srgbClr val="FF0000"/>
                </a:solidFill>
                <a:latin typeface="Times New Roman" panose="02020603050405020304" pitchFamily="18" charset="0"/>
                <a:cs typeface="Times New Roman" panose="02020603050405020304" pitchFamily="18" charset="0"/>
              </a:rPr>
              <a:t> ý </a:t>
            </a:r>
            <a:r>
              <a:rPr lang="en-US" sz="3200" b="1" i="1" dirty="0" err="1">
                <a:solidFill>
                  <a:srgbClr val="FF0000"/>
                </a:solidFill>
                <a:latin typeface="Times New Roman" panose="02020603050405020304" pitchFamily="18" charset="0"/>
                <a:cs typeface="Times New Roman" panose="02020603050405020304" pitchFamily="18" charset="0"/>
              </a:rPr>
              <a:t>thức</a:t>
            </a:r>
            <a:endParaRPr lang="en-US" sz="3200" b="1" i="1" dirty="0">
              <a:solidFill>
                <a:srgbClr val="FF0000"/>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F25A0D9C-59DF-4F93-8D43-890CA637A73C}"/>
              </a:ext>
            </a:extLst>
          </p:cNvPr>
          <p:cNvCxnSpPr>
            <a:cxnSpLocks/>
          </p:cNvCxnSpPr>
          <p:nvPr/>
        </p:nvCxnSpPr>
        <p:spPr>
          <a:xfrm>
            <a:off x="1880973" y="1028908"/>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92589D-EF90-4664-BAD1-AC5BCB799C33}"/>
              </a:ext>
            </a:extLst>
          </p:cNvPr>
          <p:cNvCxnSpPr>
            <a:cxnSpLocks/>
          </p:cNvCxnSpPr>
          <p:nvPr/>
        </p:nvCxnSpPr>
        <p:spPr>
          <a:xfrm>
            <a:off x="1880973" y="95079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CF79306-B92E-47BC-B175-B7C798458748}"/>
              </a:ext>
            </a:extLst>
          </p:cNvPr>
          <p:cNvSpPr>
            <a:spLocks noGrp="1"/>
          </p:cNvSpPr>
          <p:nvPr>
            <p:ph type="sldNum" sz="quarter" idx="12"/>
          </p:nvPr>
        </p:nvSpPr>
        <p:spPr/>
        <p:txBody>
          <a:bodyPr/>
          <a:lstStyle/>
          <a:p>
            <a:fld id="{BCA9E365-C2E6-427D-B945-C61DCC8F5720}" type="slidenum">
              <a:rPr lang="en-US" smtClean="0"/>
              <a:t>97</a:t>
            </a:fld>
            <a:endParaRPr lang="en-US"/>
          </a:p>
        </p:txBody>
      </p:sp>
    </p:spTree>
    <p:extLst>
      <p:ext uri="{BB962C8B-B14F-4D97-AF65-F5344CB8AC3E}">
        <p14:creationId xmlns:p14="http://schemas.microsoft.com/office/powerpoint/2010/main" val="139903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FA33692F-8ECA-453C-AF4E-CFB2703682E8}"/>
              </a:ext>
            </a:extLst>
          </p:cNvPr>
          <p:cNvSpPr/>
          <p:nvPr/>
        </p:nvSpPr>
        <p:spPr>
          <a:xfrm>
            <a:off x="0" y="1277008"/>
            <a:ext cx="1813034" cy="646386"/>
          </a:xfrm>
          <a:prstGeom prst="homePlate">
            <a:avLst>
              <a:gd name="adj" fmla="val 20513"/>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solidFill>
                  <a:srgbClr val="C00000"/>
                </a:solidFill>
                <a:latin typeface="Times New Roman" panose="02020603050405020304" pitchFamily="18" charset="0"/>
                <a:cs typeface="Times New Roman" panose="02020603050405020304" pitchFamily="18" charset="0"/>
              </a:rPr>
              <a:t>CNDT</a:t>
            </a:r>
            <a:r>
              <a:rPr lang="en-US" sz="2400" dirty="0">
                <a:solidFill>
                  <a:srgbClr val="C00000"/>
                </a:solidFill>
                <a:latin typeface="Times New Roman" panose="02020603050405020304" pitchFamily="18" charset="0"/>
                <a:cs typeface="Times New Roman" panose="02020603050405020304" pitchFamily="18" charset="0"/>
              </a:rPr>
              <a:t>:</a:t>
            </a:r>
          </a:p>
        </p:txBody>
      </p:sp>
      <p:sp>
        <p:nvSpPr>
          <p:cNvPr id="8" name="Arrow: Pentagon 7">
            <a:extLst>
              <a:ext uri="{FF2B5EF4-FFF2-40B4-BE49-F238E27FC236}">
                <a16:creationId xmlns:a16="http://schemas.microsoft.com/office/drawing/2014/main" id="{0A9D8658-D6D9-4EBB-B1DA-F29B9C6C38DD}"/>
              </a:ext>
            </a:extLst>
          </p:cNvPr>
          <p:cNvSpPr/>
          <p:nvPr/>
        </p:nvSpPr>
        <p:spPr>
          <a:xfrm>
            <a:off x="36781" y="2220082"/>
            <a:ext cx="1776253" cy="646386"/>
          </a:xfrm>
          <a:prstGeom prst="homePlate">
            <a:avLst>
              <a:gd name="adj" fmla="val 20513"/>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solidFill>
                  <a:srgbClr val="C00000"/>
                </a:solidFill>
                <a:latin typeface="Times New Roman" panose="02020603050405020304" pitchFamily="18" charset="0"/>
                <a:cs typeface="Times New Roman" panose="02020603050405020304" pitchFamily="18" charset="0"/>
              </a:rPr>
              <a:t>CNDVSH</a:t>
            </a:r>
            <a:r>
              <a:rPr lang="en-US" sz="2400" dirty="0">
                <a:solidFill>
                  <a:srgbClr val="C00000"/>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22D1B955-98BD-4D1E-9565-3765B6FA3413}"/>
              </a:ext>
            </a:extLst>
          </p:cNvPr>
          <p:cNvSpPr txBox="1"/>
          <p:nvPr/>
        </p:nvSpPr>
        <p:spPr>
          <a:xfrm>
            <a:off x="2212428" y="1347030"/>
            <a:ext cx="9979572"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Không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hiểu</a:t>
            </a:r>
            <a:r>
              <a:rPr lang="en-US" sz="2400" dirty="0">
                <a:solidFill>
                  <a:srgbClr val="002060"/>
                </a:solidFill>
                <a:latin typeface="Times New Roman" panose="02020603050405020304" pitchFamily="18" charset="0"/>
                <a:cs typeface="Times New Roman" panose="02020603050405020304" pitchFamily="18" charset="0"/>
              </a:rPr>
              <a:t> đ</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ợc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nguồn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gốc</a:t>
            </a:r>
            <a:r>
              <a:rPr lang="en-US" sz="2400" dirty="0">
                <a:solidFill>
                  <a:srgbClr val="002060"/>
                </a:solidFill>
                <a:latin typeface="Times New Roman" panose="02020603050405020304" pitchFamily="18" charset="0"/>
                <a:cs typeface="Times New Roman" panose="02020603050405020304" pitchFamily="18" charset="0"/>
              </a:rPr>
              <a:t> ra </a:t>
            </a:r>
            <a:r>
              <a:rPr lang="en-US" sz="2400" dirty="0" err="1">
                <a:solidFill>
                  <a:srgbClr val="002060"/>
                </a:solidFill>
                <a:latin typeface="Times New Roman" panose="02020603050405020304" pitchFamily="18" charset="0"/>
                <a:cs typeface="Times New Roman" panose="02020603050405020304" pitchFamily="18" charset="0"/>
              </a:rPr>
              <a:t>đời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của</a:t>
            </a:r>
            <a:r>
              <a:rPr lang="en-US" sz="2400" dirty="0">
                <a:solidFill>
                  <a:srgbClr val="002060"/>
                </a:solidFill>
                <a:latin typeface="Times New Roman" panose="02020603050405020304" pitchFamily="18" charset="0"/>
                <a:cs typeface="Times New Roman" panose="02020603050405020304" pitchFamily="18" charset="0"/>
              </a:rPr>
              <a:t> YT, </a:t>
            </a:r>
            <a:r>
              <a:rPr lang="en-US" sz="2400" dirty="0" err="1">
                <a:solidFill>
                  <a:srgbClr val="002060"/>
                </a:solidFill>
                <a:latin typeface="Times New Roman" panose="02020603050405020304" pitchFamily="18" charset="0"/>
                <a:cs typeface="Times New Roman" panose="02020603050405020304" pitchFamily="18" charset="0"/>
              </a:rPr>
              <a:t>thoát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ly</a:t>
            </a:r>
            <a:r>
              <a:rPr lang="en-US" sz="2400" dirty="0">
                <a:solidFill>
                  <a:srgbClr val="002060"/>
                </a:solidFill>
                <a:latin typeface="Times New Roman" panose="02020603050405020304" pitchFamily="18" charset="0"/>
                <a:cs typeface="Times New Roman" panose="02020603050405020304" pitchFamily="18" charset="0"/>
              </a:rPr>
              <a:t> YT </a:t>
            </a:r>
            <a:r>
              <a:rPr lang="en-US" sz="2400" dirty="0" err="1">
                <a:solidFill>
                  <a:srgbClr val="002060"/>
                </a:solidFill>
                <a:latin typeface="Times New Roman" panose="02020603050405020304" pitchFamily="18" charset="0"/>
                <a:cs typeface="Times New Roman" panose="02020603050405020304" pitchFamily="18" charset="0"/>
              </a:rPr>
              <a:t>khỏi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đời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sống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hiện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thực</a:t>
            </a:r>
            <a:r>
              <a:rPr lang="en-US" sz="2400" dirty="0">
                <a:solidFill>
                  <a:srgbClr val="002060"/>
                </a:solidFill>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25A7F515-1C36-4D2E-AD42-461A73595628}"/>
              </a:ext>
            </a:extLst>
          </p:cNvPr>
          <p:cNvSpPr txBox="1"/>
          <p:nvPr/>
        </p:nvSpPr>
        <p:spPr>
          <a:xfrm>
            <a:off x="2212428" y="2220083"/>
            <a:ext cx="9800896" cy="830997"/>
          </a:xfrm>
          <a:prstGeom prst="rect">
            <a:avLst/>
          </a:prstGeom>
          <a:noFill/>
        </p:spPr>
        <p:txBody>
          <a:bodyPr wrap="square" rtlCol="0">
            <a:spAutoFit/>
          </a:bodyPr>
          <a:lstStyle/>
          <a:p>
            <a:r>
              <a:rPr lang="en-US" sz="2400" dirty="0" err="1">
                <a:solidFill>
                  <a:srgbClr val="002060"/>
                </a:solidFill>
                <a:latin typeface="Times New Roman" panose="02020603050405020304" pitchFamily="18" charset="0"/>
                <a:cs typeface="Times New Roman" panose="02020603050405020304" pitchFamily="18" charset="0"/>
              </a:rPr>
              <a:t>Tầm</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a:t>
            </a:r>
            <a:r>
              <a:rPr lang="vi-VN" sz="2400" dirty="0">
                <a:solidFill>
                  <a:srgbClr val="002060"/>
                </a:solidFill>
                <a:latin typeface="Times New Roman" panose="02020603050405020304" pitchFamily="18" charset="0"/>
                <a:cs typeface="Times New Roman" panose="02020603050405020304" pitchFamily="18" charset="0"/>
              </a:rPr>
              <a:t>ư</a:t>
            </a:r>
            <a:r>
              <a:rPr lang="en-US" sz="2400" dirty="0" err="1">
                <a:solidFill>
                  <a:srgbClr val="002060"/>
                </a:solidFill>
                <a:latin typeface="Times New Roman" panose="02020603050405020304" pitchFamily="18" charset="0"/>
                <a:cs typeface="Times New Roman" panose="02020603050405020304" pitchFamily="18" charset="0"/>
              </a:rPr>
              <a:t>ờng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hoá</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vai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trò</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của</a:t>
            </a:r>
            <a:r>
              <a:rPr lang="en-US" sz="2400" dirty="0">
                <a:solidFill>
                  <a:srgbClr val="002060"/>
                </a:solidFill>
                <a:latin typeface="Times New Roman" panose="02020603050405020304" pitchFamily="18" charset="0"/>
                <a:cs typeface="Times New Roman" panose="02020603050405020304" pitchFamily="18" charset="0"/>
              </a:rPr>
              <a:t> YT, </a:t>
            </a:r>
            <a:r>
              <a:rPr lang="en-US" sz="2400" dirty="0" err="1">
                <a:solidFill>
                  <a:srgbClr val="002060"/>
                </a:solidFill>
                <a:latin typeface="Times New Roman" panose="02020603050405020304" pitchFamily="18" charset="0"/>
                <a:cs typeface="Times New Roman" panose="02020603050405020304" pitchFamily="18" charset="0"/>
              </a:rPr>
              <a:t>coi</a:t>
            </a:r>
            <a:r>
              <a:rPr lang="en-US" sz="2400" dirty="0">
                <a:solidFill>
                  <a:srgbClr val="002060"/>
                </a:solidFill>
                <a:latin typeface="Times New Roman" panose="02020603050405020304" pitchFamily="18" charset="0"/>
                <a:cs typeface="Times New Roman" panose="02020603050405020304" pitchFamily="18" charset="0"/>
              </a:rPr>
              <a:t> YT </a:t>
            </a:r>
            <a:r>
              <a:rPr lang="en-US" sz="2400" dirty="0" err="1">
                <a:solidFill>
                  <a:srgbClr val="002060"/>
                </a:solidFill>
                <a:latin typeface="Times New Roman" panose="02020603050405020304" pitchFamily="18" charset="0"/>
                <a:cs typeface="Times New Roman" panose="02020603050405020304" pitchFamily="18" charset="0"/>
              </a:rPr>
              <a:t>cũng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là</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một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dạng</a:t>
            </a:r>
            <a:r>
              <a:rPr lang="en-US" sz="2400" dirty="0">
                <a:solidFill>
                  <a:srgbClr val="002060"/>
                </a:solidFill>
                <a:latin typeface="Times New Roman" panose="02020603050405020304" pitchFamily="18" charset="0"/>
                <a:cs typeface="Times New Roman" panose="02020603050405020304" pitchFamily="18" charset="0"/>
              </a:rPr>
              <a:t> VC, </a:t>
            </a:r>
            <a:r>
              <a:rPr lang="en-US" sz="2400" dirty="0" err="1">
                <a:solidFill>
                  <a:srgbClr val="002060"/>
                </a:solidFill>
                <a:latin typeface="Times New Roman" panose="02020603050405020304" pitchFamily="18" charset="0"/>
                <a:cs typeface="Times New Roman" panose="02020603050405020304" pitchFamily="18" charset="0"/>
              </a:rPr>
              <a:t>tách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rời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thực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tiễn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xã</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hội</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Arrow: Pentagon 10">
            <a:extLst>
              <a:ext uri="{FF2B5EF4-FFF2-40B4-BE49-F238E27FC236}">
                <a16:creationId xmlns:a16="http://schemas.microsoft.com/office/drawing/2014/main" id="{028BB804-3756-4387-B84F-6F64D5089ED0}"/>
              </a:ext>
            </a:extLst>
          </p:cNvPr>
          <p:cNvSpPr/>
          <p:nvPr/>
        </p:nvSpPr>
        <p:spPr>
          <a:xfrm>
            <a:off x="36781" y="4424398"/>
            <a:ext cx="1776253" cy="646386"/>
          </a:xfrm>
          <a:prstGeom prst="homePlate">
            <a:avLst>
              <a:gd name="adj" fmla="val 20513"/>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err="1">
                <a:solidFill>
                  <a:srgbClr val="C00000"/>
                </a:solidFill>
                <a:latin typeface="Times New Roman" panose="02020603050405020304" pitchFamily="18" charset="0"/>
                <a:cs typeface="Times New Roman" panose="02020603050405020304" pitchFamily="18" charset="0"/>
              </a:rPr>
              <a:t>CNDVBC</a:t>
            </a:r>
            <a:r>
              <a:rPr lang="en-US" sz="2400" dirty="0">
                <a:solidFill>
                  <a:srgbClr val="C00000"/>
                </a:solidFill>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FF65F44B-AE7D-402A-8408-7C8D5E14E2C4}"/>
              </a:ext>
            </a:extLst>
          </p:cNvPr>
          <p:cNvSpPr txBox="1"/>
          <p:nvPr/>
        </p:nvSpPr>
        <p:spPr>
          <a:xfrm>
            <a:off x="2212428" y="3429000"/>
            <a:ext cx="2895600" cy="2677656"/>
          </a:xfrm>
          <a:prstGeom prst="rect">
            <a:avLst/>
          </a:prstGeom>
          <a:solidFill>
            <a:srgbClr val="FFFF00"/>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400" i="1" dirty="0" err="1">
                <a:solidFill>
                  <a:srgbClr val="002060"/>
                </a:solidFill>
                <a:latin typeface="Times New Roman" panose="02020603050405020304" pitchFamily="18" charset="0"/>
                <a:cs typeface="Times New Roman" panose="02020603050405020304" pitchFamily="18" charset="0"/>
              </a:rPr>
              <a:t>Là</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hình</a:t>
            </a:r>
            <a:r>
              <a:rPr lang="en-US" sz="2400" i="1"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ảnh</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chủ</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quan</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của</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thế</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giới</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khách</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quan</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là</a:t>
            </a:r>
            <a:r>
              <a:rPr lang="en-US" sz="2400" i="1"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quá</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trình</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phản</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ánh</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tích</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cực</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sáng</a:t>
            </a:r>
            <a:r>
              <a:rPr lang="en-US" sz="2400" b="1" i="1" u="sng" dirty="0">
                <a:solidFill>
                  <a:srgbClr val="002060"/>
                </a:solidFill>
                <a:latin typeface="Times New Roman" panose="02020603050405020304" pitchFamily="18" charset="0"/>
                <a:cs typeface="Times New Roman" panose="02020603050405020304" pitchFamily="18" charset="0"/>
              </a:rPr>
              <a:t> </a:t>
            </a:r>
            <a:r>
              <a:rPr lang="en-US" sz="2400" b="1" i="1" u="sng" dirty="0" err="1">
                <a:solidFill>
                  <a:srgbClr val="002060"/>
                </a:solidFill>
                <a:latin typeface="Times New Roman" panose="02020603050405020304" pitchFamily="18" charset="0"/>
                <a:cs typeface="Times New Roman" panose="02020603050405020304" pitchFamily="18" charset="0"/>
              </a:rPr>
              <a:t>tạo</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hiện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thực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khách</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quan</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vào</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bộ</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óc</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của</a:t>
            </a:r>
            <a:r>
              <a:rPr lang="en-US" sz="2400" i="1" dirty="0">
                <a:solidFill>
                  <a:srgbClr val="002060"/>
                </a:solidFill>
                <a:latin typeface="Times New Roman" panose="02020603050405020304" pitchFamily="18" charset="0"/>
                <a:cs typeface="Times New Roman" panose="02020603050405020304" pitchFamily="18" charset="0"/>
              </a:rPr>
              <a:t> con </a:t>
            </a:r>
            <a:r>
              <a:rPr lang="en-US" sz="2400" i="1" dirty="0" err="1">
                <a:solidFill>
                  <a:srgbClr val="002060"/>
                </a:solidFill>
                <a:latin typeface="Times New Roman" panose="02020603050405020304" pitchFamily="18" charset="0"/>
                <a:cs typeface="Times New Roman" panose="02020603050405020304" pitchFamily="18" charset="0"/>
              </a:rPr>
              <a:t>người</a:t>
            </a:r>
            <a:r>
              <a:rPr lang="en-US" sz="2400" i="1" dirty="0">
                <a:solidFill>
                  <a:srgbClr val="002060"/>
                </a:solidFill>
                <a:latin typeface="Times New Roman" panose="02020603050405020304" pitchFamily="18" charset="0"/>
                <a:cs typeface="Times New Roman" panose="02020603050405020304" pitchFamily="18" charset="0"/>
              </a:rPr>
              <a:t>.</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7D15D88-F9B3-41C2-82A5-70144DD09E9C}"/>
              </a:ext>
            </a:extLst>
          </p:cNvPr>
          <p:cNvSpPr txBox="1"/>
          <p:nvPr/>
        </p:nvSpPr>
        <p:spPr>
          <a:xfrm>
            <a:off x="5675585" y="2713520"/>
            <a:ext cx="6180083" cy="954107"/>
          </a:xfrm>
          <a:prstGeom prst="rect">
            <a:avLst/>
          </a:prstGeom>
          <a:noFill/>
        </p:spPr>
        <p:txBody>
          <a:bodyPr wrap="square" rtlCol="0">
            <a:spAutoFit/>
          </a:bodyPr>
          <a:lstStyle/>
          <a:p>
            <a:pPr algn="just"/>
            <a:r>
              <a:rPr lang="en-US" sz="2800" dirty="0">
                <a:solidFill>
                  <a:srgbClr val="002060"/>
                </a:solidFill>
                <a:latin typeface="Times New Roman" panose="02020603050405020304" pitchFamily="18" charset="0"/>
                <a:cs typeface="Times New Roman" panose="02020603050405020304" pitchFamily="18" charset="0"/>
              </a:rPr>
              <a:t>YT </a:t>
            </a:r>
            <a:r>
              <a:rPr lang="en-US" sz="2800" dirty="0" err="1">
                <a:solidFill>
                  <a:srgbClr val="002060"/>
                </a:solidFill>
                <a:latin typeface="Times New Roman" panose="02020603050405020304" pitchFamily="18" charset="0"/>
                <a:cs typeface="Times New Roman" panose="02020603050405020304" pitchFamily="18" charset="0"/>
              </a:rPr>
              <a:t>chỉ</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ảnh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về</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thực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KQ</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trong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óc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người</a:t>
            </a:r>
            <a:r>
              <a:rPr lang="en-US" sz="2800" dirty="0">
                <a:solidFill>
                  <a:srgbClr val="002060"/>
                </a:solidFill>
                <a:latin typeface="Times New Roman" panose="02020603050405020304" pitchFamily="18" charset="0"/>
                <a:cs typeface="Times New Roman" panose="02020603050405020304" pitchFamily="18" charset="0"/>
              </a:rPr>
              <a:t>. </a:t>
            </a:r>
          </a:p>
        </p:txBody>
      </p:sp>
      <p:sp>
        <p:nvSpPr>
          <p:cNvPr id="14" name="TextBox 13">
            <a:extLst>
              <a:ext uri="{FF2B5EF4-FFF2-40B4-BE49-F238E27FC236}">
                <a16:creationId xmlns:a16="http://schemas.microsoft.com/office/drawing/2014/main" id="{C3EA6A7F-FA0E-4663-808E-B93AAE39616F}"/>
              </a:ext>
            </a:extLst>
          </p:cNvPr>
          <p:cNvSpPr txBox="1"/>
          <p:nvPr/>
        </p:nvSpPr>
        <p:spPr>
          <a:xfrm>
            <a:off x="5675585" y="3638952"/>
            <a:ext cx="6180082" cy="954107"/>
          </a:xfrm>
          <a:prstGeom prst="rect">
            <a:avLst/>
          </a:prstGeom>
          <a:noFill/>
        </p:spPr>
        <p:txBody>
          <a:bodyPr wrap="square" rtlCol="0">
            <a:spAutoFit/>
          </a:bodyPr>
          <a:lstStyle/>
          <a:p>
            <a:r>
              <a:rPr lang="en-US" sz="2800" dirty="0" err="1">
                <a:solidFill>
                  <a:srgbClr val="002060"/>
                </a:solidFill>
                <a:latin typeface="Times New Roman" panose="02020603050405020304" pitchFamily="18" charset="0"/>
                <a:cs typeface="Times New Roman" panose="02020603050405020304" pitchFamily="18" charset="0"/>
              </a:rPr>
              <a:t>Nội</a:t>
            </a:r>
            <a:r>
              <a:rPr lang="en-US" sz="2800" dirty="0">
                <a:solidFill>
                  <a:srgbClr val="002060"/>
                </a:solidFill>
                <a:latin typeface="Times New Roman" panose="02020603050405020304" pitchFamily="18" charset="0"/>
                <a:cs typeface="Times New Roman" panose="02020603050405020304" pitchFamily="18" charset="0"/>
              </a:rPr>
              <a:t> dung YT </a:t>
            </a:r>
            <a:r>
              <a:rPr lang="en-US" sz="2800" dirty="0" err="1">
                <a:solidFill>
                  <a:srgbClr val="002060"/>
                </a:solidFill>
                <a:latin typeface="Times New Roman" panose="02020603050405020304" pitchFamily="18" charset="0"/>
                <a:cs typeface="Times New Roman" panose="02020603050405020304" pitchFamily="18" charset="0"/>
              </a:rPr>
              <a:t>phản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ánh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KQ</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còn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thức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phản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ánh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CQ</a:t>
            </a:r>
            <a:r>
              <a:rPr lang="en-US" sz="2800" dirty="0">
                <a:solidFill>
                  <a:srgbClr val="002060"/>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5EF8BBB-C477-4AA0-8F8E-08A8AD7A8E18}"/>
              </a:ext>
            </a:extLst>
          </p:cNvPr>
          <p:cNvSpPr txBox="1"/>
          <p:nvPr/>
        </p:nvSpPr>
        <p:spPr>
          <a:xfrm>
            <a:off x="5675585" y="4491808"/>
            <a:ext cx="6306208" cy="954107"/>
          </a:xfrm>
          <a:prstGeom prst="rect">
            <a:avLst/>
          </a:prstGeom>
          <a:noFill/>
        </p:spPr>
        <p:txBody>
          <a:bodyPr wrap="square" rtlCol="0">
            <a:spAutoFit/>
          </a:bodyPr>
          <a:lstStyle/>
          <a:p>
            <a:r>
              <a:rPr lang="en-US" sz="2800" i="1" dirty="0">
                <a:solidFill>
                  <a:srgbClr val="002060"/>
                </a:solidFill>
                <a:latin typeface="Times New Roman" panose="02020603050405020304" pitchFamily="18" charset="0"/>
                <a:cs typeface="Times New Roman" panose="02020603050405020304" pitchFamily="18" charset="0"/>
              </a:rPr>
              <a:t>YT </a:t>
            </a:r>
            <a:r>
              <a:rPr lang="en-US" sz="2800" i="1" dirty="0" err="1">
                <a:solidFill>
                  <a:srgbClr val="002060"/>
                </a:solidFill>
                <a:latin typeface="Times New Roman" panose="02020603050405020304" pitchFamily="18" charset="0"/>
                <a:cs typeface="Times New Roman" panose="02020603050405020304" pitchFamily="18" charset="0"/>
              </a:rPr>
              <a:t>phản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ánh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tích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cực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chủ</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động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có</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mục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đích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và</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sáng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tạo</a:t>
            </a:r>
            <a:r>
              <a:rPr lang="en-US" sz="2800" i="1" dirty="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4B10706-B9F2-407B-968F-A56AFAB232BE}"/>
              </a:ext>
            </a:extLst>
          </p:cNvPr>
          <p:cNvSpPr txBox="1"/>
          <p:nvPr/>
        </p:nvSpPr>
        <p:spPr>
          <a:xfrm>
            <a:off x="5738646" y="5467132"/>
            <a:ext cx="6117021" cy="523220"/>
          </a:xfrm>
          <a:prstGeom prst="rect">
            <a:avLst/>
          </a:prstGeom>
          <a:noFill/>
        </p:spPr>
        <p:txBody>
          <a:bodyPr wrap="square" rtlCol="0">
            <a:spAutoFit/>
          </a:bodyPr>
          <a:lstStyle/>
          <a:p>
            <a:r>
              <a:rPr lang="en-US" sz="2800" i="1" dirty="0">
                <a:solidFill>
                  <a:srgbClr val="002060"/>
                </a:solidFill>
                <a:latin typeface="Times New Roman" panose="02020603050405020304" pitchFamily="18" charset="0"/>
                <a:cs typeface="Times New Roman" panose="02020603050405020304" pitchFamily="18" charset="0"/>
              </a:rPr>
              <a:t>YT </a:t>
            </a:r>
            <a:r>
              <a:rPr lang="en-US" sz="2800" i="1" dirty="0" err="1">
                <a:solidFill>
                  <a:srgbClr val="002060"/>
                </a:solidFill>
                <a:latin typeface="Times New Roman" panose="02020603050405020304" pitchFamily="18" charset="0"/>
                <a:cs typeface="Times New Roman" panose="02020603050405020304" pitchFamily="18" charset="0"/>
              </a:rPr>
              <a:t>mang</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bản</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chất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lịch</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sử</a:t>
            </a:r>
            <a:r>
              <a:rPr lang="en-US" sz="2800" i="1" dirty="0">
                <a:solidFill>
                  <a:srgbClr val="002060"/>
                </a:solidFill>
                <a:latin typeface="Times New Roman" panose="02020603050405020304" pitchFamily="18" charset="0"/>
                <a:cs typeface="Times New Roman" panose="02020603050405020304" pitchFamily="18" charset="0"/>
              </a:rPr>
              <a:t> - </a:t>
            </a:r>
            <a:r>
              <a:rPr lang="en-US" sz="2800" i="1" dirty="0" err="1">
                <a:solidFill>
                  <a:srgbClr val="002060"/>
                </a:solidFill>
                <a:latin typeface="Times New Roman" panose="02020603050405020304" pitchFamily="18" charset="0"/>
                <a:cs typeface="Times New Roman" panose="02020603050405020304" pitchFamily="18" charset="0"/>
              </a:rPr>
              <a:t>xã</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hội</a:t>
            </a: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766E9313-2CD0-4F9E-9618-B971B68C9CAA}"/>
              </a:ext>
            </a:extLst>
          </p:cNvPr>
          <p:cNvCxnSpPr/>
          <p:nvPr/>
        </p:nvCxnSpPr>
        <p:spPr>
          <a:xfrm flipV="1">
            <a:off x="5108028" y="3051080"/>
            <a:ext cx="567557" cy="1373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6E7D3-68AB-4380-9B6F-01DD5B8FE718}"/>
              </a:ext>
            </a:extLst>
          </p:cNvPr>
          <p:cNvCxnSpPr/>
          <p:nvPr/>
        </p:nvCxnSpPr>
        <p:spPr>
          <a:xfrm flipV="1">
            <a:off x="5139558" y="4054450"/>
            <a:ext cx="441433" cy="437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2CBDFB-76FC-47A3-B46D-0070DBE2031C}"/>
              </a:ext>
            </a:extLst>
          </p:cNvPr>
          <p:cNvCxnSpPr/>
          <p:nvPr/>
        </p:nvCxnSpPr>
        <p:spPr>
          <a:xfrm>
            <a:off x="5108028" y="4469949"/>
            <a:ext cx="399394" cy="437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C29FC6-DE22-450C-B5E0-A3B06B9F5A69}"/>
              </a:ext>
            </a:extLst>
          </p:cNvPr>
          <p:cNvCxnSpPr/>
          <p:nvPr/>
        </p:nvCxnSpPr>
        <p:spPr>
          <a:xfrm>
            <a:off x="5139558" y="4469949"/>
            <a:ext cx="599088" cy="1347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21493C2-88CC-4841-A179-07EDFB26C5E8}"/>
              </a:ext>
            </a:extLst>
          </p:cNvPr>
          <p:cNvSpPr txBox="1"/>
          <p:nvPr/>
        </p:nvSpPr>
        <p:spPr>
          <a:xfrm>
            <a:off x="2212428" y="249066"/>
            <a:ext cx="8129751"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b. </a:t>
            </a:r>
            <a:r>
              <a:rPr lang="en-US" sz="2800" b="1" i="1" dirty="0" err="1">
                <a:solidFill>
                  <a:srgbClr val="FF0000"/>
                </a:solidFill>
                <a:latin typeface="Times New Roman" panose="02020603050405020304" pitchFamily="18" charset="0"/>
                <a:cs typeface="Times New Roman" panose="02020603050405020304" pitchFamily="18" charset="0"/>
              </a:rPr>
              <a:t>Bản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chất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thức</a:t>
            </a:r>
            <a:endParaRPr lang="en-US" sz="2800" b="1" i="1" dirty="0">
              <a:solidFill>
                <a:srgbClr val="FF0000"/>
              </a:soli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6D6CEA9B-B5A0-4055-B96A-AE839329E588}"/>
              </a:ext>
            </a:extLst>
          </p:cNvPr>
          <p:cNvCxnSpPr>
            <a:cxnSpLocks/>
          </p:cNvCxnSpPr>
          <p:nvPr/>
        </p:nvCxnSpPr>
        <p:spPr>
          <a:xfrm>
            <a:off x="1880973" y="1028908"/>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F50272-3075-4DA0-B1C6-D7E877CDDFF2}"/>
              </a:ext>
            </a:extLst>
          </p:cNvPr>
          <p:cNvCxnSpPr>
            <a:cxnSpLocks/>
          </p:cNvCxnSpPr>
          <p:nvPr/>
        </p:nvCxnSpPr>
        <p:spPr>
          <a:xfrm>
            <a:off x="1880973" y="95079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3082F51-A6D7-4058-AD77-B6F4C2BDF529}"/>
              </a:ext>
            </a:extLst>
          </p:cNvPr>
          <p:cNvSpPr>
            <a:spLocks noGrp="1"/>
          </p:cNvSpPr>
          <p:nvPr>
            <p:ph type="sldNum" sz="quarter" idx="12"/>
          </p:nvPr>
        </p:nvSpPr>
        <p:spPr/>
        <p:txBody>
          <a:bodyPr/>
          <a:lstStyle/>
          <a:p>
            <a:fld id="{BCA9E365-C2E6-427D-B945-C61DCC8F5720}" type="slidenum">
              <a:rPr lang="en-US" smtClean="0"/>
              <a:t>98</a:t>
            </a:fld>
            <a:endParaRPr lang="en-US"/>
          </a:p>
        </p:txBody>
      </p:sp>
    </p:spTree>
    <p:extLst>
      <p:ext uri="{BB962C8B-B14F-4D97-AF65-F5344CB8AC3E}">
        <p14:creationId xmlns:p14="http://schemas.microsoft.com/office/powerpoint/2010/main" val="425562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500" fill="hold"/>
                                        <p:tgtEl>
                                          <p:spTgt spid="14"/>
                                        </p:tgtEl>
                                        <p:attrNameLst>
                                          <p:attrName>ppt_x</p:attrName>
                                        </p:attrNameLst>
                                      </p:cBhvr>
                                      <p:tavLst>
                                        <p:tav tm="0">
                                          <p:val>
                                            <p:strVal val="#ppt_x"/>
                                          </p:val>
                                        </p:tav>
                                        <p:tav tm="100000">
                                          <p:val>
                                            <p:strVal val="#ppt_x"/>
                                          </p:val>
                                        </p:tav>
                                      </p:tavLst>
                                    </p:anim>
                                    <p:anim calcmode="lin" valueType="num">
                                      <p:cBhvr additive="base">
                                        <p:cTn id="7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fill="hold"/>
                                        <p:tgtEl>
                                          <p:spTgt spid="15"/>
                                        </p:tgtEl>
                                        <p:attrNameLst>
                                          <p:attrName>ppt_x</p:attrName>
                                        </p:attrNameLst>
                                      </p:cBhvr>
                                      <p:tavLst>
                                        <p:tav tm="0">
                                          <p:val>
                                            <p:strVal val="#ppt_x"/>
                                          </p:val>
                                        </p:tav>
                                        <p:tav tm="100000">
                                          <p:val>
                                            <p:strVal val="#ppt_x"/>
                                          </p:val>
                                        </p:tav>
                                      </p:tavLst>
                                    </p:anim>
                                    <p:anim calcmode="lin" valueType="num">
                                      <p:cBhvr additive="base">
                                        <p:cTn id="7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ppt_x"/>
                                          </p:val>
                                        </p:tav>
                                        <p:tav tm="100000">
                                          <p:val>
                                            <p:strVal val="#ppt_x"/>
                                          </p:val>
                                        </p:tav>
                                      </p:tavLst>
                                    </p:anim>
                                    <p:anim calcmode="lin" valueType="num">
                                      <p:cBhvr additive="base">
                                        <p:cTn id="8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animBg="1"/>
      <p:bldP spid="13" grpId="0"/>
      <p:bldP spid="14" grpId="0"/>
      <p:bldP spid="15" grpId="0"/>
      <p:bldP spid="16" grpId="0"/>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9A09DD84-5F76-4CA4-ACD6-8F72260B4BBD}"/>
              </a:ext>
            </a:extLst>
          </p:cNvPr>
          <p:cNvSpPr/>
          <p:nvPr/>
        </p:nvSpPr>
        <p:spPr>
          <a:xfrm>
            <a:off x="341585" y="1734207"/>
            <a:ext cx="1671145" cy="3941379"/>
          </a:xfrm>
          <a:prstGeom prst="homePlate">
            <a:avLst>
              <a:gd name="adj" fmla="val 17241"/>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i="1" dirty="0" err="1">
                <a:solidFill>
                  <a:srgbClr val="002060"/>
                </a:solidFill>
                <a:latin typeface="Times New Roman" panose="02020603050405020304" pitchFamily="18" charset="0"/>
                <a:cs typeface="Times New Roman" panose="02020603050405020304" pitchFamily="18" charset="0"/>
              </a:rPr>
              <a:t>Xét</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theo</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các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lớp</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cấu</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trúc</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err="1">
                <a:solidFill>
                  <a:srgbClr val="002060"/>
                </a:solidFill>
                <a:latin typeface="Times New Roman" panose="02020603050405020304" pitchFamily="18" charset="0"/>
                <a:cs typeface="Times New Roman" panose="02020603050405020304" pitchFamily="18" charset="0"/>
              </a:rPr>
              <a:t>của</a:t>
            </a:r>
            <a:r>
              <a:rPr lang="en-US" sz="2800" i="1" dirty="0">
                <a:solidFill>
                  <a:srgbClr val="002060"/>
                </a:solidFill>
                <a:latin typeface="Times New Roman" panose="02020603050405020304" pitchFamily="18" charset="0"/>
                <a:cs typeface="Times New Roman" panose="02020603050405020304" pitchFamily="18" charset="0"/>
              </a:rPr>
              <a:t> ý </a:t>
            </a:r>
            <a:r>
              <a:rPr lang="en-US" sz="2800" i="1" dirty="0" err="1">
                <a:solidFill>
                  <a:srgbClr val="002060"/>
                </a:solidFill>
                <a:latin typeface="Times New Roman" panose="02020603050405020304" pitchFamily="18" charset="0"/>
                <a:cs typeface="Times New Roman" panose="02020603050405020304" pitchFamily="18" charset="0"/>
              </a:rPr>
              <a:t>thức</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96CE46FE-0CD8-454A-8E38-94A0536545F8}"/>
              </a:ext>
            </a:extLst>
          </p:cNvPr>
          <p:cNvSpPr/>
          <p:nvPr/>
        </p:nvSpPr>
        <p:spPr>
          <a:xfrm>
            <a:off x="2601305" y="1671148"/>
            <a:ext cx="2128352" cy="567559"/>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002060"/>
                </a:solidFill>
                <a:latin typeface="Times New Roman" panose="02020603050405020304" pitchFamily="18" charset="0"/>
                <a:cs typeface="Times New Roman" panose="02020603050405020304" pitchFamily="18" charset="0"/>
              </a:rPr>
              <a:t>Tri </a:t>
            </a:r>
            <a:r>
              <a:rPr lang="en-US" sz="2800" dirty="0" err="1">
                <a:solidFill>
                  <a:srgbClr val="002060"/>
                </a:solidFill>
                <a:latin typeface="Times New Roman" panose="02020603050405020304" pitchFamily="18" charset="0"/>
                <a:cs typeface="Times New Roman" panose="02020603050405020304" pitchFamily="18" charset="0"/>
              </a:rPr>
              <a:t>thức</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4DA5A131-B817-4ABF-B674-7670B1C6988C}"/>
              </a:ext>
            </a:extLst>
          </p:cNvPr>
          <p:cNvSpPr/>
          <p:nvPr/>
        </p:nvSpPr>
        <p:spPr>
          <a:xfrm>
            <a:off x="2601305" y="4114801"/>
            <a:ext cx="2128352" cy="567559"/>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Niềm</a:t>
            </a:r>
            <a:r>
              <a:rPr lang="en-US" sz="2800" dirty="0">
                <a:solidFill>
                  <a:srgbClr val="002060"/>
                </a:solidFill>
                <a:latin typeface="Times New Roman" panose="02020603050405020304" pitchFamily="18" charset="0"/>
                <a:cs typeface="Times New Roman" panose="02020603050405020304" pitchFamily="18" charset="0"/>
              </a:rPr>
              <a:t> tin</a:t>
            </a:r>
          </a:p>
        </p:txBody>
      </p:sp>
      <p:sp>
        <p:nvSpPr>
          <p:cNvPr id="9" name="Hexagon 8">
            <a:extLst>
              <a:ext uri="{FF2B5EF4-FFF2-40B4-BE49-F238E27FC236}">
                <a16:creationId xmlns:a16="http://schemas.microsoft.com/office/drawing/2014/main" id="{03C1E73C-99AC-4391-B103-6AF9130BE22B}"/>
              </a:ext>
            </a:extLst>
          </p:cNvPr>
          <p:cNvSpPr/>
          <p:nvPr/>
        </p:nvSpPr>
        <p:spPr>
          <a:xfrm>
            <a:off x="2601305" y="2815591"/>
            <a:ext cx="2128352" cy="567559"/>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rgbClr val="002060"/>
                </a:solidFill>
                <a:latin typeface="Times New Roman" panose="02020603050405020304" pitchFamily="18" charset="0"/>
                <a:cs typeface="Times New Roman" panose="02020603050405020304" pitchFamily="18" charset="0"/>
              </a:rPr>
              <a:t>Tình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cảm</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71912CEE-F67F-4F2F-A41D-50DC98161B96}"/>
              </a:ext>
            </a:extLst>
          </p:cNvPr>
          <p:cNvSpPr/>
          <p:nvPr/>
        </p:nvSpPr>
        <p:spPr>
          <a:xfrm>
            <a:off x="2601305" y="5376044"/>
            <a:ext cx="2128352" cy="567559"/>
          </a:xfrm>
          <a:prstGeom prst="hexagon">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002060"/>
                </a:solidFill>
                <a:latin typeface="Times New Roman" panose="02020603050405020304" pitchFamily="18" charset="0"/>
                <a:cs typeface="Times New Roman" panose="02020603050405020304" pitchFamily="18" charset="0"/>
              </a:rPr>
              <a:t>Ý </a:t>
            </a:r>
            <a:r>
              <a:rPr lang="en-US" sz="2800" dirty="0" err="1">
                <a:solidFill>
                  <a:srgbClr val="002060"/>
                </a:solidFill>
                <a:latin typeface="Times New Roman" panose="02020603050405020304" pitchFamily="18" charset="0"/>
                <a:cs typeface="Times New Roman" panose="02020603050405020304" pitchFamily="18" charset="0"/>
              </a:rPr>
              <a:t>chí</a:t>
            </a: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FDD0BEF0-8F9A-453B-A4DF-9BC8CB4C5123}"/>
              </a:ext>
            </a:extLst>
          </p:cNvPr>
          <p:cNvCxnSpPr>
            <a:stCxn id="6" idx="3"/>
          </p:cNvCxnSpPr>
          <p:nvPr/>
        </p:nvCxnSpPr>
        <p:spPr>
          <a:xfrm flipV="1">
            <a:off x="2012730" y="1954927"/>
            <a:ext cx="588575" cy="1749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DE0F1E-0146-43B0-B54D-CEA424BC53C4}"/>
              </a:ext>
            </a:extLst>
          </p:cNvPr>
          <p:cNvCxnSpPr>
            <a:cxnSpLocks/>
            <a:stCxn id="6" idx="3"/>
            <a:endCxn id="10" idx="3"/>
          </p:cNvCxnSpPr>
          <p:nvPr/>
        </p:nvCxnSpPr>
        <p:spPr>
          <a:xfrm>
            <a:off x="2012730" y="3704897"/>
            <a:ext cx="588575" cy="1954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28A5E-77FE-47AE-B817-DFAA6555DB4F}"/>
              </a:ext>
            </a:extLst>
          </p:cNvPr>
          <p:cNvCxnSpPr>
            <a:cxnSpLocks/>
            <a:stCxn id="6" idx="3"/>
            <a:endCxn id="9" idx="3"/>
          </p:cNvCxnSpPr>
          <p:nvPr/>
        </p:nvCxnSpPr>
        <p:spPr>
          <a:xfrm flipV="1">
            <a:off x="2012730" y="3099371"/>
            <a:ext cx="588575" cy="60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6BE67F-77AF-4D61-B4A1-C02A90D2D6BF}"/>
              </a:ext>
            </a:extLst>
          </p:cNvPr>
          <p:cNvCxnSpPr>
            <a:cxnSpLocks/>
            <a:stCxn id="6" idx="3"/>
            <a:endCxn id="8" idx="3"/>
          </p:cNvCxnSpPr>
          <p:nvPr/>
        </p:nvCxnSpPr>
        <p:spPr>
          <a:xfrm>
            <a:off x="2012730" y="3704897"/>
            <a:ext cx="588575" cy="69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0D980E4-0FC3-43AB-9CD8-89E46D559A99}"/>
              </a:ext>
            </a:extLst>
          </p:cNvPr>
          <p:cNvSpPr txBox="1"/>
          <p:nvPr/>
        </p:nvSpPr>
        <p:spPr>
          <a:xfrm>
            <a:off x="4729657" y="1431093"/>
            <a:ext cx="7278414" cy="830997"/>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lõi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tri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thì</a:t>
            </a:r>
            <a:r>
              <a:rPr lang="en-US" sz="2400" dirty="0">
                <a:latin typeface="Times New Roman" panose="02020603050405020304" pitchFamily="18" charset="0"/>
                <a:cs typeface="Times New Roman" panose="02020603050405020304" pitchFamily="18" charset="0"/>
              </a:rPr>
              <a:t>  YT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tiễn</a:t>
            </a:r>
            <a:r>
              <a:rPr lang="en-US" sz="24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062E2368-A93E-438A-80A6-F7C915B60934}"/>
              </a:ext>
            </a:extLst>
          </p:cNvPr>
          <p:cNvSpPr txBox="1"/>
          <p:nvPr/>
        </p:nvSpPr>
        <p:spPr>
          <a:xfrm>
            <a:off x="4729657" y="2675265"/>
            <a:ext cx="7120758"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Phản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p>
        </p:txBody>
      </p:sp>
      <p:sp>
        <p:nvSpPr>
          <p:cNvPr id="21" name="TextBox 20">
            <a:extLst>
              <a:ext uri="{FF2B5EF4-FFF2-40B4-BE49-F238E27FC236}">
                <a16:creationId xmlns:a16="http://schemas.microsoft.com/office/drawing/2014/main" id="{3ABEB472-CF59-44AB-9269-6F176BDAC34D}"/>
              </a:ext>
            </a:extLst>
          </p:cNvPr>
          <p:cNvSpPr txBox="1"/>
          <p:nvPr/>
        </p:nvSpPr>
        <p:spPr>
          <a:xfrm>
            <a:off x="4784835" y="3704896"/>
            <a:ext cx="7010402" cy="1200329"/>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tri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tiễn</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panose="05000000000000000000" pitchFamily="2" charset="2"/>
              </a:rPr>
              <a:t></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niềm tin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thúc</a:t>
            </a:r>
            <a:r>
              <a:rPr lang="en-US" sz="2400" dirty="0">
                <a:latin typeface="Times New Roman" panose="02020603050405020304" pitchFamily="18" charset="0"/>
                <a:cs typeface="Times New Roman" panose="02020603050405020304" pitchFamily="18" charset="0"/>
              </a:rPr>
              <a:t> con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vươn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DD1E28DF-0D9A-4FFB-8EF1-334BC7E852A9}"/>
              </a:ext>
            </a:extLst>
          </p:cNvPr>
          <p:cNvSpPr txBox="1"/>
          <p:nvPr/>
        </p:nvSpPr>
        <p:spPr>
          <a:xfrm>
            <a:off x="4840014" y="5092264"/>
            <a:ext cx="7010401" cy="1200329"/>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tiềm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con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vượt</a:t>
            </a:r>
            <a:r>
              <a:rPr lang="en-US" sz="2400" dirty="0">
                <a:latin typeface="Times New Roman" panose="02020603050405020304" pitchFamily="18" charset="0"/>
                <a:cs typeface="Times New Roman" panose="02020603050405020304" pitchFamily="18" charset="0"/>
              </a:rPr>
              <a:t> qua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ra.</a:t>
            </a:r>
          </a:p>
        </p:txBody>
      </p:sp>
      <p:sp>
        <p:nvSpPr>
          <p:cNvPr id="2" name="TextBox 1">
            <a:extLst>
              <a:ext uri="{FF2B5EF4-FFF2-40B4-BE49-F238E27FC236}">
                <a16:creationId xmlns:a16="http://schemas.microsoft.com/office/drawing/2014/main" id="{2F2C2981-CA31-43DB-97E6-FF220B1B3E1D}"/>
              </a:ext>
            </a:extLst>
          </p:cNvPr>
          <p:cNvSpPr txBox="1"/>
          <p:nvPr/>
        </p:nvSpPr>
        <p:spPr>
          <a:xfrm>
            <a:off x="3547236" y="318649"/>
            <a:ext cx="5638810" cy="523220"/>
          </a:xfrm>
          <a:prstGeom prst="rect">
            <a:avLst/>
          </a:prstGeom>
          <a:noFill/>
        </p:spPr>
        <p:txBody>
          <a:bodyPr wrap="square" rtlCol="0">
            <a:spAutoFit/>
          </a:bodyPr>
          <a:lstStyle/>
          <a:p>
            <a:pPr algn="ctr"/>
            <a:r>
              <a:rPr lang="en-US" sz="2800" b="1" i="1" dirty="0">
                <a:solidFill>
                  <a:srgbClr val="FF0000"/>
                </a:solidFill>
                <a:latin typeface="Times New Roman" panose="02020603050405020304" pitchFamily="18" charset="0"/>
                <a:cs typeface="Times New Roman" panose="02020603050405020304" pitchFamily="18" charset="0"/>
              </a:rPr>
              <a:t>c. </a:t>
            </a:r>
            <a:r>
              <a:rPr lang="en-US" sz="2800" b="1" i="1" dirty="0" err="1">
                <a:solidFill>
                  <a:srgbClr val="FF0000"/>
                </a:solidFill>
                <a:latin typeface="Times New Roman" panose="02020603050405020304" pitchFamily="18" charset="0"/>
                <a:cs typeface="Times New Roman" panose="02020603050405020304" pitchFamily="18" charset="0"/>
              </a:rPr>
              <a:t>Kết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cấu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ý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học</a:t>
            </a:r>
            <a:r>
              <a:rPr lang="en-US" sz="2800" b="1" i="1" dirty="0">
                <a:solidFill>
                  <a:srgbClr val="FF0000"/>
                </a:solidFill>
                <a:latin typeface="Times New Roman" panose="02020603050405020304" pitchFamily="18" charset="0"/>
                <a:cs typeface="Times New Roman" panose="02020603050405020304" pitchFamily="18" charset="0"/>
              </a:rPr>
              <a:t>)</a:t>
            </a:r>
          </a:p>
        </p:txBody>
      </p:sp>
      <p:cxnSp>
        <p:nvCxnSpPr>
          <p:cNvPr id="23" name="Straight Connector 22">
            <a:extLst>
              <a:ext uri="{FF2B5EF4-FFF2-40B4-BE49-F238E27FC236}">
                <a16:creationId xmlns:a16="http://schemas.microsoft.com/office/drawing/2014/main" id="{BAEB5C86-69C5-4201-A2D7-4FB7BEA62023}"/>
              </a:ext>
            </a:extLst>
          </p:cNvPr>
          <p:cNvCxnSpPr>
            <a:cxnSpLocks/>
          </p:cNvCxnSpPr>
          <p:nvPr/>
        </p:nvCxnSpPr>
        <p:spPr>
          <a:xfrm>
            <a:off x="1880973" y="1028908"/>
            <a:ext cx="94750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2D5460F-4C2D-49DA-A467-B1DB2D4CF1B7}"/>
              </a:ext>
            </a:extLst>
          </p:cNvPr>
          <p:cNvCxnSpPr>
            <a:cxnSpLocks/>
          </p:cNvCxnSpPr>
          <p:nvPr/>
        </p:nvCxnSpPr>
        <p:spPr>
          <a:xfrm>
            <a:off x="1880973" y="950791"/>
            <a:ext cx="9475076"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3986F71-760B-4E77-85CB-1AEA98413E70}"/>
              </a:ext>
            </a:extLst>
          </p:cNvPr>
          <p:cNvSpPr>
            <a:spLocks noGrp="1"/>
          </p:cNvSpPr>
          <p:nvPr>
            <p:ph type="sldNum" sz="quarter" idx="12"/>
          </p:nvPr>
        </p:nvSpPr>
        <p:spPr/>
        <p:txBody>
          <a:bodyPr/>
          <a:lstStyle/>
          <a:p>
            <a:fld id="{BCA9E365-C2E6-427D-B945-C61DCC8F5720}" type="slidenum">
              <a:rPr lang="en-US" smtClean="0"/>
              <a:t>99</a:t>
            </a:fld>
            <a:endParaRPr lang="en-US"/>
          </a:p>
        </p:txBody>
      </p:sp>
    </p:spTree>
    <p:extLst>
      <p:ext uri="{BB962C8B-B14F-4D97-AF65-F5344CB8AC3E}">
        <p14:creationId xmlns:p14="http://schemas.microsoft.com/office/powerpoint/2010/main" val="39568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9" grpId="0"/>
      <p:bldP spid="20" grpId="0"/>
      <p:bldP spid="21"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28305</TotalTime>
  <Words>32108</Words>
  <Application>Microsoft Office PowerPoint</Application>
  <PresentationFormat>Widescreen</PresentationFormat>
  <Paragraphs>2545</Paragraphs>
  <Slides>334</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334</vt:i4>
      </vt:variant>
    </vt:vector>
  </HeadingPairs>
  <TitlesOfParts>
    <vt:vector size="345" baseType="lpstr">
      <vt:lpstr>.VnArial</vt:lpstr>
      <vt:lpstr>.VnArial Narrow</vt:lpstr>
      <vt:lpstr>Arial</vt:lpstr>
      <vt:lpstr>Arial Đen</vt:lpstr>
      <vt:lpstr>Calibri</vt:lpstr>
      <vt:lpstr>Calibri Light</vt:lpstr>
      <vt:lpstr>Cambria Math</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 Thực tiễn và vai trò của thực tiễn đối với nhận thức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*Nguồn gốc hình thành giai cấp</vt:lpstr>
      <vt:lpstr>PowerPoint Presentation</vt:lpstr>
      <vt:lpstr>PowerPoint Presentation</vt:lpstr>
      <vt:lpstr>PowerPoint Presentation</vt:lpstr>
      <vt:lpstr>* Vai trò của đấu tranh giai cấp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Quá trình hình thành các dân tộc ở châu Âu và đặc thù sự hình thành dân tộc ở châu 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Nguồn gốc của nhà nước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Phương pháp cách mạng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 Các hình thái ý thức xã hội</vt:lpstr>
      <vt:lpstr>d) Các hình thái ý thức xã hội</vt:lpstr>
      <vt:lpstr>d) Các hình thái ý thức xã hội</vt:lpstr>
      <vt:lpstr>d) Các hình thái ý thức xã hội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Con người là thực thể sinh học – xã hội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 Vai trò của quần chúng nhân dân và lãnh tụ trong lịch sử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MY PC</cp:lastModifiedBy>
  <cp:revision>881</cp:revision>
  <dcterms:created xsi:type="dcterms:W3CDTF">2021-05-26T10:28:58Z</dcterms:created>
  <dcterms:modified xsi:type="dcterms:W3CDTF">2024-05-26T12:38:52Z</dcterms:modified>
</cp:coreProperties>
</file>